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4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5DD61-F650-4609-94CD-1EF4F887EAFC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C6466-0541-43D2-9931-2C1094542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6466-0541-43D2-9931-2C1094542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C6466-0541-43D2-9931-2C1094542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1C78-0C02-4CEC-9DEB-42D4D987A935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7FAA-EEC6-4712-A2A9-CC97680C362D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42A2-4742-458F-81B5-838A5B2E7A5B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7DA-04C9-4532-AD57-5E5951D56014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769F-D83B-4E72-B778-98A5605C679A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0B34E-9639-4F86-BD05-E34F1186F453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545B-AE53-4083-B267-F6865E01337B}" type="datetime1">
              <a:rPr lang="en-US" smtClean="0"/>
              <a:t>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5A96-AB01-4857-8340-3D94AA793A9C}" type="datetime1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C837-263A-42E4-9474-F2D1638F5321}" type="datetime1">
              <a:rPr lang="en-US" smtClean="0"/>
              <a:t>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2DEC-0EB5-40AF-B837-C412BF5FF493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B61-9DD4-4163-A726-C38E2F5917B1}" type="datetime1">
              <a:rPr lang="en-US" smtClean="0"/>
              <a:t>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C890C2D-4B54-461E-A74A-1FFF60F07F8C}" type="datetime1">
              <a:rPr lang="en-US" smtClean="0"/>
              <a:t>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Tara Qadr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extpad.com/download/#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800" b="1" dirty="0" smtClean="0"/>
              <a:t>Tara </a:t>
            </a:r>
            <a:r>
              <a:rPr lang="en-US" sz="1800" b="1" dirty="0" err="1" smtClean="0"/>
              <a:t>Qadr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077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8580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1436" y="1143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Next&gt;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7848600" y="3962400"/>
            <a:ext cx="1219200" cy="1086282"/>
          </a:xfrm>
          <a:prstGeom prst="wedgeEllipseCallout">
            <a:avLst>
              <a:gd name="adj1" fmla="val -184226"/>
              <a:gd name="adj2" fmla="val 75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-3464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98" y="1981200"/>
            <a:ext cx="5751802" cy="383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1436" y="11430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Next&gt;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848600" y="3962400"/>
            <a:ext cx="1219200" cy="1086282"/>
          </a:xfrm>
          <a:prstGeom prst="wedgeEllipseCallout">
            <a:avLst>
              <a:gd name="adj1" fmla="val -251271"/>
              <a:gd name="adj2" fmla="val 82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-3464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1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4" y="1752600"/>
            <a:ext cx="5943599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1436" y="1275918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b="1" dirty="0" smtClean="0"/>
              <a:t>Install </a:t>
            </a:r>
            <a:endParaRPr lang="en-US" b="1" dirty="0"/>
          </a:p>
        </p:txBody>
      </p:sp>
      <p:sp>
        <p:nvSpPr>
          <p:cNvPr id="7" name="Oval Callout 6"/>
          <p:cNvSpPr/>
          <p:nvPr/>
        </p:nvSpPr>
        <p:spPr>
          <a:xfrm>
            <a:off x="7848600" y="4095318"/>
            <a:ext cx="1219200" cy="1086282"/>
          </a:xfrm>
          <a:prstGeom prst="wedgeEllipseCallout">
            <a:avLst>
              <a:gd name="adj1" fmla="val -251271"/>
              <a:gd name="adj2" fmla="val 82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540543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7696200" y="2438400"/>
            <a:ext cx="1357745" cy="1086282"/>
          </a:xfrm>
          <a:prstGeom prst="wedgeEllipseCallout">
            <a:avLst>
              <a:gd name="adj1" fmla="val -251271"/>
              <a:gd name="adj2" fmla="val 829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Wait for Me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48863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1436" y="1275918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</a:t>
            </a:r>
            <a:r>
              <a:rPr lang="en-US" b="1" dirty="0" smtClean="0"/>
              <a:t>Finish</a:t>
            </a:r>
            <a:endParaRPr lang="en-US" b="1" dirty="0"/>
          </a:p>
        </p:txBody>
      </p:sp>
      <p:sp>
        <p:nvSpPr>
          <p:cNvPr id="7" name="Oval Callout 6"/>
          <p:cNvSpPr/>
          <p:nvPr/>
        </p:nvSpPr>
        <p:spPr>
          <a:xfrm>
            <a:off x="7696200" y="3810000"/>
            <a:ext cx="1219200" cy="1086282"/>
          </a:xfrm>
          <a:prstGeom prst="wedgeEllipseCallout">
            <a:avLst>
              <a:gd name="adj1" fmla="val -251271"/>
              <a:gd name="adj2" fmla="val 829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1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&gt;&gt; All Programs&gt;&gt; TextPad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0104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048000" y="2209800"/>
            <a:ext cx="35052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87836" y="1905000"/>
            <a:ext cx="121920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Click Me</a:t>
            </a:r>
            <a:endParaRPr lang="en-US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0100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6019800" y="271463"/>
            <a:ext cx="1981200" cy="1086282"/>
          </a:xfrm>
          <a:prstGeom prst="wedgeEllipseCallout">
            <a:avLst>
              <a:gd name="adj1" fmla="val -186848"/>
              <a:gd name="adj2" fmla="val 1670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Write Your Code Here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Path of JDK in Windows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Palatino Linotype (Body)"/>
              </a:rPr>
              <a:t>In some JDK need to </a:t>
            </a:r>
            <a:r>
              <a:rPr lang="en-US" sz="1800" b="1" dirty="0">
                <a:solidFill>
                  <a:schemeClr val="tx1"/>
                </a:solidFill>
                <a:latin typeface="Palatino Linotype (Body)"/>
              </a:rPr>
              <a:t>set path of the bin directory under JDK</a:t>
            </a:r>
            <a:r>
              <a:rPr lang="en-US" sz="1800" b="1" dirty="0">
                <a:solidFill>
                  <a:schemeClr val="tx1"/>
                </a:solidFill>
                <a:latin typeface="Palatino Linotype (Body)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Palatino Linotype (Body)"/>
              </a:rPr>
              <a:t>1.</a:t>
            </a:r>
            <a:r>
              <a:rPr lang="en-US" sz="1800" b="1" dirty="0">
                <a:solidFill>
                  <a:schemeClr val="tx1"/>
                </a:solidFill>
                <a:latin typeface="Palatino Linotype (Body)"/>
              </a:rPr>
              <a:t> Copy the path of bin folder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Palatino Linotype (Body)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pic>
        <p:nvPicPr>
          <p:cNvPr id="6" name="Picture 2" descr="C:\Users\DELL\Desktop\fghfgjhdf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819400"/>
            <a:ext cx="5218066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439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Tara </a:t>
            </a:r>
            <a:r>
              <a:rPr lang="en-US" dirty="0" err="1" smtClean="0"/>
              <a:t>Qadr</a:t>
            </a:r>
            <a:endParaRPr lang="en-US" dirty="0"/>
          </a:p>
        </p:txBody>
      </p:sp>
      <p:pic>
        <p:nvPicPr>
          <p:cNvPr id="5" name="Picture 2" descr="how to set path in ja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255" y="2113973"/>
            <a:ext cx="3946542" cy="3921034"/>
          </a:xfrm>
          <a:prstGeom prst="rect">
            <a:avLst/>
          </a:prstGeom>
          <a:noFill/>
        </p:spPr>
      </p:pic>
      <p:pic>
        <p:nvPicPr>
          <p:cNvPr id="6" name="Picture 5" descr="C:\Users\DELL\Desktop\dfhfghfg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86000"/>
            <a:ext cx="4506686" cy="377516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80069" y="685800"/>
            <a:ext cx="60901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 (Body)"/>
              </a:rPr>
              <a:t>2.</a:t>
            </a:r>
            <a:r>
              <a:rPr lang="en-US" dirty="0">
                <a:latin typeface="Palatino Linotype (Body)"/>
              </a:rPr>
              <a:t> </a:t>
            </a:r>
            <a:r>
              <a:rPr lang="en-US" b="1" dirty="0">
                <a:latin typeface="Palatino Linotype (Body)"/>
              </a:rPr>
              <a:t>Go to </a:t>
            </a:r>
            <a:r>
              <a:rPr lang="en-US" b="1" dirty="0" smtClean="0">
                <a:latin typeface="Palatino Linotype (Body)"/>
              </a:rPr>
              <a:t>My Computer </a:t>
            </a:r>
            <a:r>
              <a:rPr lang="en-US" b="1" dirty="0">
                <a:latin typeface="Palatino Linotype (Body)"/>
              </a:rPr>
              <a:t>properties -&gt; advanced tab -&gt; </a:t>
            </a:r>
            <a:endParaRPr lang="en-US" b="1" dirty="0" smtClean="0">
              <a:latin typeface="Palatino Linotype (Body)"/>
            </a:endParaRPr>
          </a:p>
          <a:p>
            <a:r>
              <a:rPr lang="en-US" b="1" dirty="0" smtClean="0">
                <a:latin typeface="Palatino Linotype (Body)"/>
              </a:rPr>
              <a:t>environment </a:t>
            </a:r>
            <a:r>
              <a:rPr lang="en-US" b="1" dirty="0">
                <a:latin typeface="Palatino Linotype (Body)"/>
              </a:rPr>
              <a:t>variables -&gt; new tab of user variable -&gt; </a:t>
            </a:r>
            <a:endParaRPr lang="en-US" b="1" dirty="0" smtClean="0">
              <a:latin typeface="Palatino Linotype (Body)"/>
            </a:endParaRPr>
          </a:p>
          <a:p>
            <a:r>
              <a:rPr lang="en-US" b="1" dirty="0" smtClean="0">
                <a:latin typeface="Palatino Linotype (Body)"/>
              </a:rPr>
              <a:t>write </a:t>
            </a:r>
            <a:r>
              <a:rPr lang="en-US" b="1" dirty="0">
                <a:latin typeface="Palatino Linotype (Body)"/>
              </a:rPr>
              <a:t>path in variable name -&gt; </a:t>
            </a:r>
            <a:endParaRPr lang="en-US" b="1" dirty="0" smtClean="0">
              <a:latin typeface="Palatino Linotype (Body)"/>
            </a:endParaRPr>
          </a:p>
          <a:p>
            <a:r>
              <a:rPr lang="en-US" b="1" dirty="0" smtClean="0">
                <a:latin typeface="Palatino Linotype (Body)"/>
              </a:rPr>
              <a:t>write </a:t>
            </a:r>
            <a:r>
              <a:rPr lang="en-US" b="1" dirty="0">
                <a:latin typeface="Palatino Linotype (Body)"/>
              </a:rPr>
              <a:t>path of bin folder in variable value -&gt; ok -&gt; ok -&gt;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825133" y="4876800"/>
            <a:ext cx="899267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156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  <p:pic>
        <p:nvPicPr>
          <p:cNvPr id="5" name="Picture 5" descr="C:\Users\DELL\Desktop\rewrrew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551" y="3733800"/>
            <a:ext cx="4686300" cy="2679112"/>
          </a:xfrm>
          <a:prstGeom prst="rect">
            <a:avLst/>
          </a:prstGeom>
          <a:noFill/>
        </p:spPr>
      </p:pic>
      <p:pic>
        <p:nvPicPr>
          <p:cNvPr id="6" name="Picture 6" descr="C:\Users\DELL\Desktop\fghfghfg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782" y="268406"/>
            <a:ext cx="4611188" cy="306977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 rot="5400000">
            <a:off x="502866" y="3619499"/>
            <a:ext cx="899267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3" descr="C:\Users\DELL\Desktop\ljkljk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1306" y="3505200"/>
            <a:ext cx="3814261" cy="2224424"/>
          </a:xfrm>
          <a:prstGeom prst="rect">
            <a:avLst/>
          </a:prstGeom>
          <a:noFill/>
        </p:spPr>
      </p:pic>
      <p:sp>
        <p:nvSpPr>
          <p:cNvPr id="9" name="Right Arrow 8"/>
          <p:cNvSpPr/>
          <p:nvPr/>
        </p:nvSpPr>
        <p:spPr>
          <a:xfrm>
            <a:off x="4402039" y="5097239"/>
            <a:ext cx="899267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JDK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599" cy="39163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Double click on the JDK file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618" y="472923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download JDK from the following link</a:t>
            </a:r>
            <a:endParaRPr lang="en-US" b="1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://www.oracle.com/technetwork/java/javase/downloads/index.html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44571"/>
            <a:ext cx="4724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Firstlec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public static void main(String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Args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	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("Hello university, First Stage");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}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2819400"/>
            <a:ext cx="5181600" cy="2876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95600" y="156073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Thank You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/>
              <a:t>Installing JDK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Next&gt;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93595"/>
            <a:ext cx="5791200" cy="406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7924800" y="4724400"/>
            <a:ext cx="1551709" cy="1086282"/>
          </a:xfrm>
          <a:prstGeom prst="wedgeEllipseCallout">
            <a:avLst>
              <a:gd name="adj1" fmla="val -180708"/>
              <a:gd name="adj2" fmla="val 727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r>
              <a:rPr lang="en-US" dirty="0"/>
              <a:t>Installing JDK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7723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5026925" y="6072814"/>
            <a:ext cx="1686748" cy="523457"/>
          </a:xfrm>
          <a:prstGeom prst="wedgeEllipseCallout">
            <a:avLst>
              <a:gd name="adj1" fmla="val -5869"/>
              <a:gd name="adj2" fmla="val -1263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Next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8768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-152400" y="2362201"/>
            <a:ext cx="1686748" cy="882134"/>
          </a:xfrm>
          <a:prstGeom prst="wedgeEllipseCallout">
            <a:avLst>
              <a:gd name="adj1" fmla="val 88590"/>
              <a:gd name="adj2" fmla="val 1669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Wait for me Please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r>
              <a:rPr lang="en-US" dirty="0"/>
              <a:t>Installing JDK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709" y="228601"/>
            <a:ext cx="8229600" cy="1066800"/>
          </a:xfrm>
        </p:spPr>
        <p:txBody>
          <a:bodyPr/>
          <a:lstStyle/>
          <a:p>
            <a:r>
              <a:rPr lang="en-US" dirty="0"/>
              <a:t>Installing JDK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2362200" cy="388620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454728" y="1295401"/>
            <a:ext cx="2819400" cy="914400"/>
          </a:xfrm>
          <a:prstGeom prst="wedgeEllipseCallout">
            <a:avLst>
              <a:gd name="adj1" fmla="val -42946"/>
              <a:gd name="adj2" fmla="val 2114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Heyyyyyyy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I’m Done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6096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6629400" y="3924300"/>
            <a:ext cx="1905000" cy="800100"/>
          </a:xfrm>
          <a:prstGeom prst="wedgeEllipseCallout">
            <a:avLst>
              <a:gd name="adj1" fmla="val -17491"/>
              <a:gd name="adj2" fmla="val 2477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 on close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Download Link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dirty="0">
                <a:solidFill>
                  <a:schemeClr val="tx1"/>
                </a:solidFill>
                <a:hlinkClick r:id="rId2"/>
              </a:rPr>
              <a:t>://www.textpad.com/download/#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downloads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1"/>
            <a:ext cx="6096000" cy="274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 Callout 9"/>
          <p:cNvSpPr/>
          <p:nvPr/>
        </p:nvSpPr>
        <p:spPr>
          <a:xfrm>
            <a:off x="7239000" y="1835727"/>
            <a:ext cx="1686748" cy="1367661"/>
          </a:xfrm>
          <a:prstGeom prst="wedgeEllipseCallout">
            <a:avLst>
              <a:gd name="adj1" fmla="val -223533"/>
              <a:gd name="adj2" fmla="val 732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Double Click On </a:t>
            </a:r>
            <a:r>
              <a:rPr lang="en-US" dirty="0" err="1" smtClean="0">
                <a:solidFill>
                  <a:srgbClr val="FF0000"/>
                </a:solidFill>
              </a:rPr>
              <a:t>Textpad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943600" cy="45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066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Next&gt;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7848600" y="4163291"/>
            <a:ext cx="1219200" cy="1086282"/>
          </a:xfrm>
          <a:prstGeom prst="wedgeEllipseCallout">
            <a:avLst>
              <a:gd name="adj1" fmla="val -184226"/>
              <a:gd name="adj2" fmla="val 75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-3464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55796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2192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Next &gt;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7548563" y="3976254"/>
            <a:ext cx="1219200" cy="1086282"/>
          </a:xfrm>
          <a:prstGeom prst="wedgeEllipseCallout">
            <a:avLst>
              <a:gd name="adj1" fmla="val -184226"/>
              <a:gd name="adj2" fmla="val 75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 flipH="1">
            <a:off x="2646217" y="1028700"/>
            <a:ext cx="1524000" cy="1042987"/>
          </a:xfrm>
          <a:prstGeom prst="wedgeEllipseCallout">
            <a:avLst>
              <a:gd name="adj1" fmla="val 138246"/>
              <a:gd name="adj2" fmla="val 3042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smtClean="0">
                <a:solidFill>
                  <a:srgbClr val="FF0000"/>
                </a:solidFill>
              </a:rPr>
              <a:t>Me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-3464"/>
            <a:ext cx="8229600" cy="1066800"/>
          </a:xfrm>
        </p:spPr>
        <p:txBody>
          <a:bodyPr/>
          <a:lstStyle/>
          <a:p>
            <a:r>
              <a:rPr lang="en-US" dirty="0" smtClean="0"/>
              <a:t>Installing TextPad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 Qadr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359</TotalTime>
  <Words>252</Words>
  <Application>Microsoft Office PowerPoint</Application>
  <PresentationFormat>On-screen Show (4:3)</PresentationFormat>
  <Paragraphs>87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Executive</vt:lpstr>
      <vt:lpstr>Practice 1</vt:lpstr>
      <vt:lpstr>Installing JDK </vt:lpstr>
      <vt:lpstr>Installing JDK </vt:lpstr>
      <vt:lpstr>Installing JDK </vt:lpstr>
      <vt:lpstr>Installing JDK </vt:lpstr>
      <vt:lpstr>Installing JDK </vt:lpstr>
      <vt:lpstr>Installing TextPad</vt:lpstr>
      <vt:lpstr>Installing TextPad</vt:lpstr>
      <vt:lpstr>Installing TextPad</vt:lpstr>
      <vt:lpstr>Installing TextPad</vt:lpstr>
      <vt:lpstr>Installing TextPad</vt:lpstr>
      <vt:lpstr>Installing TextPad</vt:lpstr>
      <vt:lpstr>Installing TextPad</vt:lpstr>
      <vt:lpstr>Installing TextPad</vt:lpstr>
      <vt:lpstr>Installing TextPad</vt:lpstr>
      <vt:lpstr>PowerPoint Presentation</vt:lpstr>
      <vt:lpstr>Setting Path of JDK in Windows:</vt:lpstr>
      <vt:lpstr>PowerPoint Presentation</vt:lpstr>
      <vt:lpstr>PowerPoint Presentation</vt:lpstr>
      <vt:lpstr>Sample Program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SSTK</dc:creator>
  <cp:lastModifiedBy>Tara</cp:lastModifiedBy>
  <cp:revision>28</cp:revision>
  <dcterms:created xsi:type="dcterms:W3CDTF">2006-08-16T00:00:00Z</dcterms:created>
  <dcterms:modified xsi:type="dcterms:W3CDTF">2016-01-06T19:57:53Z</dcterms:modified>
</cp:coreProperties>
</file>