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85" r:id="rId3"/>
    <p:sldId id="304" r:id="rId4"/>
    <p:sldId id="305" r:id="rId5"/>
    <p:sldId id="297" r:id="rId6"/>
    <p:sldId id="298" r:id="rId7"/>
    <p:sldId id="300" r:id="rId8"/>
    <p:sldId id="307" r:id="rId9"/>
    <p:sldId id="306" r:id="rId10"/>
    <p:sldId id="30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5DD61-F650-4609-94CD-1EF4F887EAFC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C6466-0541-43D2-9931-2C109454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5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C6466-0541-43D2-9931-2C1094542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4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D37E-7F04-46D9-8AA7-01D7B5D15E0D}" type="datetime1">
              <a:rPr lang="en-US" smtClean="0"/>
              <a:t>1/16/2016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By Sarkhel Hama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9797-F526-44E9-8696-26108F97FF2E}" type="datetime1">
              <a:rPr lang="en-US" smtClean="0"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Sarkhel Hama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6231-614A-40B2-B899-DF9B21A9154F}" type="datetime1">
              <a:rPr lang="en-US" smtClean="0"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Sarkhel Hama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83D6-7DB4-4F22-9CAE-193238C8FDA6}" type="datetime1">
              <a:rPr lang="en-US" smtClean="0"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Sarkhel Hama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F769-E2C7-4B3C-8F2B-785B13F76643}" type="datetime1">
              <a:rPr lang="en-US" smtClean="0"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Sarkhel Hama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5EB9-B169-47B7-8807-DA7C6085DD3C}" type="datetime1">
              <a:rPr lang="en-US" smtClean="0"/>
              <a:t>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Sarkhel Hama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641F-5387-40BB-A0F5-868B417E7FAA}" type="datetime1">
              <a:rPr lang="en-US" smtClean="0"/>
              <a:t>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Sarkhel Hama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4C29-978D-46FC-99BC-A2EEF54C9FA1}" type="datetime1">
              <a:rPr lang="en-US" smtClean="0"/>
              <a:t>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Sarkhel Hama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A4F7-1C3A-469B-A1BA-F80831548589}" type="datetime1">
              <a:rPr lang="en-US" smtClean="0"/>
              <a:t>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Sarkhel Hama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91E9-1DC9-4D00-84EA-15AC222D3A44}" type="datetime1">
              <a:rPr lang="en-US" smtClean="0"/>
              <a:t>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Sarkhel Hama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6AA-6BF2-4770-9421-7DAF5DC2155F}" type="datetime1">
              <a:rPr lang="en-US" smtClean="0"/>
              <a:t>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Sarkhel Hama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4DAEE13-567D-45D0-8ED0-BA03150F3874}" type="datetime1">
              <a:rPr lang="en-US" smtClean="0"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By Sarkhel Hama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javaexamples/" TargetMode="External"/><Relationship Id="rId2" Type="http://schemas.openxmlformats.org/officeDocument/2006/relationships/hyperlink" Target="http://www.programmingsimplified.com/java-source-cod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276599"/>
          </a:xfrm>
        </p:spPr>
        <p:txBody>
          <a:bodyPr/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Practice 2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Simple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examples 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Common errors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72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52600" y="2514600"/>
            <a:ext cx="5791200" cy="125272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</a:rPr>
              <a:t>Thank you</a:t>
            </a:r>
            <a:endParaRPr 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16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/* *****************************************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is a Simple Java Program.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Programs Prints “Hello University, First Stage”.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**************************************************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*/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Firstlec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{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("Hello university, First Stage");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96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Write A program To print Your (Name, Age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using one statement.</a:t>
            </a:r>
            <a:endParaRPr lang="en-US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   </a:t>
            </a:r>
          </a:p>
          <a:p>
            <a:pPr marL="1371600" lvl="3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My name is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Sahnia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Ali, </a:t>
            </a:r>
          </a:p>
          <a:p>
            <a:pPr marL="1371600" lvl="3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and I’m 20 Years Old.</a:t>
            </a:r>
          </a:p>
        </p:txBody>
      </p:sp>
    </p:spTree>
    <p:extLst>
      <p:ext uri="{BB962C8B-B14F-4D97-AF65-F5344CB8AC3E}">
        <p14:creationId xmlns:p14="http://schemas.microsoft.com/office/powerpoint/2010/main" val="401571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Myname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public static void main(String []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 My name is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Sahnia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Ali\n and I’m 20 Years Old.");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0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95400"/>
            <a:ext cx="7408333" cy="4449763"/>
          </a:xfrm>
        </p:spPr>
        <p:txBody>
          <a:bodyPr>
            <a:normAutofit fontScale="92500" lnSpcReduction="20000"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Variable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public static void main(String[]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 a=3;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int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b=4;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c;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c=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a+b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("result is "+c);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}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2192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Variable </a:t>
            </a:r>
            <a:r>
              <a:rPr lang="en-US" sz="2000" b="1" dirty="0" smtClean="0">
                <a:solidFill>
                  <a:schemeClr val="tx1"/>
                </a:solidFill>
              </a:rPr>
              <a:t>(Integer) 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29200"/>
            <a:ext cx="609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0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381999" cy="46783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Forget semicolon (;)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636" y="-34636"/>
            <a:ext cx="8229600" cy="1371600"/>
          </a:xfrm>
        </p:spPr>
        <p:txBody>
          <a:bodyPr/>
          <a:lstStyle/>
          <a:p>
            <a:r>
              <a:rPr lang="en-US" dirty="0" smtClean="0"/>
              <a:t>Common errors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19600" y="1230868"/>
            <a:ext cx="32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Missed semicolon(;) here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8" t="27308" r="15774" b="46117"/>
          <a:stretch/>
        </p:blipFill>
        <p:spPr bwMode="auto">
          <a:xfrm>
            <a:off x="277925" y="1888961"/>
            <a:ext cx="8843329" cy="1944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" t="80177" r="56189" b="5809"/>
          <a:stretch/>
        </p:blipFill>
        <p:spPr bwMode="auto">
          <a:xfrm>
            <a:off x="277925" y="4463628"/>
            <a:ext cx="5595582" cy="102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>
            <a:off x="7430150" y="1600200"/>
            <a:ext cx="1409050" cy="12607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486400" y="4926842"/>
            <a:ext cx="1371600" cy="13239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91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6358" y="1524000"/>
            <a:ext cx="8276167" cy="345069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name and file name should have the same name;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dirty="0"/>
              <a:t>Common </a:t>
            </a:r>
            <a:r>
              <a:rPr lang="en-US" dirty="0" smtClean="0"/>
              <a:t>errors </a:t>
            </a:r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95600" y="4495801"/>
            <a:ext cx="2514600" cy="10667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171700" y="3505201"/>
            <a:ext cx="4953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1" t="19543" r="58181" b="66651"/>
          <a:stretch/>
        </p:blipFill>
        <p:spPr bwMode="auto">
          <a:xfrm>
            <a:off x="37531" y="2043972"/>
            <a:ext cx="6698189" cy="16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1" t="9842" r="32897" b="48958"/>
          <a:stretch/>
        </p:blipFill>
        <p:spPr bwMode="auto">
          <a:xfrm>
            <a:off x="2011507" y="3657600"/>
            <a:ext cx="6797386" cy="301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H="1">
            <a:off x="4343400" y="2001117"/>
            <a:ext cx="4116531" cy="30280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828801" y="3505201"/>
            <a:ext cx="1219200" cy="533400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1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Make some Error and explain what happen?</a:t>
            </a:r>
          </a:p>
          <a:p>
            <a:endParaRPr lang="en-US" b="1" dirty="0"/>
          </a:p>
          <a:p>
            <a:r>
              <a:rPr lang="en-US" b="1" dirty="0" smtClean="0"/>
              <a:t>Omit the following one by one </a:t>
            </a:r>
            <a:r>
              <a:rPr lang="en-US" b="1" dirty="0"/>
              <a:t>And explain </a:t>
            </a:r>
            <a:r>
              <a:rPr lang="en-US" b="1" dirty="0" smtClean="0"/>
              <a:t>what happen 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b="1" dirty="0"/>
              <a:t>p</a:t>
            </a:r>
            <a:r>
              <a:rPr lang="en-US" sz="2400" b="1" dirty="0" smtClean="0"/>
              <a:t>ublic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b="1" dirty="0"/>
              <a:t>s</a:t>
            </a:r>
            <a:r>
              <a:rPr lang="en-US" sz="2400" b="1" dirty="0" smtClean="0"/>
              <a:t>tatic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b="1" dirty="0" smtClean="0"/>
              <a:t>String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b="1" dirty="0"/>
              <a:t>c</a:t>
            </a:r>
            <a:r>
              <a:rPr lang="en-US" sz="2400" b="1" dirty="0" smtClean="0"/>
              <a:t>lass</a:t>
            </a:r>
          </a:p>
        </p:txBody>
      </p:sp>
    </p:spTree>
    <p:extLst>
      <p:ext uri="{BB962C8B-B14F-4D97-AF65-F5344CB8AC3E}">
        <p14:creationId xmlns:p14="http://schemas.microsoft.com/office/powerpoint/2010/main" val="3453134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800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www.programmingsimplified.com/java-source-codes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3"/>
              </a:rPr>
              <a:t>http://www.tutorialspoint.com/javaexamples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Introduction to Java Programming Brief Version 10</a:t>
            </a:r>
            <a:r>
              <a:rPr lang="en-US" baseline="30000" dirty="0" smtClean="0"/>
              <a:t>th</a:t>
            </a:r>
            <a:r>
              <a:rPr lang="en-US" dirty="0" smtClean="0"/>
              <a:t> ed. Y. </a:t>
            </a:r>
            <a:r>
              <a:rPr lang="en-US" smtClean="0"/>
              <a:t>Liang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0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557</TotalTime>
  <Words>178</Words>
  <Application>Microsoft Office PowerPoint</Application>
  <PresentationFormat>On-screen Show (4:3)</PresentationFormat>
  <Paragraphs>64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Executive</vt:lpstr>
      <vt:lpstr>  Practice 2</vt:lpstr>
      <vt:lpstr>Sample Program</vt:lpstr>
      <vt:lpstr>Sample example 3</vt:lpstr>
      <vt:lpstr>Solution</vt:lpstr>
      <vt:lpstr>Variable (Integer) </vt:lpstr>
      <vt:lpstr>Common errors</vt:lpstr>
      <vt:lpstr>Common errors 2</vt:lpstr>
      <vt:lpstr>Exercise</vt:lpstr>
      <vt:lpstr>References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1</dc:title>
  <dc:creator>SSTK</dc:creator>
  <cp:lastModifiedBy>Tara</cp:lastModifiedBy>
  <cp:revision>48</cp:revision>
  <dcterms:created xsi:type="dcterms:W3CDTF">2006-08-16T00:00:00Z</dcterms:created>
  <dcterms:modified xsi:type="dcterms:W3CDTF">2016-01-16T06:10:06Z</dcterms:modified>
</cp:coreProperties>
</file>