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7"/>
  </p:notesMasterIdLst>
  <p:sldIdLst>
    <p:sldId id="256" r:id="rId2"/>
    <p:sldId id="307" r:id="rId3"/>
    <p:sldId id="324" r:id="rId4"/>
    <p:sldId id="323" r:id="rId5"/>
    <p:sldId id="32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5DD61-F650-4609-94CD-1EF4F887EAF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C6466-0541-43D2-9931-2C109454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5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C6466-0541-43D2-9931-2C1094542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4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77C2-A9D6-4ACD-82E4-C3B1E3D1100E}" type="datetime1">
              <a:rPr lang="en-US" smtClean="0"/>
              <a:t>2/3/2016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EFE8-35EE-42D6-AC5F-2578667F4021}" type="datetime1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9D4D-C60D-47CC-8312-8CBE5AA9E601}" type="datetime1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9731-7D68-4640-B247-6682FB10C9B1}" type="datetime1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851AD-5580-4CF5-9008-654D42787259}" type="datetime1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0729-4A85-45C6-970E-4E4CD4C6D75E}" type="datetime1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16A2-7509-4A4A-8B2D-73357838B5C8}" type="datetime1">
              <a:rPr lang="en-US" smtClean="0"/>
              <a:t>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EDDC-4958-4402-B738-2F043B61F9E0}" type="datetime1">
              <a:rPr lang="en-US" smtClean="0"/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620D-9A26-4436-A97F-F88577744BF9}" type="datetime1">
              <a:rPr lang="en-US" smtClean="0"/>
              <a:t>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C970-F042-46E8-AAA9-CAC9F5579979}" type="datetime1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7ACC-C693-4D42-AF26-ECD7AAECDE4B}" type="datetime1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42D756E-C5BC-4E03-8AFB-60ECC049DCDE}" type="datetime1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276599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fundamentals  (java)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Practice 3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2057400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Primitive Data types(Byte, short, </a:t>
            </a:r>
            <a:r>
              <a:rPr lang="en-US" sz="18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,Long, Double, float, Char, Boolean).</a:t>
            </a:r>
            <a:endParaRPr lang="en-US" sz="1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US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US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72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4876800" cy="838200"/>
          </a:xfrm>
        </p:spPr>
        <p:txBody>
          <a:bodyPr/>
          <a:lstStyle/>
          <a:p>
            <a:pPr algn="l"/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52600"/>
            <a:ext cx="7924800" cy="43735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TestType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static void main (String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byte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varByte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varByte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20;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varByte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varInt1=280;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varInt2=90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sumValues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varInt1+varInt2+varByte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sumValues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charVar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'A'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charVar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float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floatvar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=2.8f;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double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doublevar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floatvar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+ 8.9;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doublevar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0"/>
            <a:ext cx="5257800" cy="15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8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swap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following steps are algorithm of swapping simply: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Declare and initial num1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Declare and initial </a:t>
            </a:r>
            <a:r>
              <a:rPr lang="en-US" dirty="0" smtClean="0"/>
              <a:t>num2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Declare temporary variable (</a:t>
            </a:r>
            <a:r>
              <a:rPr lang="en-US" dirty="0" err="1" smtClean="0"/>
              <a:t>tempVar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dirty="0" err="1" smtClean="0"/>
              <a:t>tempVar</a:t>
            </a:r>
            <a:r>
              <a:rPr lang="en-US" dirty="0"/>
              <a:t> </a:t>
            </a:r>
            <a:r>
              <a:rPr lang="en-US" dirty="0" smtClean="0"/>
              <a:t>equal to num1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Num1 </a:t>
            </a:r>
            <a:r>
              <a:rPr lang="en-US" dirty="0"/>
              <a:t>equal to </a:t>
            </a:r>
            <a:r>
              <a:rPr lang="en-US" dirty="0" smtClean="0"/>
              <a:t> num2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Num2 </a:t>
            </a:r>
            <a:r>
              <a:rPr lang="en-US" dirty="0"/>
              <a:t>equal to </a:t>
            </a:r>
            <a:r>
              <a:rPr lang="en-US" dirty="0" smtClean="0"/>
              <a:t> </a:t>
            </a:r>
            <a:r>
              <a:rPr lang="en-US" dirty="0" err="1" smtClean="0"/>
              <a:t>tempVar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change the above steps to java code.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4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SwapElementsExample</a:t>
            </a:r>
            <a:r>
              <a:rPr lang="en-US" sz="1600" dirty="0"/>
              <a:t> </a:t>
            </a:r>
            <a:r>
              <a:rPr lang="en-US" sz="1600" dirty="0" smtClean="0"/>
              <a:t>{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</a:t>
            </a:r>
            <a:r>
              <a:rPr lang="en-US" sz="1600" dirty="0" smtClean="0"/>
              <a:t>{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int</a:t>
            </a:r>
            <a:r>
              <a:rPr lang="en-US" sz="1600" dirty="0"/>
              <a:t> num1 = 10;</a:t>
            </a:r>
          </a:p>
          <a:p>
            <a:pPr marL="0" indent="0"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int</a:t>
            </a:r>
            <a:r>
              <a:rPr lang="en-US" sz="1600" dirty="0"/>
              <a:t> num2 = 20</a:t>
            </a:r>
            <a:r>
              <a:rPr lang="en-US" sz="1600" dirty="0" smtClean="0"/>
              <a:t>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System.out.println</a:t>
            </a:r>
            <a:r>
              <a:rPr lang="en-US" sz="1600" dirty="0"/>
              <a:t>("Before Swapping");</a:t>
            </a:r>
          </a:p>
          <a:p>
            <a:pPr marL="0" indent="0"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System.out.println</a:t>
            </a:r>
            <a:r>
              <a:rPr lang="en-US" sz="1600" dirty="0"/>
              <a:t>("Value of num1 is :" + num1);</a:t>
            </a:r>
          </a:p>
          <a:p>
            <a:pPr marL="0" indent="0"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System.out.println</a:t>
            </a:r>
            <a:r>
              <a:rPr lang="en-US" sz="1600" dirty="0"/>
              <a:t>("Value of num2 is :" +num2</a:t>
            </a:r>
            <a:r>
              <a:rPr lang="en-US" sz="1600" dirty="0" smtClean="0"/>
              <a:t>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    //swap the value        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int</a:t>
            </a:r>
            <a:r>
              <a:rPr lang="en-US" sz="1600" dirty="0"/>
              <a:t> temp = num1;</a:t>
            </a:r>
          </a:p>
          <a:p>
            <a:pPr marL="0" indent="0">
              <a:buNone/>
            </a:pPr>
            <a:r>
              <a:rPr lang="en-US" sz="1600" dirty="0"/>
              <a:t>                num1 = num2;</a:t>
            </a:r>
          </a:p>
          <a:p>
            <a:pPr marL="0" indent="0">
              <a:buNone/>
            </a:pPr>
            <a:r>
              <a:rPr lang="en-US" sz="1600" dirty="0"/>
              <a:t>                num2 = temp</a:t>
            </a:r>
            <a:r>
              <a:rPr lang="en-US" sz="1600" dirty="0" smtClean="0"/>
              <a:t>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System.out.println</a:t>
            </a:r>
            <a:r>
              <a:rPr lang="en-US" sz="1600" dirty="0"/>
              <a:t>("After Swapping");</a:t>
            </a:r>
          </a:p>
          <a:p>
            <a:pPr marL="0" indent="0"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System.out.println</a:t>
            </a:r>
            <a:r>
              <a:rPr lang="en-US" sz="1600" dirty="0"/>
              <a:t>("Value of num1 is :" + num1);</a:t>
            </a:r>
          </a:p>
          <a:p>
            <a:pPr marL="0" indent="0"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System.out.println</a:t>
            </a:r>
            <a:r>
              <a:rPr lang="en-US" sz="1600" dirty="0"/>
              <a:t>("Value of num2 is :" +num2</a:t>
            </a:r>
            <a:r>
              <a:rPr lang="en-US" sz="1600" dirty="0" smtClean="0"/>
              <a:t>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880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Write 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Program To find the value of Z when (X=2, Y=3.2, A=4.9, B= 13</a:t>
            </a:r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en-US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Z =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9" y="4114800"/>
            <a:ext cx="4191543" cy="222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08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5176</TotalTime>
  <Words>262</Words>
  <Application>Microsoft Office PowerPoint</Application>
  <PresentationFormat>On-screen Show (4:3)</PresentationFormat>
  <Paragraphs>53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Executive</vt:lpstr>
      <vt:lpstr>Programming fundamentals  (java)     Practice 3</vt:lpstr>
      <vt:lpstr>Variables</vt:lpstr>
      <vt:lpstr>Write swap code</vt:lpstr>
      <vt:lpstr>Swap answer</vt:lpstr>
      <vt:lpstr>practice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1</dc:title>
  <dc:creator>SSTK</dc:creator>
  <cp:lastModifiedBy>Tara</cp:lastModifiedBy>
  <cp:revision>73</cp:revision>
  <dcterms:created xsi:type="dcterms:W3CDTF">2006-08-16T00:00:00Z</dcterms:created>
  <dcterms:modified xsi:type="dcterms:W3CDTF">2016-02-03T19:33:38Z</dcterms:modified>
</cp:coreProperties>
</file>