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1EAA-4C16-421A-BE9D-61A13E336A7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C686-9472-4715-AA18-2267CEE6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1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1EAA-4C16-421A-BE9D-61A13E336A7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C686-9472-4715-AA18-2267CEE6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1EAA-4C16-421A-BE9D-61A13E336A7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C686-9472-4715-AA18-2267CEE6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9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1EAA-4C16-421A-BE9D-61A13E336A7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C686-9472-4715-AA18-2267CEE6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3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1EAA-4C16-421A-BE9D-61A13E336A7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C686-9472-4715-AA18-2267CEE6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6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1EAA-4C16-421A-BE9D-61A13E336A7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C686-9472-4715-AA18-2267CEE6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8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1EAA-4C16-421A-BE9D-61A13E336A7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C686-9472-4715-AA18-2267CEE6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7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1EAA-4C16-421A-BE9D-61A13E336A7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C686-9472-4715-AA18-2267CEE6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9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1EAA-4C16-421A-BE9D-61A13E336A7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C686-9472-4715-AA18-2267CEE6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6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1EAA-4C16-421A-BE9D-61A13E336A7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C686-9472-4715-AA18-2267CEE6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3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1EAA-4C16-421A-BE9D-61A13E336A7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C686-9472-4715-AA18-2267CEE6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8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E1EAA-4C16-421A-BE9D-61A13E336A72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FC686-9472-4715-AA18-2267CEE6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3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start with </a:t>
            </a:r>
            <a:r>
              <a:rPr lang="en-US" dirty="0" err="1" smtClean="0"/>
              <a:t>NetBeanse</a:t>
            </a:r>
            <a:r>
              <a:rPr lang="en-US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Practice using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8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NetBeans environment 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r="68461"/>
          <a:stretch/>
        </p:blipFill>
        <p:spPr bwMode="auto">
          <a:xfrm>
            <a:off x="381000" y="2514600"/>
            <a:ext cx="3036769" cy="40601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Oval 3"/>
          <p:cNvSpPr/>
          <p:nvPr/>
        </p:nvSpPr>
        <p:spPr>
          <a:xfrm>
            <a:off x="304800" y="5410200"/>
            <a:ext cx="1828800" cy="4572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6154" r="5286" b="6250"/>
          <a:stretch/>
        </p:blipFill>
        <p:spPr bwMode="auto">
          <a:xfrm>
            <a:off x="2314447" y="1371600"/>
            <a:ext cx="6795434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86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file        New project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" t="7115" r="69510" b="54616"/>
          <a:stretch/>
        </p:blipFill>
        <p:spPr bwMode="auto">
          <a:xfrm>
            <a:off x="1752600" y="1981200"/>
            <a:ext cx="4900246" cy="406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1905000" y="2514600"/>
            <a:ext cx="2667000" cy="6096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10000" y="857534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13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1- select java</a:t>
            </a:r>
            <a:br>
              <a:rPr lang="en-US" dirty="0" smtClean="0"/>
            </a:br>
            <a:r>
              <a:rPr lang="en-US" dirty="0" smtClean="0"/>
              <a:t>2- select java Application</a:t>
            </a:r>
            <a:br>
              <a:rPr lang="en-US" dirty="0" smtClean="0"/>
            </a:br>
            <a:r>
              <a:rPr lang="en-US" dirty="0" smtClean="0"/>
              <a:t>3-select next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7" t="16730" r="23342" b="16792"/>
          <a:stretch/>
        </p:blipFill>
        <p:spPr bwMode="auto">
          <a:xfrm>
            <a:off x="1828800" y="2243919"/>
            <a:ext cx="6527934" cy="453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809999" y="3124199"/>
            <a:ext cx="1531961" cy="449239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62433" y="3049138"/>
            <a:ext cx="2057400" cy="4572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6196758"/>
            <a:ext cx="1676400" cy="47263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59332" y="254417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1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776290" y="242986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2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861890" y="5562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680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4582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1-name your project for example </a:t>
            </a:r>
            <a:r>
              <a:rPr lang="en-US" sz="3600" dirty="0" err="1" smtClean="0">
                <a:solidFill>
                  <a:srgbClr val="FF0000"/>
                </a:solidFill>
              </a:rPr>
              <a:t>Myproject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2-select finish</a:t>
            </a:r>
            <a:endParaRPr lang="en-US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1" t="16346" r="23019" b="17351"/>
          <a:stretch/>
        </p:blipFill>
        <p:spPr bwMode="auto">
          <a:xfrm>
            <a:off x="1600200" y="1810568"/>
            <a:ext cx="6722537" cy="463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038600" y="2362200"/>
            <a:ext cx="1676400" cy="47263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67400" y="6019800"/>
            <a:ext cx="1295400" cy="3048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4800" y="18288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1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334000" y="54102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019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your code in main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7115" r="5071" b="6250"/>
          <a:stretch/>
        </p:blipFill>
        <p:spPr bwMode="auto">
          <a:xfrm>
            <a:off x="407963" y="1786597"/>
            <a:ext cx="8574150" cy="464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6096000" y="1981200"/>
            <a:ext cx="2438400" cy="1447800"/>
          </a:xfrm>
          <a:prstGeom prst="wedgeRoundRectCallout">
            <a:avLst>
              <a:gd name="adj1" fmla="val -60063"/>
              <a:gd name="adj2" fmla="val 9845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Write your code in main method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2033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1-Your code.</a:t>
            </a:r>
            <a:br>
              <a:rPr lang="en-US" sz="3600" dirty="0" smtClean="0"/>
            </a:br>
            <a:r>
              <a:rPr lang="en-US" sz="3600" dirty="0" smtClean="0"/>
              <a:t>2-run your code.</a:t>
            </a:r>
            <a:br>
              <a:rPr lang="en-US" sz="3600" dirty="0" smtClean="0"/>
            </a:br>
            <a:r>
              <a:rPr lang="en-US" sz="3600" dirty="0" smtClean="0"/>
              <a:t>3-see the out put. </a:t>
            </a:r>
            <a:endParaRPr lang="en-US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5" t="12981" r="5286" b="6827"/>
          <a:stretch/>
        </p:blipFill>
        <p:spPr bwMode="auto">
          <a:xfrm>
            <a:off x="1219200" y="1752600"/>
            <a:ext cx="6877931" cy="493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1371600" y="1821084"/>
            <a:ext cx="1056835" cy="23631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76217" y="3048000"/>
            <a:ext cx="4043583" cy="1295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47801" y="5181601"/>
            <a:ext cx="2093008" cy="4572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32385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1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156386" y="148975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2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107492" y="47335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211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Suppose you have a sentence like  following</a:t>
            </a:r>
          </a:p>
          <a:p>
            <a:pPr marL="0" indent="0">
              <a:buNone/>
            </a:pPr>
            <a:r>
              <a:rPr lang="en-US" sz="3600" b="1" dirty="0" smtClean="0"/>
              <a:t>        “ You can Change The World  ”</a:t>
            </a:r>
          </a:p>
          <a:p>
            <a:pPr marL="0" indent="0">
              <a:buNone/>
            </a:pPr>
            <a:r>
              <a:rPr lang="en-US" sz="3600" dirty="0" smtClean="0"/>
              <a:t>1- write a program  for counting the number of character in the string and show the result.</a:t>
            </a:r>
          </a:p>
          <a:p>
            <a:pPr marL="0" indent="0">
              <a:buNone/>
            </a:pPr>
            <a:r>
              <a:rPr lang="en-US" sz="3600" dirty="0" smtClean="0"/>
              <a:t>2-  change all letters  to capital letter and show it again.</a:t>
            </a:r>
          </a:p>
          <a:p>
            <a:pPr marL="0" indent="0">
              <a:buNone/>
            </a:pPr>
            <a:r>
              <a:rPr lang="en-US" sz="3600" dirty="0" smtClean="0"/>
              <a:t>3- search for “</a:t>
            </a:r>
            <a:r>
              <a:rPr lang="en-US" sz="3600" b="1" dirty="0" smtClean="0"/>
              <a:t>can” </a:t>
            </a:r>
            <a:r>
              <a:rPr lang="en-US" sz="3600" dirty="0" smtClean="0"/>
              <a:t>world in the sentence 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53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have two strings  </a:t>
            </a:r>
            <a:r>
              <a:rPr lang="en-US" b="1" dirty="0" smtClean="0"/>
              <a:t>Str1</a:t>
            </a:r>
            <a:r>
              <a:rPr lang="en-US" dirty="0" smtClean="0"/>
              <a:t> and </a:t>
            </a:r>
            <a:r>
              <a:rPr lang="en-US" b="1" dirty="0" smtClean="0"/>
              <a:t>str2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concatenate both strings and show them again.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compare str1 to str2 </a:t>
            </a:r>
            <a:r>
              <a:rPr lang="en-US" dirty="0"/>
              <a:t> </a:t>
            </a:r>
            <a:r>
              <a:rPr lang="en-US" dirty="0" smtClean="0"/>
              <a:t>and show both are same or not.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Show what character in position 5 in str1.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8563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143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Week 4</vt:lpstr>
      <vt:lpstr>Open NetBeans environment </vt:lpstr>
      <vt:lpstr>Go to file        New project</vt:lpstr>
      <vt:lpstr>1- select java 2- select java Application 3-select next</vt:lpstr>
      <vt:lpstr>1-name your project for example Myproject  2-select finish</vt:lpstr>
      <vt:lpstr>Start your code in main</vt:lpstr>
      <vt:lpstr>1-Your code. 2-run your code. 3-see the out put. </vt:lpstr>
      <vt:lpstr>practice</vt:lpstr>
      <vt:lpstr>practice</vt:lpstr>
    </vt:vector>
  </TitlesOfParts>
  <Company>Ahmed-Under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</dc:creator>
  <cp:lastModifiedBy>Tara</cp:lastModifiedBy>
  <cp:revision>10</cp:revision>
  <dcterms:created xsi:type="dcterms:W3CDTF">2016-02-09T18:56:32Z</dcterms:created>
  <dcterms:modified xsi:type="dcterms:W3CDTF">2016-02-09T21:18:49Z</dcterms:modified>
</cp:coreProperties>
</file>