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32" r:id="rId2"/>
    <p:sldId id="334" r:id="rId3"/>
    <p:sldId id="333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49" r:id="rId27"/>
    <p:sldId id="3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4107A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715" autoAdjust="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98136-3626-419B-9AE6-10EACF8C12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BD03-DDB7-4AF3-93B8-4F0A445DACA9}" type="asst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4D13C369-5D4C-4A18-A928-AF6C805E1F61}" type="parTrans" cxnId="{22C576F8-AC72-4252-B162-37226305786B}">
      <dgm:prSet/>
      <dgm:spPr/>
      <dgm:t>
        <a:bodyPr/>
        <a:lstStyle/>
        <a:p>
          <a:endParaRPr lang="en-US"/>
        </a:p>
      </dgm:t>
    </dgm:pt>
    <dgm:pt modelId="{F3981407-B774-4ECB-A4F1-55F3F79D1B16}" type="sibTrans" cxnId="{22C576F8-AC72-4252-B162-37226305786B}">
      <dgm:prSet/>
      <dgm:spPr/>
      <dgm:t>
        <a:bodyPr/>
        <a:lstStyle/>
        <a:p>
          <a:endParaRPr lang="en-US"/>
        </a:p>
      </dgm:t>
    </dgm:pt>
    <dgm:pt modelId="{FD1B6CEB-21F2-4EB0-B374-FAA13E5955BD}">
      <dgm:prSet phldrT="[Text]"/>
      <dgm:spPr/>
      <dgm:t>
        <a:bodyPr/>
        <a:lstStyle/>
        <a:p>
          <a:r>
            <a:rPr lang="en-US" dirty="0" smtClean="0"/>
            <a:t>Multiuser</a:t>
          </a:r>
          <a:endParaRPr lang="en-US" dirty="0"/>
        </a:p>
      </dgm:t>
    </dgm:pt>
    <dgm:pt modelId="{03A91D99-EE6B-4C9E-A6E1-AD4AB28BD192}" type="parTrans" cxnId="{AD0C47A0-2AF0-4E1D-B068-75BC56380D96}">
      <dgm:prSet/>
      <dgm:spPr/>
      <dgm:t>
        <a:bodyPr/>
        <a:lstStyle/>
        <a:p>
          <a:endParaRPr lang="en-US"/>
        </a:p>
      </dgm:t>
    </dgm:pt>
    <dgm:pt modelId="{57008442-617B-4906-B615-71A44CBB6A79}" type="sibTrans" cxnId="{AD0C47A0-2AF0-4E1D-B068-75BC56380D96}">
      <dgm:prSet/>
      <dgm:spPr/>
      <dgm:t>
        <a:bodyPr/>
        <a:lstStyle/>
        <a:p>
          <a:endParaRPr lang="en-US"/>
        </a:p>
      </dgm:t>
    </dgm:pt>
    <dgm:pt modelId="{FD3B5E03-9342-411D-8CE4-E7251D49D951}">
      <dgm:prSet phldrT="[Text]"/>
      <dgm:spPr/>
      <dgm:t>
        <a:bodyPr/>
        <a:lstStyle/>
        <a:p>
          <a:r>
            <a:rPr lang="en-US" dirty="0" smtClean="0"/>
            <a:t>Multitasking</a:t>
          </a:r>
        </a:p>
      </dgm:t>
    </dgm:pt>
    <dgm:pt modelId="{D1533F04-F67F-4232-BFF5-9ED1481A1027}" type="parTrans" cxnId="{E8148498-B857-44D6-9CB7-E39BE61C1EBF}">
      <dgm:prSet/>
      <dgm:spPr/>
      <dgm:t>
        <a:bodyPr/>
        <a:lstStyle/>
        <a:p>
          <a:endParaRPr lang="en-US"/>
        </a:p>
      </dgm:t>
    </dgm:pt>
    <dgm:pt modelId="{4598F199-31D4-4B92-93F5-E62CD19A8BAB}" type="sibTrans" cxnId="{E8148498-B857-44D6-9CB7-E39BE61C1EBF}">
      <dgm:prSet/>
      <dgm:spPr/>
      <dgm:t>
        <a:bodyPr/>
        <a:lstStyle/>
        <a:p>
          <a:endParaRPr lang="en-US"/>
        </a:p>
      </dgm:t>
    </dgm:pt>
    <dgm:pt modelId="{EE427A76-84FE-4794-AE6A-FE04E0F6EF8E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9E212BCD-9A7E-46CF-BE15-7B92CE2B06BE}" type="sibTrans" cxnId="{A6F1C2DC-BF1C-4E2F-9C78-BCAC23FA30C2}">
      <dgm:prSet/>
      <dgm:spPr/>
      <dgm:t>
        <a:bodyPr/>
        <a:lstStyle/>
        <a:p>
          <a:endParaRPr lang="en-US"/>
        </a:p>
      </dgm:t>
    </dgm:pt>
    <dgm:pt modelId="{C8EF0095-4B1B-4542-845C-181CE4834783}" type="parTrans" cxnId="{A6F1C2DC-BF1C-4E2F-9C78-BCAC23FA30C2}">
      <dgm:prSet/>
      <dgm:spPr/>
      <dgm:t>
        <a:bodyPr/>
        <a:lstStyle/>
        <a:p>
          <a:endParaRPr lang="en-US"/>
        </a:p>
      </dgm:t>
    </dgm:pt>
    <dgm:pt modelId="{A1031DDF-4096-433E-AAB4-6AADCCB034AC}">
      <dgm:prSet phldrT="[Text]"/>
      <dgm:spPr/>
      <dgm:t>
        <a:bodyPr/>
        <a:lstStyle/>
        <a:p>
          <a:r>
            <a:rPr lang="en-US" dirty="0" smtClean="0"/>
            <a:t>Multiprocessing</a:t>
          </a:r>
        </a:p>
      </dgm:t>
    </dgm:pt>
    <dgm:pt modelId="{D8D2ED67-3DDC-4303-BC29-9C893466F802}" type="parTrans" cxnId="{A1140345-AE99-410D-8830-10A894A6F5F6}">
      <dgm:prSet/>
      <dgm:spPr/>
      <dgm:t>
        <a:bodyPr/>
        <a:lstStyle/>
        <a:p>
          <a:endParaRPr lang="en-US"/>
        </a:p>
      </dgm:t>
    </dgm:pt>
    <dgm:pt modelId="{993D7A3A-538A-42C4-8E4E-88859FC94D8B}" type="sibTrans" cxnId="{A1140345-AE99-410D-8830-10A894A6F5F6}">
      <dgm:prSet/>
      <dgm:spPr/>
      <dgm:t>
        <a:bodyPr/>
        <a:lstStyle/>
        <a:p>
          <a:endParaRPr lang="en-US"/>
        </a:p>
      </dgm:t>
    </dgm:pt>
    <dgm:pt modelId="{68A7BAAD-7360-418C-B571-D76748AEB431}">
      <dgm:prSet phldrT="[Text]"/>
      <dgm:spPr/>
      <dgm:t>
        <a:bodyPr/>
        <a:lstStyle/>
        <a:p>
          <a:r>
            <a:rPr lang="en-US" dirty="0" smtClean="0"/>
            <a:t>Multithreading</a:t>
          </a:r>
        </a:p>
      </dgm:t>
    </dgm:pt>
    <dgm:pt modelId="{017F830D-B681-4758-8E86-B73036BAF3E4}" type="parTrans" cxnId="{A7770482-D4F4-4FB1-98D1-53601D1DAE7B}">
      <dgm:prSet/>
      <dgm:spPr/>
      <dgm:t>
        <a:bodyPr/>
        <a:lstStyle/>
        <a:p>
          <a:endParaRPr lang="en-US"/>
        </a:p>
      </dgm:t>
    </dgm:pt>
    <dgm:pt modelId="{C87C25E8-CF87-4AAD-A061-DEAE43737490}" type="sibTrans" cxnId="{A7770482-D4F4-4FB1-98D1-53601D1DAE7B}">
      <dgm:prSet/>
      <dgm:spPr/>
      <dgm:t>
        <a:bodyPr/>
        <a:lstStyle/>
        <a:p>
          <a:endParaRPr lang="en-US"/>
        </a:p>
      </dgm:t>
    </dgm:pt>
    <dgm:pt modelId="{86F7C374-ADF6-4A01-AF85-EE7FB13C8ECC}" type="pres">
      <dgm:prSet presAssocID="{24D98136-3626-419B-9AE6-10EACF8C12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7320F6-0ACB-4564-928C-407423E885CF}" type="pres">
      <dgm:prSet presAssocID="{74D7BD03-DDB7-4AF3-93B8-4F0A445DACA9}" presName="hierRoot1" presStyleCnt="0">
        <dgm:presLayoutVars>
          <dgm:hierBranch val="init"/>
        </dgm:presLayoutVars>
      </dgm:prSet>
      <dgm:spPr/>
    </dgm:pt>
    <dgm:pt modelId="{62DFD293-E012-4D85-B824-4F2FEB97B9A3}" type="pres">
      <dgm:prSet presAssocID="{74D7BD03-DDB7-4AF3-93B8-4F0A445DACA9}" presName="rootComposite1" presStyleCnt="0"/>
      <dgm:spPr/>
    </dgm:pt>
    <dgm:pt modelId="{ABA88799-A07C-4611-8272-B6BEE71E55C6}" type="pres">
      <dgm:prSet presAssocID="{74D7BD03-DDB7-4AF3-93B8-4F0A445DACA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E0BEE-B097-4691-8768-EC796F3B8B57}" type="pres">
      <dgm:prSet presAssocID="{74D7BD03-DDB7-4AF3-93B8-4F0A445DACA9}" presName="rootConnector1" presStyleLbl="asst0" presStyleIdx="0" presStyleCnt="0"/>
      <dgm:spPr/>
      <dgm:t>
        <a:bodyPr/>
        <a:lstStyle/>
        <a:p>
          <a:endParaRPr lang="en-US"/>
        </a:p>
      </dgm:t>
    </dgm:pt>
    <dgm:pt modelId="{87EE638D-C3DF-4A22-87A2-C647A01AAE81}" type="pres">
      <dgm:prSet presAssocID="{74D7BD03-DDB7-4AF3-93B8-4F0A445DACA9}" presName="hierChild2" presStyleCnt="0"/>
      <dgm:spPr/>
    </dgm:pt>
    <dgm:pt modelId="{C08B888E-889E-4DAA-ABB8-FE3C23632016}" type="pres">
      <dgm:prSet presAssocID="{C8EF0095-4B1B-4542-845C-181CE483478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3E07EC4E-B893-4240-B913-822B16E00C1E}" type="pres">
      <dgm:prSet presAssocID="{EE427A76-84FE-4794-AE6A-FE04E0F6EF8E}" presName="hierRoot2" presStyleCnt="0">
        <dgm:presLayoutVars>
          <dgm:hierBranch val="init"/>
        </dgm:presLayoutVars>
      </dgm:prSet>
      <dgm:spPr/>
    </dgm:pt>
    <dgm:pt modelId="{3C4D5A21-06CF-40FD-9397-F92C4BF311CB}" type="pres">
      <dgm:prSet presAssocID="{EE427A76-84FE-4794-AE6A-FE04E0F6EF8E}" presName="rootComposite" presStyleCnt="0"/>
      <dgm:spPr/>
    </dgm:pt>
    <dgm:pt modelId="{BC70C6B5-89F9-41E8-86C5-2538DC8CECF3}" type="pres">
      <dgm:prSet presAssocID="{EE427A76-84FE-4794-AE6A-FE04E0F6EF8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CB9BF-7FFA-448F-A8A1-83890F23EBA7}" type="pres">
      <dgm:prSet presAssocID="{EE427A76-84FE-4794-AE6A-FE04E0F6EF8E}" presName="rootConnector" presStyleLbl="node2" presStyleIdx="0" presStyleCnt="5"/>
      <dgm:spPr/>
      <dgm:t>
        <a:bodyPr/>
        <a:lstStyle/>
        <a:p>
          <a:endParaRPr lang="en-US"/>
        </a:p>
      </dgm:t>
    </dgm:pt>
    <dgm:pt modelId="{DC675BCA-2BCD-4ABD-AA2E-FAE9C9A16FD8}" type="pres">
      <dgm:prSet presAssocID="{EE427A76-84FE-4794-AE6A-FE04E0F6EF8E}" presName="hierChild4" presStyleCnt="0"/>
      <dgm:spPr/>
    </dgm:pt>
    <dgm:pt modelId="{40CD5011-F33C-4562-8F8C-AD83C1331EDF}" type="pres">
      <dgm:prSet presAssocID="{EE427A76-84FE-4794-AE6A-FE04E0F6EF8E}" presName="hierChild5" presStyleCnt="0"/>
      <dgm:spPr/>
    </dgm:pt>
    <dgm:pt modelId="{0D5DA6D2-6C32-4DD7-ACA7-AB98342476B0}" type="pres">
      <dgm:prSet presAssocID="{03A91D99-EE6B-4C9E-A6E1-AD4AB28BD192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F9BD446-6AFD-4BA5-8656-2F55651CCA29}" type="pres">
      <dgm:prSet presAssocID="{FD1B6CEB-21F2-4EB0-B374-FAA13E5955BD}" presName="hierRoot2" presStyleCnt="0">
        <dgm:presLayoutVars>
          <dgm:hierBranch val="init"/>
        </dgm:presLayoutVars>
      </dgm:prSet>
      <dgm:spPr/>
    </dgm:pt>
    <dgm:pt modelId="{CC567A6D-AAAA-4CF0-AC17-53FEB639E4F1}" type="pres">
      <dgm:prSet presAssocID="{FD1B6CEB-21F2-4EB0-B374-FAA13E5955BD}" presName="rootComposite" presStyleCnt="0"/>
      <dgm:spPr/>
    </dgm:pt>
    <dgm:pt modelId="{B7871F19-98A2-49F6-B9FB-60AD50B83D02}" type="pres">
      <dgm:prSet presAssocID="{FD1B6CEB-21F2-4EB0-B374-FAA13E5955BD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029BC-98EB-403D-855D-2803875BFC09}" type="pres">
      <dgm:prSet presAssocID="{FD1B6CEB-21F2-4EB0-B374-FAA13E5955BD}" presName="rootConnector" presStyleLbl="node2" presStyleIdx="1" presStyleCnt="5"/>
      <dgm:spPr/>
      <dgm:t>
        <a:bodyPr/>
        <a:lstStyle/>
        <a:p>
          <a:endParaRPr lang="en-US"/>
        </a:p>
      </dgm:t>
    </dgm:pt>
    <dgm:pt modelId="{242127F1-6BA6-47D4-B6A9-DC50CBD2FD8B}" type="pres">
      <dgm:prSet presAssocID="{FD1B6CEB-21F2-4EB0-B374-FAA13E5955BD}" presName="hierChild4" presStyleCnt="0"/>
      <dgm:spPr/>
    </dgm:pt>
    <dgm:pt modelId="{45561AEA-6732-4A46-A820-4A9D471B5A3E}" type="pres">
      <dgm:prSet presAssocID="{FD1B6CEB-21F2-4EB0-B374-FAA13E5955BD}" presName="hierChild5" presStyleCnt="0"/>
      <dgm:spPr/>
    </dgm:pt>
    <dgm:pt modelId="{D118A2FF-B6BD-492C-90E5-5257DD18AFD2}" type="pres">
      <dgm:prSet presAssocID="{D1533F04-F67F-4232-BFF5-9ED1481A102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C5B1442A-D0AE-44DF-A529-5842F007BFA2}" type="pres">
      <dgm:prSet presAssocID="{FD3B5E03-9342-411D-8CE4-E7251D49D951}" presName="hierRoot2" presStyleCnt="0">
        <dgm:presLayoutVars>
          <dgm:hierBranch val="init"/>
        </dgm:presLayoutVars>
      </dgm:prSet>
      <dgm:spPr/>
    </dgm:pt>
    <dgm:pt modelId="{60521E50-3771-42D7-BB54-1491C30A4151}" type="pres">
      <dgm:prSet presAssocID="{FD3B5E03-9342-411D-8CE4-E7251D49D951}" presName="rootComposite" presStyleCnt="0"/>
      <dgm:spPr/>
    </dgm:pt>
    <dgm:pt modelId="{9D75D776-0FBA-4EB4-A238-F6B10D009E2C}" type="pres">
      <dgm:prSet presAssocID="{FD3B5E03-9342-411D-8CE4-E7251D49D95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28928-C44A-4FB8-AFD0-93B9B965E780}" type="pres">
      <dgm:prSet presAssocID="{FD3B5E03-9342-411D-8CE4-E7251D49D951}" presName="rootConnector" presStyleLbl="node2" presStyleIdx="2" presStyleCnt="5"/>
      <dgm:spPr/>
      <dgm:t>
        <a:bodyPr/>
        <a:lstStyle/>
        <a:p>
          <a:endParaRPr lang="en-US"/>
        </a:p>
      </dgm:t>
    </dgm:pt>
    <dgm:pt modelId="{FF8C576B-ED4D-4F25-942A-0C5C705BD4C3}" type="pres">
      <dgm:prSet presAssocID="{FD3B5E03-9342-411D-8CE4-E7251D49D951}" presName="hierChild4" presStyleCnt="0"/>
      <dgm:spPr/>
    </dgm:pt>
    <dgm:pt modelId="{E045E6A9-68B1-49DB-8118-1DFA7C829AE1}" type="pres">
      <dgm:prSet presAssocID="{FD3B5E03-9342-411D-8CE4-E7251D49D951}" presName="hierChild5" presStyleCnt="0"/>
      <dgm:spPr/>
    </dgm:pt>
    <dgm:pt modelId="{917F5AA5-378E-4162-A516-9BA89568EEAA}" type="pres">
      <dgm:prSet presAssocID="{D8D2ED67-3DDC-4303-BC29-9C893466F80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31BB7F6-7376-45D1-82B0-0FBBC8CFDF23}" type="pres">
      <dgm:prSet presAssocID="{A1031DDF-4096-433E-AAB4-6AADCCB034AC}" presName="hierRoot2" presStyleCnt="0">
        <dgm:presLayoutVars>
          <dgm:hierBranch val="init"/>
        </dgm:presLayoutVars>
      </dgm:prSet>
      <dgm:spPr/>
    </dgm:pt>
    <dgm:pt modelId="{63ACFC19-6A34-49C0-B10D-E407BAA63A1C}" type="pres">
      <dgm:prSet presAssocID="{A1031DDF-4096-433E-AAB4-6AADCCB034AC}" presName="rootComposite" presStyleCnt="0"/>
      <dgm:spPr/>
    </dgm:pt>
    <dgm:pt modelId="{5563F5E0-1D8B-417E-9596-5CE4F772DAA4}" type="pres">
      <dgm:prSet presAssocID="{A1031DDF-4096-433E-AAB4-6AADCCB034A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906FB-091F-4019-9F47-D1738711F05C}" type="pres">
      <dgm:prSet presAssocID="{A1031DDF-4096-433E-AAB4-6AADCCB034AC}" presName="rootConnector" presStyleLbl="node2" presStyleIdx="3" presStyleCnt="5"/>
      <dgm:spPr/>
      <dgm:t>
        <a:bodyPr/>
        <a:lstStyle/>
        <a:p>
          <a:endParaRPr lang="en-US"/>
        </a:p>
      </dgm:t>
    </dgm:pt>
    <dgm:pt modelId="{160DD051-F0C8-48AE-BA88-DD2C322BE6C4}" type="pres">
      <dgm:prSet presAssocID="{A1031DDF-4096-433E-AAB4-6AADCCB034AC}" presName="hierChild4" presStyleCnt="0"/>
      <dgm:spPr/>
    </dgm:pt>
    <dgm:pt modelId="{2FF8BE83-33D6-488C-A882-5ADA09E26A1A}" type="pres">
      <dgm:prSet presAssocID="{A1031DDF-4096-433E-AAB4-6AADCCB034AC}" presName="hierChild5" presStyleCnt="0"/>
      <dgm:spPr/>
    </dgm:pt>
    <dgm:pt modelId="{754FAF0A-B4AA-4098-A769-29564465B705}" type="pres">
      <dgm:prSet presAssocID="{017F830D-B681-4758-8E86-B73036BAF3E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BEC8A5FB-70C0-4FC6-8E97-8892E2A85C22}" type="pres">
      <dgm:prSet presAssocID="{68A7BAAD-7360-418C-B571-D76748AEB431}" presName="hierRoot2" presStyleCnt="0">
        <dgm:presLayoutVars>
          <dgm:hierBranch val="init"/>
        </dgm:presLayoutVars>
      </dgm:prSet>
      <dgm:spPr/>
    </dgm:pt>
    <dgm:pt modelId="{8138B788-949D-48A5-AB34-8AA6A1684911}" type="pres">
      <dgm:prSet presAssocID="{68A7BAAD-7360-418C-B571-D76748AEB431}" presName="rootComposite" presStyleCnt="0"/>
      <dgm:spPr/>
    </dgm:pt>
    <dgm:pt modelId="{957EC091-AD65-40D4-8157-0A64FF99EA8F}" type="pres">
      <dgm:prSet presAssocID="{68A7BAAD-7360-418C-B571-D76748AEB43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B7BE5-E0DF-4C4B-BBD4-34D80FE80B99}" type="pres">
      <dgm:prSet presAssocID="{68A7BAAD-7360-418C-B571-D76748AEB431}" presName="rootConnector" presStyleLbl="node2" presStyleIdx="4" presStyleCnt="5"/>
      <dgm:spPr/>
      <dgm:t>
        <a:bodyPr/>
        <a:lstStyle/>
        <a:p>
          <a:endParaRPr lang="en-US"/>
        </a:p>
      </dgm:t>
    </dgm:pt>
    <dgm:pt modelId="{4EFE2967-04EE-4020-A278-AB463136B3A8}" type="pres">
      <dgm:prSet presAssocID="{68A7BAAD-7360-418C-B571-D76748AEB431}" presName="hierChild4" presStyleCnt="0"/>
      <dgm:spPr/>
    </dgm:pt>
    <dgm:pt modelId="{269F19B5-8DCE-4B03-A466-1A0EA03A7785}" type="pres">
      <dgm:prSet presAssocID="{68A7BAAD-7360-418C-B571-D76748AEB431}" presName="hierChild5" presStyleCnt="0"/>
      <dgm:spPr/>
    </dgm:pt>
    <dgm:pt modelId="{B8D11C6B-6450-44E8-8626-E612E52AD1B2}" type="pres">
      <dgm:prSet presAssocID="{74D7BD03-DDB7-4AF3-93B8-4F0A445DACA9}" presName="hierChild3" presStyleCnt="0"/>
      <dgm:spPr/>
    </dgm:pt>
  </dgm:ptLst>
  <dgm:cxnLst>
    <dgm:cxn modelId="{22C576F8-AC72-4252-B162-37226305786B}" srcId="{24D98136-3626-419B-9AE6-10EACF8C121C}" destId="{74D7BD03-DDB7-4AF3-93B8-4F0A445DACA9}" srcOrd="0" destOrd="0" parTransId="{4D13C369-5D4C-4A18-A928-AF6C805E1F61}" sibTransId="{F3981407-B774-4ECB-A4F1-55F3F79D1B16}"/>
    <dgm:cxn modelId="{7716D7C1-1519-41EE-AD80-FEE5119530F3}" type="presOf" srcId="{FD3B5E03-9342-411D-8CE4-E7251D49D951}" destId="{F4928928-C44A-4FB8-AFD0-93B9B965E780}" srcOrd="1" destOrd="0" presId="urn:microsoft.com/office/officeart/2005/8/layout/orgChart1"/>
    <dgm:cxn modelId="{AD0C47A0-2AF0-4E1D-B068-75BC56380D96}" srcId="{74D7BD03-DDB7-4AF3-93B8-4F0A445DACA9}" destId="{FD1B6CEB-21F2-4EB0-B374-FAA13E5955BD}" srcOrd="1" destOrd="0" parTransId="{03A91D99-EE6B-4C9E-A6E1-AD4AB28BD192}" sibTransId="{57008442-617B-4906-B615-71A44CBB6A79}"/>
    <dgm:cxn modelId="{3D059F7C-7133-4353-BD6B-F06C1D310BF2}" type="presOf" srcId="{68A7BAAD-7360-418C-B571-D76748AEB431}" destId="{957EC091-AD65-40D4-8157-0A64FF99EA8F}" srcOrd="0" destOrd="0" presId="urn:microsoft.com/office/officeart/2005/8/layout/orgChart1"/>
    <dgm:cxn modelId="{CE8BE868-6343-4D05-8E0C-CE0BC8760425}" type="presOf" srcId="{FD1B6CEB-21F2-4EB0-B374-FAA13E5955BD}" destId="{B7871F19-98A2-49F6-B9FB-60AD50B83D02}" srcOrd="0" destOrd="0" presId="urn:microsoft.com/office/officeart/2005/8/layout/orgChart1"/>
    <dgm:cxn modelId="{A1140345-AE99-410D-8830-10A894A6F5F6}" srcId="{74D7BD03-DDB7-4AF3-93B8-4F0A445DACA9}" destId="{A1031DDF-4096-433E-AAB4-6AADCCB034AC}" srcOrd="3" destOrd="0" parTransId="{D8D2ED67-3DDC-4303-BC29-9C893466F802}" sibTransId="{993D7A3A-538A-42C4-8E4E-88859FC94D8B}"/>
    <dgm:cxn modelId="{F3A977B0-DE6B-4F98-808B-F37115FA65A1}" type="presOf" srcId="{017F830D-B681-4758-8E86-B73036BAF3E4}" destId="{754FAF0A-B4AA-4098-A769-29564465B705}" srcOrd="0" destOrd="0" presId="urn:microsoft.com/office/officeart/2005/8/layout/orgChart1"/>
    <dgm:cxn modelId="{1D66F6EA-CF2A-4BCE-9D12-A7B14FFD2660}" type="presOf" srcId="{74D7BD03-DDB7-4AF3-93B8-4F0A445DACA9}" destId="{ABA88799-A07C-4611-8272-B6BEE71E55C6}" srcOrd="0" destOrd="0" presId="urn:microsoft.com/office/officeart/2005/8/layout/orgChart1"/>
    <dgm:cxn modelId="{DA7C0542-1C1E-4D40-806B-129E9DDCA0ED}" type="presOf" srcId="{68A7BAAD-7360-418C-B571-D76748AEB431}" destId="{9CEB7BE5-E0DF-4C4B-BBD4-34D80FE80B99}" srcOrd="1" destOrd="0" presId="urn:microsoft.com/office/officeart/2005/8/layout/orgChart1"/>
    <dgm:cxn modelId="{A6F1C2DC-BF1C-4E2F-9C78-BCAC23FA30C2}" srcId="{74D7BD03-DDB7-4AF3-93B8-4F0A445DACA9}" destId="{EE427A76-84FE-4794-AE6A-FE04E0F6EF8E}" srcOrd="0" destOrd="0" parTransId="{C8EF0095-4B1B-4542-845C-181CE4834783}" sibTransId="{9E212BCD-9A7E-46CF-BE15-7B92CE2B06BE}"/>
    <dgm:cxn modelId="{E8148498-B857-44D6-9CB7-E39BE61C1EBF}" srcId="{74D7BD03-DDB7-4AF3-93B8-4F0A445DACA9}" destId="{FD3B5E03-9342-411D-8CE4-E7251D49D951}" srcOrd="2" destOrd="0" parTransId="{D1533F04-F67F-4232-BFF5-9ED1481A1027}" sibTransId="{4598F199-31D4-4B92-93F5-E62CD19A8BAB}"/>
    <dgm:cxn modelId="{03478F64-600D-438C-8133-09935793F7BC}" type="presOf" srcId="{03A91D99-EE6B-4C9E-A6E1-AD4AB28BD192}" destId="{0D5DA6D2-6C32-4DD7-ACA7-AB98342476B0}" srcOrd="0" destOrd="0" presId="urn:microsoft.com/office/officeart/2005/8/layout/orgChart1"/>
    <dgm:cxn modelId="{F637BCA7-B1D4-4966-B95A-325D3DD7D638}" type="presOf" srcId="{A1031DDF-4096-433E-AAB4-6AADCCB034AC}" destId="{D7B906FB-091F-4019-9F47-D1738711F05C}" srcOrd="1" destOrd="0" presId="urn:microsoft.com/office/officeart/2005/8/layout/orgChart1"/>
    <dgm:cxn modelId="{82841F8B-E836-4657-822C-19BA50C5C3C8}" type="presOf" srcId="{A1031DDF-4096-433E-AAB4-6AADCCB034AC}" destId="{5563F5E0-1D8B-417E-9596-5CE4F772DAA4}" srcOrd="0" destOrd="0" presId="urn:microsoft.com/office/officeart/2005/8/layout/orgChart1"/>
    <dgm:cxn modelId="{8F619C97-141B-4248-A007-B7282F1277B3}" type="presOf" srcId="{74D7BD03-DDB7-4AF3-93B8-4F0A445DACA9}" destId="{64AE0BEE-B097-4691-8768-EC796F3B8B57}" srcOrd="1" destOrd="0" presId="urn:microsoft.com/office/officeart/2005/8/layout/orgChart1"/>
    <dgm:cxn modelId="{3890D38B-B96F-4C48-A44A-5699E06FA5BB}" type="presOf" srcId="{D1533F04-F67F-4232-BFF5-9ED1481A1027}" destId="{D118A2FF-B6BD-492C-90E5-5257DD18AFD2}" srcOrd="0" destOrd="0" presId="urn:microsoft.com/office/officeart/2005/8/layout/orgChart1"/>
    <dgm:cxn modelId="{8D0ABECE-D365-4FAD-9482-D4FE86487121}" type="presOf" srcId="{EE427A76-84FE-4794-AE6A-FE04E0F6EF8E}" destId="{64BCB9BF-7FFA-448F-A8A1-83890F23EBA7}" srcOrd="1" destOrd="0" presId="urn:microsoft.com/office/officeart/2005/8/layout/orgChart1"/>
    <dgm:cxn modelId="{88BE74E6-F152-447B-8CA2-D7FE0690712B}" type="presOf" srcId="{24D98136-3626-419B-9AE6-10EACF8C121C}" destId="{86F7C374-ADF6-4A01-AF85-EE7FB13C8ECC}" srcOrd="0" destOrd="0" presId="urn:microsoft.com/office/officeart/2005/8/layout/orgChart1"/>
    <dgm:cxn modelId="{A7770482-D4F4-4FB1-98D1-53601D1DAE7B}" srcId="{74D7BD03-DDB7-4AF3-93B8-4F0A445DACA9}" destId="{68A7BAAD-7360-418C-B571-D76748AEB431}" srcOrd="4" destOrd="0" parTransId="{017F830D-B681-4758-8E86-B73036BAF3E4}" sibTransId="{C87C25E8-CF87-4AAD-A061-DEAE43737490}"/>
    <dgm:cxn modelId="{C1A68AAF-6440-4839-B857-1B6BD322615C}" type="presOf" srcId="{EE427A76-84FE-4794-AE6A-FE04E0F6EF8E}" destId="{BC70C6B5-89F9-41E8-86C5-2538DC8CECF3}" srcOrd="0" destOrd="0" presId="urn:microsoft.com/office/officeart/2005/8/layout/orgChart1"/>
    <dgm:cxn modelId="{07A16C41-3214-4B6B-904C-999B5AF24D48}" type="presOf" srcId="{C8EF0095-4B1B-4542-845C-181CE4834783}" destId="{C08B888E-889E-4DAA-ABB8-FE3C23632016}" srcOrd="0" destOrd="0" presId="urn:microsoft.com/office/officeart/2005/8/layout/orgChart1"/>
    <dgm:cxn modelId="{970249E6-DB93-48B1-9139-6EE33A586EF7}" type="presOf" srcId="{FD1B6CEB-21F2-4EB0-B374-FAA13E5955BD}" destId="{BA0029BC-98EB-403D-855D-2803875BFC09}" srcOrd="1" destOrd="0" presId="urn:microsoft.com/office/officeart/2005/8/layout/orgChart1"/>
    <dgm:cxn modelId="{450BD2D2-484F-4665-871B-5D843D1A1078}" type="presOf" srcId="{FD3B5E03-9342-411D-8CE4-E7251D49D951}" destId="{9D75D776-0FBA-4EB4-A238-F6B10D009E2C}" srcOrd="0" destOrd="0" presId="urn:microsoft.com/office/officeart/2005/8/layout/orgChart1"/>
    <dgm:cxn modelId="{2CA96199-EC17-4CA6-9B93-D0B95548C062}" type="presOf" srcId="{D8D2ED67-3DDC-4303-BC29-9C893466F802}" destId="{917F5AA5-378E-4162-A516-9BA89568EEAA}" srcOrd="0" destOrd="0" presId="urn:microsoft.com/office/officeart/2005/8/layout/orgChart1"/>
    <dgm:cxn modelId="{CBCD7294-6D19-4D4A-9F33-29FA91F76E07}" type="presParOf" srcId="{86F7C374-ADF6-4A01-AF85-EE7FB13C8ECC}" destId="{887320F6-0ACB-4564-928C-407423E885CF}" srcOrd="0" destOrd="0" presId="urn:microsoft.com/office/officeart/2005/8/layout/orgChart1"/>
    <dgm:cxn modelId="{311835D1-4172-4731-8187-B3798FABF0D0}" type="presParOf" srcId="{887320F6-0ACB-4564-928C-407423E885CF}" destId="{62DFD293-E012-4D85-B824-4F2FEB97B9A3}" srcOrd="0" destOrd="0" presId="urn:microsoft.com/office/officeart/2005/8/layout/orgChart1"/>
    <dgm:cxn modelId="{37DA1D8A-A659-41CD-AA23-0A1406C16CB6}" type="presParOf" srcId="{62DFD293-E012-4D85-B824-4F2FEB97B9A3}" destId="{ABA88799-A07C-4611-8272-B6BEE71E55C6}" srcOrd="0" destOrd="0" presId="urn:microsoft.com/office/officeart/2005/8/layout/orgChart1"/>
    <dgm:cxn modelId="{7AB27166-17AB-441D-95C8-BD01329A3E07}" type="presParOf" srcId="{62DFD293-E012-4D85-B824-4F2FEB97B9A3}" destId="{64AE0BEE-B097-4691-8768-EC796F3B8B57}" srcOrd="1" destOrd="0" presId="urn:microsoft.com/office/officeart/2005/8/layout/orgChart1"/>
    <dgm:cxn modelId="{6FDAFCC6-6076-4C5B-A191-67453A525F04}" type="presParOf" srcId="{887320F6-0ACB-4564-928C-407423E885CF}" destId="{87EE638D-C3DF-4A22-87A2-C647A01AAE81}" srcOrd="1" destOrd="0" presId="urn:microsoft.com/office/officeart/2005/8/layout/orgChart1"/>
    <dgm:cxn modelId="{E80D5499-0818-4E93-835D-D75C086FAC38}" type="presParOf" srcId="{87EE638D-C3DF-4A22-87A2-C647A01AAE81}" destId="{C08B888E-889E-4DAA-ABB8-FE3C23632016}" srcOrd="0" destOrd="0" presId="urn:microsoft.com/office/officeart/2005/8/layout/orgChart1"/>
    <dgm:cxn modelId="{D9565B67-D5DB-49BB-9FA5-56ABD638E8AC}" type="presParOf" srcId="{87EE638D-C3DF-4A22-87A2-C647A01AAE81}" destId="{3E07EC4E-B893-4240-B913-822B16E00C1E}" srcOrd="1" destOrd="0" presId="urn:microsoft.com/office/officeart/2005/8/layout/orgChart1"/>
    <dgm:cxn modelId="{44F1CE0D-3122-4594-A51E-771D8203434E}" type="presParOf" srcId="{3E07EC4E-B893-4240-B913-822B16E00C1E}" destId="{3C4D5A21-06CF-40FD-9397-F92C4BF311CB}" srcOrd="0" destOrd="0" presId="urn:microsoft.com/office/officeart/2005/8/layout/orgChart1"/>
    <dgm:cxn modelId="{F0639C8E-3851-4D56-A848-BEA384054670}" type="presParOf" srcId="{3C4D5A21-06CF-40FD-9397-F92C4BF311CB}" destId="{BC70C6B5-89F9-41E8-86C5-2538DC8CECF3}" srcOrd="0" destOrd="0" presId="urn:microsoft.com/office/officeart/2005/8/layout/orgChart1"/>
    <dgm:cxn modelId="{3F86113E-73CD-4B29-AEE4-31C632F8EF7E}" type="presParOf" srcId="{3C4D5A21-06CF-40FD-9397-F92C4BF311CB}" destId="{64BCB9BF-7FFA-448F-A8A1-83890F23EBA7}" srcOrd="1" destOrd="0" presId="urn:microsoft.com/office/officeart/2005/8/layout/orgChart1"/>
    <dgm:cxn modelId="{C2413BEE-0628-45FA-85B6-34BCE5D934F8}" type="presParOf" srcId="{3E07EC4E-B893-4240-B913-822B16E00C1E}" destId="{DC675BCA-2BCD-4ABD-AA2E-FAE9C9A16FD8}" srcOrd="1" destOrd="0" presId="urn:microsoft.com/office/officeart/2005/8/layout/orgChart1"/>
    <dgm:cxn modelId="{6D201BE7-F06C-40D1-A6C1-3E2DC4C5A1F5}" type="presParOf" srcId="{3E07EC4E-B893-4240-B913-822B16E00C1E}" destId="{40CD5011-F33C-4562-8F8C-AD83C1331EDF}" srcOrd="2" destOrd="0" presId="urn:microsoft.com/office/officeart/2005/8/layout/orgChart1"/>
    <dgm:cxn modelId="{FE1F11C0-E665-4BC8-BDD9-114A16B588F8}" type="presParOf" srcId="{87EE638D-C3DF-4A22-87A2-C647A01AAE81}" destId="{0D5DA6D2-6C32-4DD7-ACA7-AB98342476B0}" srcOrd="2" destOrd="0" presId="urn:microsoft.com/office/officeart/2005/8/layout/orgChart1"/>
    <dgm:cxn modelId="{5F15DDC3-9BF8-48D3-976B-FEB6DD89E2FE}" type="presParOf" srcId="{87EE638D-C3DF-4A22-87A2-C647A01AAE81}" destId="{AF9BD446-6AFD-4BA5-8656-2F55651CCA29}" srcOrd="3" destOrd="0" presId="urn:microsoft.com/office/officeart/2005/8/layout/orgChart1"/>
    <dgm:cxn modelId="{737F73CC-B014-4818-9AE1-4B8ADE583833}" type="presParOf" srcId="{AF9BD446-6AFD-4BA5-8656-2F55651CCA29}" destId="{CC567A6D-AAAA-4CF0-AC17-53FEB639E4F1}" srcOrd="0" destOrd="0" presId="urn:microsoft.com/office/officeart/2005/8/layout/orgChart1"/>
    <dgm:cxn modelId="{2E46DCBE-5132-4FC8-A8C3-47536CDF2B33}" type="presParOf" srcId="{CC567A6D-AAAA-4CF0-AC17-53FEB639E4F1}" destId="{B7871F19-98A2-49F6-B9FB-60AD50B83D02}" srcOrd="0" destOrd="0" presId="urn:microsoft.com/office/officeart/2005/8/layout/orgChart1"/>
    <dgm:cxn modelId="{BF7A9BAD-CAA2-4056-9D70-AB6E980102A0}" type="presParOf" srcId="{CC567A6D-AAAA-4CF0-AC17-53FEB639E4F1}" destId="{BA0029BC-98EB-403D-855D-2803875BFC09}" srcOrd="1" destOrd="0" presId="urn:microsoft.com/office/officeart/2005/8/layout/orgChart1"/>
    <dgm:cxn modelId="{89108495-85B1-49F2-8F69-429B68061F31}" type="presParOf" srcId="{AF9BD446-6AFD-4BA5-8656-2F55651CCA29}" destId="{242127F1-6BA6-47D4-B6A9-DC50CBD2FD8B}" srcOrd="1" destOrd="0" presId="urn:microsoft.com/office/officeart/2005/8/layout/orgChart1"/>
    <dgm:cxn modelId="{731C5542-3847-4512-BB98-99EEF2161E58}" type="presParOf" srcId="{AF9BD446-6AFD-4BA5-8656-2F55651CCA29}" destId="{45561AEA-6732-4A46-A820-4A9D471B5A3E}" srcOrd="2" destOrd="0" presId="urn:microsoft.com/office/officeart/2005/8/layout/orgChart1"/>
    <dgm:cxn modelId="{8CA4045C-296C-4308-BE75-F296DE5427AB}" type="presParOf" srcId="{87EE638D-C3DF-4A22-87A2-C647A01AAE81}" destId="{D118A2FF-B6BD-492C-90E5-5257DD18AFD2}" srcOrd="4" destOrd="0" presId="urn:microsoft.com/office/officeart/2005/8/layout/orgChart1"/>
    <dgm:cxn modelId="{D9AD5CA7-2730-4AE0-BBAD-F91BAE7B718C}" type="presParOf" srcId="{87EE638D-C3DF-4A22-87A2-C647A01AAE81}" destId="{C5B1442A-D0AE-44DF-A529-5842F007BFA2}" srcOrd="5" destOrd="0" presId="urn:microsoft.com/office/officeart/2005/8/layout/orgChart1"/>
    <dgm:cxn modelId="{AA31936D-D0C4-4CB7-AB29-0C3104436B95}" type="presParOf" srcId="{C5B1442A-D0AE-44DF-A529-5842F007BFA2}" destId="{60521E50-3771-42D7-BB54-1491C30A4151}" srcOrd="0" destOrd="0" presId="urn:microsoft.com/office/officeart/2005/8/layout/orgChart1"/>
    <dgm:cxn modelId="{69946B86-7DCE-4FC3-8F50-19B6A1201A7E}" type="presParOf" srcId="{60521E50-3771-42D7-BB54-1491C30A4151}" destId="{9D75D776-0FBA-4EB4-A238-F6B10D009E2C}" srcOrd="0" destOrd="0" presId="urn:microsoft.com/office/officeart/2005/8/layout/orgChart1"/>
    <dgm:cxn modelId="{49AE39E0-7423-4150-9DF6-527E0F736D68}" type="presParOf" srcId="{60521E50-3771-42D7-BB54-1491C30A4151}" destId="{F4928928-C44A-4FB8-AFD0-93B9B965E780}" srcOrd="1" destOrd="0" presId="urn:microsoft.com/office/officeart/2005/8/layout/orgChart1"/>
    <dgm:cxn modelId="{A4D66CAD-AC14-4074-BED4-C8D86D7C9521}" type="presParOf" srcId="{C5B1442A-D0AE-44DF-A529-5842F007BFA2}" destId="{FF8C576B-ED4D-4F25-942A-0C5C705BD4C3}" srcOrd="1" destOrd="0" presId="urn:microsoft.com/office/officeart/2005/8/layout/orgChart1"/>
    <dgm:cxn modelId="{8FE7E0BF-B30D-4DFF-8BF1-F3DB6F3EEC02}" type="presParOf" srcId="{C5B1442A-D0AE-44DF-A529-5842F007BFA2}" destId="{E045E6A9-68B1-49DB-8118-1DFA7C829AE1}" srcOrd="2" destOrd="0" presId="urn:microsoft.com/office/officeart/2005/8/layout/orgChart1"/>
    <dgm:cxn modelId="{AFF2188F-C2BA-40C5-A3E7-247C8DA441DF}" type="presParOf" srcId="{87EE638D-C3DF-4A22-87A2-C647A01AAE81}" destId="{917F5AA5-378E-4162-A516-9BA89568EEAA}" srcOrd="6" destOrd="0" presId="urn:microsoft.com/office/officeart/2005/8/layout/orgChart1"/>
    <dgm:cxn modelId="{67DDD38B-C335-4E2B-9A48-390911F5CF73}" type="presParOf" srcId="{87EE638D-C3DF-4A22-87A2-C647A01AAE81}" destId="{831BB7F6-7376-45D1-82B0-0FBBC8CFDF23}" srcOrd="7" destOrd="0" presId="urn:microsoft.com/office/officeart/2005/8/layout/orgChart1"/>
    <dgm:cxn modelId="{7E861A75-46DB-4494-8713-19B1D0D1C8C7}" type="presParOf" srcId="{831BB7F6-7376-45D1-82B0-0FBBC8CFDF23}" destId="{63ACFC19-6A34-49C0-B10D-E407BAA63A1C}" srcOrd="0" destOrd="0" presId="urn:microsoft.com/office/officeart/2005/8/layout/orgChart1"/>
    <dgm:cxn modelId="{BBE9E16D-0632-4C79-A6CB-01A63B3637CD}" type="presParOf" srcId="{63ACFC19-6A34-49C0-B10D-E407BAA63A1C}" destId="{5563F5E0-1D8B-417E-9596-5CE4F772DAA4}" srcOrd="0" destOrd="0" presId="urn:microsoft.com/office/officeart/2005/8/layout/orgChart1"/>
    <dgm:cxn modelId="{2EC4D54B-C349-4816-889E-FA62DF5BF3AB}" type="presParOf" srcId="{63ACFC19-6A34-49C0-B10D-E407BAA63A1C}" destId="{D7B906FB-091F-4019-9F47-D1738711F05C}" srcOrd="1" destOrd="0" presId="urn:microsoft.com/office/officeart/2005/8/layout/orgChart1"/>
    <dgm:cxn modelId="{1168E367-D9A5-4DF7-BC3F-DB2E5F4D58B7}" type="presParOf" srcId="{831BB7F6-7376-45D1-82B0-0FBBC8CFDF23}" destId="{160DD051-F0C8-48AE-BA88-DD2C322BE6C4}" srcOrd="1" destOrd="0" presId="urn:microsoft.com/office/officeart/2005/8/layout/orgChart1"/>
    <dgm:cxn modelId="{9B7BDA02-84F1-4778-B0CE-2705568E956F}" type="presParOf" srcId="{831BB7F6-7376-45D1-82B0-0FBBC8CFDF23}" destId="{2FF8BE83-33D6-488C-A882-5ADA09E26A1A}" srcOrd="2" destOrd="0" presId="urn:microsoft.com/office/officeart/2005/8/layout/orgChart1"/>
    <dgm:cxn modelId="{9DE9DDC9-C001-49F7-9B5A-D7748A09FD9D}" type="presParOf" srcId="{87EE638D-C3DF-4A22-87A2-C647A01AAE81}" destId="{754FAF0A-B4AA-4098-A769-29564465B705}" srcOrd="8" destOrd="0" presId="urn:microsoft.com/office/officeart/2005/8/layout/orgChart1"/>
    <dgm:cxn modelId="{7B670C9F-C507-49C8-9DF2-B3368CDFC1CE}" type="presParOf" srcId="{87EE638D-C3DF-4A22-87A2-C647A01AAE81}" destId="{BEC8A5FB-70C0-4FC6-8E97-8892E2A85C22}" srcOrd="9" destOrd="0" presId="urn:microsoft.com/office/officeart/2005/8/layout/orgChart1"/>
    <dgm:cxn modelId="{19B7DB3B-CC2A-43E9-9DE6-911DEE146FAC}" type="presParOf" srcId="{BEC8A5FB-70C0-4FC6-8E97-8892E2A85C22}" destId="{8138B788-949D-48A5-AB34-8AA6A1684911}" srcOrd="0" destOrd="0" presId="urn:microsoft.com/office/officeart/2005/8/layout/orgChart1"/>
    <dgm:cxn modelId="{3E2AE86A-54B1-4F6F-8CB1-B3A6D6D871EE}" type="presParOf" srcId="{8138B788-949D-48A5-AB34-8AA6A1684911}" destId="{957EC091-AD65-40D4-8157-0A64FF99EA8F}" srcOrd="0" destOrd="0" presId="urn:microsoft.com/office/officeart/2005/8/layout/orgChart1"/>
    <dgm:cxn modelId="{48429B4C-21FC-40AB-BB24-5B2A112D98E8}" type="presParOf" srcId="{8138B788-949D-48A5-AB34-8AA6A1684911}" destId="{9CEB7BE5-E0DF-4C4B-BBD4-34D80FE80B99}" srcOrd="1" destOrd="0" presId="urn:microsoft.com/office/officeart/2005/8/layout/orgChart1"/>
    <dgm:cxn modelId="{B1BA7A25-5354-42AD-9EA4-CAFCA7176232}" type="presParOf" srcId="{BEC8A5FB-70C0-4FC6-8E97-8892E2A85C22}" destId="{4EFE2967-04EE-4020-A278-AB463136B3A8}" srcOrd="1" destOrd="0" presId="urn:microsoft.com/office/officeart/2005/8/layout/orgChart1"/>
    <dgm:cxn modelId="{DE29CC1A-7416-4102-A446-2D3B9E80BE24}" type="presParOf" srcId="{BEC8A5FB-70C0-4FC6-8E97-8892E2A85C22}" destId="{269F19B5-8DCE-4B03-A466-1A0EA03A7785}" srcOrd="2" destOrd="0" presId="urn:microsoft.com/office/officeart/2005/8/layout/orgChart1"/>
    <dgm:cxn modelId="{2E67B044-EA8B-41D4-93B0-E231D79AFBB9}" type="presParOf" srcId="{887320F6-0ACB-4564-928C-407423E885CF}" destId="{B8D11C6B-6450-44E8-8626-E612E52AD1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8A48CD-D9BD-4548-B559-1B2A6FD4EA20}" type="doc">
      <dgm:prSet loTypeId="urn:microsoft.com/office/officeart/2005/8/layout/orgChart1" loCatId="hierarchy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39EA8CB-9A0B-40EB-AE1C-5FE48B1D7B13}">
      <dgm:prSet phldrT="[Text]" custT="1"/>
      <dgm:spPr/>
      <dgm:t>
        <a:bodyPr/>
        <a:lstStyle/>
        <a:p>
          <a:r>
            <a:rPr lang="en-US" sz="2000" b="1" dirty="0"/>
            <a:t>Mobile OS</a:t>
          </a:r>
        </a:p>
      </dgm:t>
    </dgm:pt>
    <dgm:pt modelId="{D3705633-9A62-45C5-814E-3D87872E517B}" type="parTrans" cxnId="{3C590262-130D-421F-9351-5E7A75EFCBFD}">
      <dgm:prSet/>
      <dgm:spPr/>
      <dgm:t>
        <a:bodyPr/>
        <a:lstStyle/>
        <a:p>
          <a:endParaRPr lang="en-US" b="1"/>
        </a:p>
      </dgm:t>
    </dgm:pt>
    <dgm:pt modelId="{D4A9E068-8949-4ECF-9308-0A8E85F47086}" type="sibTrans" cxnId="{3C590262-130D-421F-9351-5E7A75EFCBFD}">
      <dgm:prSet/>
      <dgm:spPr/>
      <dgm:t>
        <a:bodyPr/>
        <a:lstStyle/>
        <a:p>
          <a:endParaRPr lang="en-US" b="1"/>
        </a:p>
      </dgm:t>
    </dgm:pt>
    <dgm:pt modelId="{1AB378DA-0809-42DF-896C-1A1BB5BDE174}">
      <dgm:prSet phldrT="[Text]"/>
      <dgm:spPr/>
      <dgm:t>
        <a:bodyPr/>
        <a:lstStyle/>
        <a:p>
          <a:r>
            <a:rPr lang="en-US" b="1" u="none" dirty="0"/>
            <a:t>Symbian OS</a:t>
          </a:r>
        </a:p>
      </dgm:t>
    </dgm:pt>
    <dgm:pt modelId="{CDAB6B9E-9023-4B22-90BE-1905AB39B7D5}" type="parTrans" cxnId="{69E67D30-B6D5-4FFC-A364-D307FE1B6161}">
      <dgm:prSet/>
      <dgm:spPr/>
      <dgm:t>
        <a:bodyPr/>
        <a:lstStyle/>
        <a:p>
          <a:endParaRPr lang="en-US" b="1"/>
        </a:p>
      </dgm:t>
    </dgm:pt>
    <dgm:pt modelId="{6F8169DE-19D1-4748-9BC4-34470E0AA94F}" type="sibTrans" cxnId="{69E67D30-B6D5-4FFC-A364-D307FE1B6161}">
      <dgm:prSet/>
      <dgm:spPr/>
      <dgm:t>
        <a:bodyPr/>
        <a:lstStyle/>
        <a:p>
          <a:endParaRPr lang="en-US" b="1"/>
        </a:p>
      </dgm:t>
    </dgm:pt>
    <dgm:pt modelId="{AF443EED-CEF7-4623-AE78-79CACB9CD83A}">
      <dgm:prSet phldrT="[Text]"/>
      <dgm:spPr/>
      <dgm:t>
        <a:bodyPr/>
        <a:lstStyle/>
        <a:p>
          <a:r>
            <a:rPr lang="en-US" b="1" dirty="0"/>
            <a:t>iPhone OS</a:t>
          </a:r>
        </a:p>
      </dgm:t>
    </dgm:pt>
    <dgm:pt modelId="{14701BB1-5C4B-4BB4-85BF-582A182A1565}" type="parTrans" cxnId="{F956CABE-F15C-45DE-9874-0911EC4B9B76}">
      <dgm:prSet/>
      <dgm:spPr/>
      <dgm:t>
        <a:bodyPr/>
        <a:lstStyle/>
        <a:p>
          <a:endParaRPr lang="en-US" b="1"/>
        </a:p>
      </dgm:t>
    </dgm:pt>
    <dgm:pt modelId="{BA4FAB54-20CE-413B-BA32-73F521998AA7}" type="sibTrans" cxnId="{F956CABE-F15C-45DE-9874-0911EC4B9B76}">
      <dgm:prSet/>
      <dgm:spPr/>
      <dgm:t>
        <a:bodyPr/>
        <a:lstStyle/>
        <a:p>
          <a:endParaRPr lang="en-US" b="1"/>
        </a:p>
      </dgm:t>
    </dgm:pt>
    <dgm:pt modelId="{6AEA6CAC-609A-424B-9D0C-27E6BBC2A15E}">
      <dgm:prSet phldrT="[Text]"/>
      <dgm:spPr/>
      <dgm:t>
        <a:bodyPr/>
        <a:lstStyle/>
        <a:p>
          <a:r>
            <a:rPr lang="en-US" b="1" dirty="0"/>
            <a:t>RIM BlackBerry</a:t>
          </a:r>
        </a:p>
      </dgm:t>
    </dgm:pt>
    <dgm:pt modelId="{CCC823CD-5394-4FF7-8FF3-2BC0187D4A9B}" type="parTrans" cxnId="{9AC5DDDA-6D26-4D5D-85E6-7EE7818179C6}">
      <dgm:prSet/>
      <dgm:spPr/>
      <dgm:t>
        <a:bodyPr/>
        <a:lstStyle/>
        <a:p>
          <a:endParaRPr lang="en-US" b="1"/>
        </a:p>
      </dgm:t>
    </dgm:pt>
    <dgm:pt modelId="{A50017A3-F5F3-4A1A-B276-E1CB221EEDCC}" type="sibTrans" cxnId="{9AC5DDDA-6D26-4D5D-85E6-7EE7818179C6}">
      <dgm:prSet/>
      <dgm:spPr/>
      <dgm:t>
        <a:bodyPr/>
        <a:lstStyle/>
        <a:p>
          <a:endParaRPr lang="en-US" b="1"/>
        </a:p>
      </dgm:t>
    </dgm:pt>
    <dgm:pt modelId="{FE920887-58D6-4809-B727-2C260F119AB6}">
      <dgm:prSet phldrT="[Text]"/>
      <dgm:spPr/>
      <dgm:t>
        <a:bodyPr/>
        <a:lstStyle/>
        <a:p>
          <a:r>
            <a:rPr lang="en-US" b="1" dirty="0"/>
            <a:t>Windows Mobile</a:t>
          </a:r>
        </a:p>
      </dgm:t>
    </dgm:pt>
    <dgm:pt modelId="{BB7DEA0B-CF3F-4495-99B0-3B30F9ACDFDE}" type="parTrans" cxnId="{952C82CD-6F30-4476-8916-3CC5DE3C9DF9}">
      <dgm:prSet/>
      <dgm:spPr/>
      <dgm:t>
        <a:bodyPr/>
        <a:lstStyle/>
        <a:p>
          <a:endParaRPr lang="en-US" b="1"/>
        </a:p>
      </dgm:t>
    </dgm:pt>
    <dgm:pt modelId="{4996B78E-3B88-4B9E-9C9B-5588E22390FD}" type="sibTrans" cxnId="{952C82CD-6F30-4476-8916-3CC5DE3C9DF9}">
      <dgm:prSet/>
      <dgm:spPr/>
      <dgm:t>
        <a:bodyPr/>
        <a:lstStyle/>
        <a:p>
          <a:endParaRPr lang="en-US" b="1"/>
        </a:p>
      </dgm:t>
    </dgm:pt>
    <dgm:pt modelId="{3AA9E9DF-023F-41EF-9199-267C6EBA091E}">
      <dgm:prSet phldrT="[Text]"/>
      <dgm:spPr/>
      <dgm:t>
        <a:bodyPr/>
        <a:lstStyle/>
        <a:p>
          <a:r>
            <a:rPr lang="en-US" b="1" dirty="0"/>
            <a:t>Linux</a:t>
          </a:r>
        </a:p>
      </dgm:t>
    </dgm:pt>
    <dgm:pt modelId="{F86ACAB1-AB8A-475C-A2C1-2833323E5DE4}" type="parTrans" cxnId="{3F4D0768-E577-4821-A2A6-1702E6446295}">
      <dgm:prSet/>
      <dgm:spPr/>
      <dgm:t>
        <a:bodyPr/>
        <a:lstStyle/>
        <a:p>
          <a:endParaRPr lang="en-US" b="1"/>
        </a:p>
      </dgm:t>
    </dgm:pt>
    <dgm:pt modelId="{3F10653B-81D9-43A6-BBE4-C7C5F30AFCA3}" type="sibTrans" cxnId="{3F4D0768-E577-4821-A2A6-1702E6446295}">
      <dgm:prSet/>
      <dgm:spPr/>
      <dgm:t>
        <a:bodyPr/>
        <a:lstStyle/>
        <a:p>
          <a:endParaRPr lang="en-US" b="1"/>
        </a:p>
      </dgm:t>
    </dgm:pt>
    <dgm:pt modelId="{E46860C5-C38B-457B-AAD0-0E0673753971}">
      <dgm:prSet phldrT="[Text]"/>
      <dgm:spPr/>
      <dgm:t>
        <a:bodyPr/>
        <a:lstStyle/>
        <a:p>
          <a:r>
            <a:rPr lang="en-US" b="1" dirty="0"/>
            <a:t>Palm OS</a:t>
          </a:r>
        </a:p>
      </dgm:t>
    </dgm:pt>
    <dgm:pt modelId="{A0AFFB6B-F551-4E8A-A47E-9D006FFF9C3E}" type="parTrans" cxnId="{77952D1E-A6F2-4E88-A63A-B29C9E954C26}">
      <dgm:prSet/>
      <dgm:spPr/>
      <dgm:t>
        <a:bodyPr/>
        <a:lstStyle/>
        <a:p>
          <a:endParaRPr lang="en-US" b="1"/>
        </a:p>
      </dgm:t>
    </dgm:pt>
    <dgm:pt modelId="{6A6F4585-0C8B-49C9-A6B4-E90CC94C1A2A}" type="sibTrans" cxnId="{77952D1E-A6F2-4E88-A63A-B29C9E954C26}">
      <dgm:prSet/>
      <dgm:spPr/>
      <dgm:t>
        <a:bodyPr/>
        <a:lstStyle/>
        <a:p>
          <a:endParaRPr lang="en-US" b="1"/>
        </a:p>
      </dgm:t>
    </dgm:pt>
    <dgm:pt modelId="{B620562B-712F-45BD-803B-98A7D7DDBDA9}" type="pres">
      <dgm:prSet presAssocID="{8D8A48CD-D9BD-4548-B559-1B2A6FD4EA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C62AD8-34F4-4B0E-A00A-FAFF7671E7C3}" type="pres">
      <dgm:prSet presAssocID="{F39EA8CB-9A0B-40EB-AE1C-5FE48B1D7B13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18E326-0574-4E09-864C-785319F6AD17}" type="pres">
      <dgm:prSet presAssocID="{F39EA8CB-9A0B-40EB-AE1C-5FE48B1D7B13}" presName="rootComposite1" presStyleCnt="0"/>
      <dgm:spPr/>
      <dgm:t>
        <a:bodyPr/>
        <a:lstStyle/>
        <a:p>
          <a:endParaRPr lang="en-US"/>
        </a:p>
      </dgm:t>
    </dgm:pt>
    <dgm:pt modelId="{170A8266-64D5-49A4-9FDA-FDA0D6A8AF25}" type="pres">
      <dgm:prSet presAssocID="{F39EA8CB-9A0B-40EB-AE1C-5FE48B1D7B13}" presName="rootText1" presStyleLbl="node0" presStyleIdx="0" presStyleCnt="1" custScaleX="285667" custScaleY="113775" custLinFactY="-82025" custLinFactNeighborX="-263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23AED-D967-4F34-9C6B-E02E821BF975}" type="pres">
      <dgm:prSet presAssocID="{F39EA8CB-9A0B-40EB-AE1C-5FE48B1D7B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1EBD01-146B-45FF-B6BB-7EA65E6AEDDA}" type="pres">
      <dgm:prSet presAssocID="{F39EA8CB-9A0B-40EB-AE1C-5FE48B1D7B13}" presName="hierChild2" presStyleCnt="0"/>
      <dgm:spPr/>
      <dgm:t>
        <a:bodyPr/>
        <a:lstStyle/>
        <a:p>
          <a:endParaRPr lang="en-US"/>
        </a:p>
      </dgm:t>
    </dgm:pt>
    <dgm:pt modelId="{1533633E-D2C2-4B46-A977-2056079A5FFF}" type="pres">
      <dgm:prSet presAssocID="{CDAB6B9E-9023-4B22-90BE-1905AB39B7D5}" presName="Name37" presStyleLbl="parChTrans1D2" presStyleIdx="0" presStyleCnt="6"/>
      <dgm:spPr/>
      <dgm:t>
        <a:bodyPr/>
        <a:lstStyle/>
        <a:p>
          <a:endParaRPr lang="en-US"/>
        </a:p>
      </dgm:t>
    </dgm:pt>
    <dgm:pt modelId="{D1F98807-895A-4713-973F-BD698BD7FF8B}" type="pres">
      <dgm:prSet presAssocID="{1AB378DA-0809-42DF-896C-1A1BB5BDE1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3DF404-1703-4E94-AB44-B3F67BB07634}" type="pres">
      <dgm:prSet presAssocID="{1AB378DA-0809-42DF-896C-1A1BB5BDE174}" presName="rootComposite" presStyleCnt="0"/>
      <dgm:spPr/>
      <dgm:t>
        <a:bodyPr/>
        <a:lstStyle/>
        <a:p>
          <a:endParaRPr lang="en-US"/>
        </a:p>
      </dgm:t>
    </dgm:pt>
    <dgm:pt modelId="{7F91367A-3750-4AD5-B8CA-6125CFA093BF}" type="pres">
      <dgm:prSet presAssocID="{1AB378DA-0809-42DF-896C-1A1BB5BDE174}" presName="rootText" presStyleLbl="node2" presStyleIdx="0" presStyleCnt="6" custScaleY="107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A86CB-EC10-4A05-98C8-8EEB9FA172E1}" type="pres">
      <dgm:prSet presAssocID="{1AB378DA-0809-42DF-896C-1A1BB5BDE174}" presName="rootConnector" presStyleLbl="node2" presStyleIdx="0" presStyleCnt="6"/>
      <dgm:spPr/>
      <dgm:t>
        <a:bodyPr/>
        <a:lstStyle/>
        <a:p>
          <a:endParaRPr lang="en-US"/>
        </a:p>
      </dgm:t>
    </dgm:pt>
    <dgm:pt modelId="{79AF9F88-F6C7-4DFE-84EC-AB74A4068BE9}" type="pres">
      <dgm:prSet presAssocID="{1AB378DA-0809-42DF-896C-1A1BB5BDE174}" presName="hierChild4" presStyleCnt="0"/>
      <dgm:spPr/>
      <dgm:t>
        <a:bodyPr/>
        <a:lstStyle/>
        <a:p>
          <a:endParaRPr lang="en-US"/>
        </a:p>
      </dgm:t>
    </dgm:pt>
    <dgm:pt modelId="{0D62AAE5-C63D-415D-A3B6-15C80B7F2BD9}" type="pres">
      <dgm:prSet presAssocID="{1AB378DA-0809-42DF-896C-1A1BB5BDE174}" presName="hierChild5" presStyleCnt="0"/>
      <dgm:spPr/>
      <dgm:t>
        <a:bodyPr/>
        <a:lstStyle/>
        <a:p>
          <a:endParaRPr lang="en-US"/>
        </a:p>
      </dgm:t>
    </dgm:pt>
    <dgm:pt modelId="{E850ABFA-B554-4472-9D91-A0E20F411DB3}" type="pres">
      <dgm:prSet presAssocID="{14701BB1-5C4B-4BB4-85BF-582A182A1565}" presName="Name37" presStyleLbl="parChTrans1D2" presStyleIdx="1" presStyleCnt="6"/>
      <dgm:spPr/>
      <dgm:t>
        <a:bodyPr/>
        <a:lstStyle/>
        <a:p>
          <a:endParaRPr lang="en-US"/>
        </a:p>
      </dgm:t>
    </dgm:pt>
    <dgm:pt modelId="{E93FC3E4-20E1-4AB7-BCE1-F47771DF0400}" type="pres">
      <dgm:prSet presAssocID="{AF443EED-CEF7-4623-AE78-79CACB9CD8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09AF1E-76E5-4357-865D-F7E35AEE87E7}" type="pres">
      <dgm:prSet presAssocID="{AF443EED-CEF7-4623-AE78-79CACB9CD83A}" presName="rootComposite" presStyleCnt="0"/>
      <dgm:spPr/>
      <dgm:t>
        <a:bodyPr/>
        <a:lstStyle/>
        <a:p>
          <a:endParaRPr lang="en-US"/>
        </a:p>
      </dgm:t>
    </dgm:pt>
    <dgm:pt modelId="{58FE07E2-96CE-40D4-AD7F-9CE7EF9854B7}" type="pres">
      <dgm:prSet presAssocID="{AF443EED-CEF7-4623-AE78-79CACB9CD83A}" presName="rootText" presStyleLbl="node2" presStyleIdx="1" presStyleCnt="6" custScaleY="105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AE3CE-2F90-403E-8CCF-A1879CAF9A4C}" type="pres">
      <dgm:prSet presAssocID="{AF443EED-CEF7-4623-AE78-79CACB9CD83A}" presName="rootConnector" presStyleLbl="node2" presStyleIdx="1" presStyleCnt="6"/>
      <dgm:spPr/>
      <dgm:t>
        <a:bodyPr/>
        <a:lstStyle/>
        <a:p>
          <a:endParaRPr lang="en-US"/>
        </a:p>
      </dgm:t>
    </dgm:pt>
    <dgm:pt modelId="{05906CA6-EFB9-44ED-8376-E32F24757156}" type="pres">
      <dgm:prSet presAssocID="{AF443EED-CEF7-4623-AE78-79CACB9CD83A}" presName="hierChild4" presStyleCnt="0"/>
      <dgm:spPr/>
      <dgm:t>
        <a:bodyPr/>
        <a:lstStyle/>
        <a:p>
          <a:endParaRPr lang="en-US"/>
        </a:p>
      </dgm:t>
    </dgm:pt>
    <dgm:pt modelId="{4F25E5FE-94E0-4A2E-AC75-FF427F661A79}" type="pres">
      <dgm:prSet presAssocID="{AF443EED-CEF7-4623-AE78-79CACB9CD83A}" presName="hierChild5" presStyleCnt="0"/>
      <dgm:spPr/>
      <dgm:t>
        <a:bodyPr/>
        <a:lstStyle/>
        <a:p>
          <a:endParaRPr lang="en-US"/>
        </a:p>
      </dgm:t>
    </dgm:pt>
    <dgm:pt modelId="{EC5805E1-E176-4D2C-9AD2-07C702439037}" type="pres">
      <dgm:prSet presAssocID="{CCC823CD-5394-4FF7-8FF3-2BC0187D4A9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D19C272C-A784-43F0-954C-75FA532DCFC7}" type="pres">
      <dgm:prSet presAssocID="{6AEA6CAC-609A-424B-9D0C-27E6BBC2A15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BE0593A-B1C0-4516-9513-2934190B6812}" type="pres">
      <dgm:prSet presAssocID="{6AEA6CAC-609A-424B-9D0C-27E6BBC2A15E}" presName="rootComposite" presStyleCnt="0"/>
      <dgm:spPr/>
      <dgm:t>
        <a:bodyPr/>
        <a:lstStyle/>
        <a:p>
          <a:endParaRPr lang="en-US"/>
        </a:p>
      </dgm:t>
    </dgm:pt>
    <dgm:pt modelId="{DB608A52-EF92-4CCC-AE1B-B7F9493B8D7A}" type="pres">
      <dgm:prSet presAssocID="{6AEA6CAC-609A-424B-9D0C-27E6BBC2A15E}" presName="rootText" presStyleLbl="node2" presStyleIdx="2" presStyleCnt="6" custScaleY="107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14567-E3A5-48D6-997A-33A823A37944}" type="pres">
      <dgm:prSet presAssocID="{6AEA6CAC-609A-424B-9D0C-27E6BBC2A15E}" presName="rootConnector" presStyleLbl="node2" presStyleIdx="2" presStyleCnt="6"/>
      <dgm:spPr/>
      <dgm:t>
        <a:bodyPr/>
        <a:lstStyle/>
        <a:p>
          <a:endParaRPr lang="en-US"/>
        </a:p>
      </dgm:t>
    </dgm:pt>
    <dgm:pt modelId="{E3B7621B-F276-47DF-92D1-E4A83C4EDB76}" type="pres">
      <dgm:prSet presAssocID="{6AEA6CAC-609A-424B-9D0C-27E6BBC2A15E}" presName="hierChild4" presStyleCnt="0"/>
      <dgm:spPr/>
      <dgm:t>
        <a:bodyPr/>
        <a:lstStyle/>
        <a:p>
          <a:endParaRPr lang="en-US"/>
        </a:p>
      </dgm:t>
    </dgm:pt>
    <dgm:pt modelId="{B74CC67E-2EF7-4CB9-94F5-383F5B2418E4}" type="pres">
      <dgm:prSet presAssocID="{6AEA6CAC-609A-424B-9D0C-27E6BBC2A15E}" presName="hierChild5" presStyleCnt="0"/>
      <dgm:spPr/>
      <dgm:t>
        <a:bodyPr/>
        <a:lstStyle/>
        <a:p>
          <a:endParaRPr lang="en-US"/>
        </a:p>
      </dgm:t>
    </dgm:pt>
    <dgm:pt modelId="{A5FFBDD9-241E-4685-92F8-8CC18702D371}" type="pres">
      <dgm:prSet presAssocID="{BB7DEA0B-CF3F-4495-99B0-3B30F9ACDFDE}" presName="Name37" presStyleLbl="parChTrans1D2" presStyleIdx="3" presStyleCnt="6"/>
      <dgm:spPr/>
      <dgm:t>
        <a:bodyPr/>
        <a:lstStyle/>
        <a:p>
          <a:endParaRPr lang="en-US"/>
        </a:p>
      </dgm:t>
    </dgm:pt>
    <dgm:pt modelId="{CDC28EF5-58E9-4443-85D6-0A9609B03064}" type="pres">
      <dgm:prSet presAssocID="{FE920887-58D6-4809-B727-2C260F119AB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89397F-E4E2-4626-9FEE-11D2E5758148}" type="pres">
      <dgm:prSet presAssocID="{FE920887-58D6-4809-B727-2C260F119AB6}" presName="rootComposite" presStyleCnt="0"/>
      <dgm:spPr/>
      <dgm:t>
        <a:bodyPr/>
        <a:lstStyle/>
        <a:p>
          <a:endParaRPr lang="en-US"/>
        </a:p>
      </dgm:t>
    </dgm:pt>
    <dgm:pt modelId="{59BD5E37-2AD8-49B8-B241-F7B816E8691B}" type="pres">
      <dgm:prSet presAssocID="{FE920887-58D6-4809-B727-2C260F119AB6}" presName="rootText" presStyleLbl="node2" presStyleIdx="3" presStyleCnt="6" custScaleY="107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BC2D4-DC6F-4E6D-A8A6-78706B5FEB0B}" type="pres">
      <dgm:prSet presAssocID="{FE920887-58D6-4809-B727-2C260F119AB6}" presName="rootConnector" presStyleLbl="node2" presStyleIdx="3" presStyleCnt="6"/>
      <dgm:spPr/>
      <dgm:t>
        <a:bodyPr/>
        <a:lstStyle/>
        <a:p>
          <a:endParaRPr lang="en-US"/>
        </a:p>
      </dgm:t>
    </dgm:pt>
    <dgm:pt modelId="{2906EE23-F5C6-433B-BBCB-8149E871F119}" type="pres">
      <dgm:prSet presAssocID="{FE920887-58D6-4809-B727-2C260F119AB6}" presName="hierChild4" presStyleCnt="0"/>
      <dgm:spPr/>
      <dgm:t>
        <a:bodyPr/>
        <a:lstStyle/>
        <a:p>
          <a:endParaRPr lang="en-US"/>
        </a:p>
      </dgm:t>
    </dgm:pt>
    <dgm:pt modelId="{72E6DD29-F5AB-4969-8431-F97DCFA01D51}" type="pres">
      <dgm:prSet presAssocID="{FE920887-58D6-4809-B727-2C260F119AB6}" presName="hierChild5" presStyleCnt="0"/>
      <dgm:spPr/>
      <dgm:t>
        <a:bodyPr/>
        <a:lstStyle/>
        <a:p>
          <a:endParaRPr lang="en-US"/>
        </a:p>
      </dgm:t>
    </dgm:pt>
    <dgm:pt modelId="{7E03B825-6913-4423-929E-D65F6684C07C}" type="pres">
      <dgm:prSet presAssocID="{F86ACAB1-AB8A-475C-A2C1-2833323E5DE4}" presName="Name37" presStyleLbl="parChTrans1D2" presStyleIdx="4" presStyleCnt="6"/>
      <dgm:spPr/>
      <dgm:t>
        <a:bodyPr/>
        <a:lstStyle/>
        <a:p>
          <a:endParaRPr lang="en-US"/>
        </a:p>
      </dgm:t>
    </dgm:pt>
    <dgm:pt modelId="{810334CA-0A89-4A60-B4B7-E4740EE0C263}" type="pres">
      <dgm:prSet presAssocID="{3AA9E9DF-023F-41EF-9199-267C6EBA091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39E700C-82A9-4097-830E-F0C95058DBBB}" type="pres">
      <dgm:prSet presAssocID="{3AA9E9DF-023F-41EF-9199-267C6EBA091E}" presName="rootComposite" presStyleCnt="0"/>
      <dgm:spPr/>
      <dgm:t>
        <a:bodyPr/>
        <a:lstStyle/>
        <a:p>
          <a:endParaRPr lang="en-US"/>
        </a:p>
      </dgm:t>
    </dgm:pt>
    <dgm:pt modelId="{3F12BAA2-C1DF-4FA6-8FAC-680A228BE406}" type="pres">
      <dgm:prSet presAssocID="{3AA9E9DF-023F-41EF-9199-267C6EBA091E}" presName="rootText" presStyleLbl="node2" presStyleIdx="4" presStyleCnt="6" custScaleY="105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515A1-AEA7-4468-90CF-711EA731FB0B}" type="pres">
      <dgm:prSet presAssocID="{3AA9E9DF-023F-41EF-9199-267C6EBA091E}" presName="rootConnector" presStyleLbl="node2" presStyleIdx="4" presStyleCnt="6"/>
      <dgm:spPr/>
      <dgm:t>
        <a:bodyPr/>
        <a:lstStyle/>
        <a:p>
          <a:endParaRPr lang="en-US"/>
        </a:p>
      </dgm:t>
    </dgm:pt>
    <dgm:pt modelId="{5024C364-4DB0-4E60-BF08-FBE5797AD5F3}" type="pres">
      <dgm:prSet presAssocID="{3AA9E9DF-023F-41EF-9199-267C6EBA091E}" presName="hierChild4" presStyleCnt="0"/>
      <dgm:spPr/>
      <dgm:t>
        <a:bodyPr/>
        <a:lstStyle/>
        <a:p>
          <a:endParaRPr lang="en-US"/>
        </a:p>
      </dgm:t>
    </dgm:pt>
    <dgm:pt modelId="{64AE69F4-54FA-4536-BED9-FFE503648F57}" type="pres">
      <dgm:prSet presAssocID="{3AA9E9DF-023F-41EF-9199-267C6EBA091E}" presName="hierChild5" presStyleCnt="0"/>
      <dgm:spPr/>
      <dgm:t>
        <a:bodyPr/>
        <a:lstStyle/>
        <a:p>
          <a:endParaRPr lang="en-US"/>
        </a:p>
      </dgm:t>
    </dgm:pt>
    <dgm:pt modelId="{813ACEAA-A8D1-4C13-A0BD-30E3175643D1}" type="pres">
      <dgm:prSet presAssocID="{A0AFFB6B-F551-4E8A-A47E-9D006FFF9C3E}" presName="Name37" presStyleLbl="parChTrans1D2" presStyleIdx="5" presStyleCnt="6"/>
      <dgm:spPr/>
      <dgm:t>
        <a:bodyPr/>
        <a:lstStyle/>
        <a:p>
          <a:endParaRPr lang="en-US"/>
        </a:p>
      </dgm:t>
    </dgm:pt>
    <dgm:pt modelId="{C67FB705-B127-41E1-935B-B139AEC1C6E7}" type="pres">
      <dgm:prSet presAssocID="{E46860C5-C38B-457B-AAD0-0E067375397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1A1197-0DDE-40FD-8598-79538D170141}" type="pres">
      <dgm:prSet presAssocID="{E46860C5-C38B-457B-AAD0-0E0673753971}" presName="rootComposite" presStyleCnt="0"/>
      <dgm:spPr/>
      <dgm:t>
        <a:bodyPr/>
        <a:lstStyle/>
        <a:p>
          <a:endParaRPr lang="en-US"/>
        </a:p>
      </dgm:t>
    </dgm:pt>
    <dgm:pt modelId="{F3E77119-2849-4574-9D54-0FCA23A1B7B3}" type="pres">
      <dgm:prSet presAssocID="{E46860C5-C38B-457B-AAD0-0E0673753971}" presName="rootText" presStyleLbl="node2" presStyleIdx="5" presStyleCnt="6" custScaleY="1071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0A6D1-B302-4259-9CDA-ADF081351406}" type="pres">
      <dgm:prSet presAssocID="{E46860C5-C38B-457B-AAD0-0E0673753971}" presName="rootConnector" presStyleLbl="node2" presStyleIdx="5" presStyleCnt="6"/>
      <dgm:spPr/>
      <dgm:t>
        <a:bodyPr/>
        <a:lstStyle/>
        <a:p>
          <a:endParaRPr lang="en-US"/>
        </a:p>
      </dgm:t>
    </dgm:pt>
    <dgm:pt modelId="{96127366-5DB9-4B86-B81C-B2F10F07C4B8}" type="pres">
      <dgm:prSet presAssocID="{E46860C5-C38B-457B-AAD0-0E0673753971}" presName="hierChild4" presStyleCnt="0"/>
      <dgm:spPr/>
      <dgm:t>
        <a:bodyPr/>
        <a:lstStyle/>
        <a:p>
          <a:endParaRPr lang="en-US"/>
        </a:p>
      </dgm:t>
    </dgm:pt>
    <dgm:pt modelId="{64BE0D67-0A45-4B2D-B4D2-E3BC99278E76}" type="pres">
      <dgm:prSet presAssocID="{E46860C5-C38B-457B-AAD0-0E0673753971}" presName="hierChild5" presStyleCnt="0"/>
      <dgm:spPr/>
      <dgm:t>
        <a:bodyPr/>
        <a:lstStyle/>
        <a:p>
          <a:endParaRPr lang="en-US"/>
        </a:p>
      </dgm:t>
    </dgm:pt>
    <dgm:pt modelId="{2296FA7D-DF00-4D20-9621-1F7E4AD4AD59}" type="pres">
      <dgm:prSet presAssocID="{F39EA8CB-9A0B-40EB-AE1C-5FE48B1D7B13}" presName="hierChild3" presStyleCnt="0"/>
      <dgm:spPr/>
      <dgm:t>
        <a:bodyPr/>
        <a:lstStyle/>
        <a:p>
          <a:endParaRPr lang="en-US"/>
        </a:p>
      </dgm:t>
    </dgm:pt>
  </dgm:ptLst>
  <dgm:cxnLst>
    <dgm:cxn modelId="{69E67D30-B6D5-4FFC-A364-D307FE1B6161}" srcId="{F39EA8CB-9A0B-40EB-AE1C-5FE48B1D7B13}" destId="{1AB378DA-0809-42DF-896C-1A1BB5BDE174}" srcOrd="0" destOrd="0" parTransId="{CDAB6B9E-9023-4B22-90BE-1905AB39B7D5}" sibTransId="{6F8169DE-19D1-4748-9BC4-34470E0AA94F}"/>
    <dgm:cxn modelId="{FF82EE04-39F3-4D62-986F-6C144153F8CF}" type="presOf" srcId="{3AA9E9DF-023F-41EF-9199-267C6EBA091E}" destId="{E40515A1-AEA7-4468-90CF-711EA731FB0B}" srcOrd="1" destOrd="0" presId="urn:microsoft.com/office/officeart/2005/8/layout/orgChart1"/>
    <dgm:cxn modelId="{C845E077-9126-44B3-88FE-7EEBBB6EAD27}" type="presOf" srcId="{BB7DEA0B-CF3F-4495-99B0-3B30F9ACDFDE}" destId="{A5FFBDD9-241E-4685-92F8-8CC18702D371}" srcOrd="0" destOrd="0" presId="urn:microsoft.com/office/officeart/2005/8/layout/orgChart1"/>
    <dgm:cxn modelId="{CC29F2EA-AA89-473F-9D83-C8EE26EB0F45}" type="presOf" srcId="{F86ACAB1-AB8A-475C-A2C1-2833323E5DE4}" destId="{7E03B825-6913-4423-929E-D65F6684C07C}" srcOrd="0" destOrd="0" presId="urn:microsoft.com/office/officeart/2005/8/layout/orgChart1"/>
    <dgm:cxn modelId="{44315909-6729-4C36-8DE3-F0E582413A34}" type="presOf" srcId="{1AB378DA-0809-42DF-896C-1A1BB5BDE174}" destId="{7F91367A-3750-4AD5-B8CA-6125CFA093BF}" srcOrd="0" destOrd="0" presId="urn:microsoft.com/office/officeart/2005/8/layout/orgChart1"/>
    <dgm:cxn modelId="{A6DEC5F4-433D-4FFD-A717-2A878A8409FE}" type="presOf" srcId="{FE920887-58D6-4809-B727-2C260F119AB6}" destId="{59BD5E37-2AD8-49B8-B241-F7B816E8691B}" srcOrd="0" destOrd="0" presId="urn:microsoft.com/office/officeart/2005/8/layout/orgChart1"/>
    <dgm:cxn modelId="{952C82CD-6F30-4476-8916-3CC5DE3C9DF9}" srcId="{F39EA8CB-9A0B-40EB-AE1C-5FE48B1D7B13}" destId="{FE920887-58D6-4809-B727-2C260F119AB6}" srcOrd="3" destOrd="0" parTransId="{BB7DEA0B-CF3F-4495-99B0-3B30F9ACDFDE}" sibTransId="{4996B78E-3B88-4B9E-9C9B-5588E22390FD}"/>
    <dgm:cxn modelId="{7619ABF2-88FF-47FA-975C-A73B28B486F6}" type="presOf" srcId="{F39EA8CB-9A0B-40EB-AE1C-5FE48B1D7B13}" destId="{170A8266-64D5-49A4-9FDA-FDA0D6A8AF25}" srcOrd="0" destOrd="0" presId="urn:microsoft.com/office/officeart/2005/8/layout/orgChart1"/>
    <dgm:cxn modelId="{1C51B995-D4EC-43E6-ABAF-0FFBB8A18C65}" type="presOf" srcId="{F39EA8CB-9A0B-40EB-AE1C-5FE48B1D7B13}" destId="{6BC23AED-D967-4F34-9C6B-E02E821BF975}" srcOrd="1" destOrd="0" presId="urn:microsoft.com/office/officeart/2005/8/layout/orgChart1"/>
    <dgm:cxn modelId="{DA4A3833-604C-4BE7-92C0-E5F821C6D638}" type="presOf" srcId="{E46860C5-C38B-457B-AAD0-0E0673753971}" destId="{C590A6D1-B302-4259-9CDA-ADF081351406}" srcOrd="1" destOrd="0" presId="urn:microsoft.com/office/officeart/2005/8/layout/orgChart1"/>
    <dgm:cxn modelId="{A095C6C9-1D3B-4F8F-B0C2-1945BDC592CB}" type="presOf" srcId="{CDAB6B9E-9023-4B22-90BE-1905AB39B7D5}" destId="{1533633E-D2C2-4B46-A977-2056079A5FFF}" srcOrd="0" destOrd="0" presId="urn:microsoft.com/office/officeart/2005/8/layout/orgChart1"/>
    <dgm:cxn modelId="{1C44885F-A752-4336-A086-3E9AD2B3BBA6}" type="presOf" srcId="{FE920887-58D6-4809-B727-2C260F119AB6}" destId="{8FFBC2D4-DC6F-4E6D-A8A6-78706B5FEB0B}" srcOrd="1" destOrd="0" presId="urn:microsoft.com/office/officeart/2005/8/layout/orgChart1"/>
    <dgm:cxn modelId="{3F4D0768-E577-4821-A2A6-1702E6446295}" srcId="{F39EA8CB-9A0B-40EB-AE1C-5FE48B1D7B13}" destId="{3AA9E9DF-023F-41EF-9199-267C6EBA091E}" srcOrd="4" destOrd="0" parTransId="{F86ACAB1-AB8A-475C-A2C1-2833323E5DE4}" sibTransId="{3F10653B-81D9-43A6-BBE4-C7C5F30AFCA3}"/>
    <dgm:cxn modelId="{9543FC1D-D4DF-46D2-9C44-44D44270EB80}" type="presOf" srcId="{A0AFFB6B-F551-4E8A-A47E-9D006FFF9C3E}" destId="{813ACEAA-A8D1-4C13-A0BD-30E3175643D1}" srcOrd="0" destOrd="0" presId="urn:microsoft.com/office/officeart/2005/8/layout/orgChart1"/>
    <dgm:cxn modelId="{080A8663-9BE7-46F0-9B01-28239DE909F7}" type="presOf" srcId="{14701BB1-5C4B-4BB4-85BF-582A182A1565}" destId="{E850ABFA-B554-4472-9D91-A0E20F411DB3}" srcOrd="0" destOrd="0" presId="urn:microsoft.com/office/officeart/2005/8/layout/orgChart1"/>
    <dgm:cxn modelId="{A7233B62-FB85-4BAC-9A82-0BB7B6AC07FD}" type="presOf" srcId="{E46860C5-C38B-457B-AAD0-0E0673753971}" destId="{F3E77119-2849-4574-9D54-0FCA23A1B7B3}" srcOrd="0" destOrd="0" presId="urn:microsoft.com/office/officeart/2005/8/layout/orgChart1"/>
    <dgm:cxn modelId="{275D7441-0A66-438D-B2EE-2E424D807898}" type="presOf" srcId="{8D8A48CD-D9BD-4548-B559-1B2A6FD4EA20}" destId="{B620562B-712F-45BD-803B-98A7D7DDBDA9}" srcOrd="0" destOrd="0" presId="urn:microsoft.com/office/officeart/2005/8/layout/orgChart1"/>
    <dgm:cxn modelId="{3C590262-130D-421F-9351-5E7A75EFCBFD}" srcId="{8D8A48CD-D9BD-4548-B559-1B2A6FD4EA20}" destId="{F39EA8CB-9A0B-40EB-AE1C-5FE48B1D7B13}" srcOrd="0" destOrd="0" parTransId="{D3705633-9A62-45C5-814E-3D87872E517B}" sibTransId="{D4A9E068-8949-4ECF-9308-0A8E85F47086}"/>
    <dgm:cxn modelId="{5FBD40CE-BCD2-4434-9722-313D6AB6FC22}" type="presOf" srcId="{6AEA6CAC-609A-424B-9D0C-27E6BBC2A15E}" destId="{DB608A52-EF92-4CCC-AE1B-B7F9493B8D7A}" srcOrd="0" destOrd="0" presId="urn:microsoft.com/office/officeart/2005/8/layout/orgChart1"/>
    <dgm:cxn modelId="{A3518C48-B9A6-4D8F-8842-56989151D139}" type="presOf" srcId="{AF443EED-CEF7-4623-AE78-79CACB9CD83A}" destId="{909AE3CE-2F90-403E-8CCF-A1879CAF9A4C}" srcOrd="1" destOrd="0" presId="urn:microsoft.com/office/officeart/2005/8/layout/orgChart1"/>
    <dgm:cxn modelId="{9AC5DDDA-6D26-4D5D-85E6-7EE7818179C6}" srcId="{F39EA8CB-9A0B-40EB-AE1C-5FE48B1D7B13}" destId="{6AEA6CAC-609A-424B-9D0C-27E6BBC2A15E}" srcOrd="2" destOrd="0" parTransId="{CCC823CD-5394-4FF7-8FF3-2BC0187D4A9B}" sibTransId="{A50017A3-F5F3-4A1A-B276-E1CB221EEDCC}"/>
    <dgm:cxn modelId="{F956CABE-F15C-45DE-9874-0911EC4B9B76}" srcId="{F39EA8CB-9A0B-40EB-AE1C-5FE48B1D7B13}" destId="{AF443EED-CEF7-4623-AE78-79CACB9CD83A}" srcOrd="1" destOrd="0" parTransId="{14701BB1-5C4B-4BB4-85BF-582A182A1565}" sibTransId="{BA4FAB54-20CE-413B-BA32-73F521998AA7}"/>
    <dgm:cxn modelId="{7D3487E9-D4F8-4076-9F49-F777509D15E8}" type="presOf" srcId="{1AB378DA-0809-42DF-896C-1A1BB5BDE174}" destId="{A23A86CB-EC10-4A05-98C8-8EEB9FA172E1}" srcOrd="1" destOrd="0" presId="urn:microsoft.com/office/officeart/2005/8/layout/orgChart1"/>
    <dgm:cxn modelId="{3C172E6C-8A58-49B2-9C54-13F233C69FBB}" type="presOf" srcId="{AF443EED-CEF7-4623-AE78-79CACB9CD83A}" destId="{58FE07E2-96CE-40D4-AD7F-9CE7EF9854B7}" srcOrd="0" destOrd="0" presId="urn:microsoft.com/office/officeart/2005/8/layout/orgChart1"/>
    <dgm:cxn modelId="{82454C1D-6F00-4323-86BE-D80B289321C6}" type="presOf" srcId="{3AA9E9DF-023F-41EF-9199-267C6EBA091E}" destId="{3F12BAA2-C1DF-4FA6-8FAC-680A228BE406}" srcOrd="0" destOrd="0" presId="urn:microsoft.com/office/officeart/2005/8/layout/orgChart1"/>
    <dgm:cxn modelId="{0BBF13C9-4080-4CEB-935A-0E0035E00B91}" type="presOf" srcId="{6AEA6CAC-609A-424B-9D0C-27E6BBC2A15E}" destId="{7D714567-E3A5-48D6-997A-33A823A37944}" srcOrd="1" destOrd="0" presId="urn:microsoft.com/office/officeart/2005/8/layout/orgChart1"/>
    <dgm:cxn modelId="{C702BB0A-8E8B-4C09-9EAB-9ACF241A22C0}" type="presOf" srcId="{CCC823CD-5394-4FF7-8FF3-2BC0187D4A9B}" destId="{EC5805E1-E176-4D2C-9AD2-07C702439037}" srcOrd="0" destOrd="0" presId="urn:microsoft.com/office/officeart/2005/8/layout/orgChart1"/>
    <dgm:cxn modelId="{77952D1E-A6F2-4E88-A63A-B29C9E954C26}" srcId="{F39EA8CB-9A0B-40EB-AE1C-5FE48B1D7B13}" destId="{E46860C5-C38B-457B-AAD0-0E0673753971}" srcOrd="5" destOrd="0" parTransId="{A0AFFB6B-F551-4E8A-A47E-9D006FFF9C3E}" sibTransId="{6A6F4585-0C8B-49C9-A6B4-E90CC94C1A2A}"/>
    <dgm:cxn modelId="{62A17DCC-6A85-4DEA-8BDA-6480A19C4376}" type="presParOf" srcId="{B620562B-712F-45BD-803B-98A7D7DDBDA9}" destId="{D6C62AD8-34F4-4B0E-A00A-FAFF7671E7C3}" srcOrd="0" destOrd="0" presId="urn:microsoft.com/office/officeart/2005/8/layout/orgChart1"/>
    <dgm:cxn modelId="{ECE3B8DE-725D-4DD5-AC5A-7F3D9DE5619D}" type="presParOf" srcId="{D6C62AD8-34F4-4B0E-A00A-FAFF7671E7C3}" destId="{8418E326-0574-4E09-864C-785319F6AD17}" srcOrd="0" destOrd="0" presId="urn:microsoft.com/office/officeart/2005/8/layout/orgChart1"/>
    <dgm:cxn modelId="{6C036C52-1DFE-4B6E-89E7-DC5C68B04935}" type="presParOf" srcId="{8418E326-0574-4E09-864C-785319F6AD17}" destId="{170A8266-64D5-49A4-9FDA-FDA0D6A8AF25}" srcOrd="0" destOrd="0" presId="urn:microsoft.com/office/officeart/2005/8/layout/orgChart1"/>
    <dgm:cxn modelId="{66A07695-4065-4B41-ABB7-90917739FD33}" type="presParOf" srcId="{8418E326-0574-4E09-864C-785319F6AD17}" destId="{6BC23AED-D967-4F34-9C6B-E02E821BF975}" srcOrd="1" destOrd="0" presId="urn:microsoft.com/office/officeart/2005/8/layout/orgChart1"/>
    <dgm:cxn modelId="{8CF4F849-42B7-489E-8440-F41339959EB2}" type="presParOf" srcId="{D6C62AD8-34F4-4B0E-A00A-FAFF7671E7C3}" destId="{501EBD01-146B-45FF-B6BB-7EA65E6AEDDA}" srcOrd="1" destOrd="0" presId="urn:microsoft.com/office/officeart/2005/8/layout/orgChart1"/>
    <dgm:cxn modelId="{F93B3F6F-21F1-4A1C-A5FD-D96A19A1C4E0}" type="presParOf" srcId="{501EBD01-146B-45FF-B6BB-7EA65E6AEDDA}" destId="{1533633E-D2C2-4B46-A977-2056079A5FFF}" srcOrd="0" destOrd="0" presId="urn:microsoft.com/office/officeart/2005/8/layout/orgChart1"/>
    <dgm:cxn modelId="{1AA2AEBE-FC85-4C1F-BAB9-2662F1756932}" type="presParOf" srcId="{501EBD01-146B-45FF-B6BB-7EA65E6AEDDA}" destId="{D1F98807-895A-4713-973F-BD698BD7FF8B}" srcOrd="1" destOrd="0" presId="urn:microsoft.com/office/officeart/2005/8/layout/orgChart1"/>
    <dgm:cxn modelId="{BAFB501C-613D-456F-8DE5-234C843D8FD0}" type="presParOf" srcId="{D1F98807-895A-4713-973F-BD698BD7FF8B}" destId="{4A3DF404-1703-4E94-AB44-B3F67BB07634}" srcOrd="0" destOrd="0" presId="urn:microsoft.com/office/officeart/2005/8/layout/orgChart1"/>
    <dgm:cxn modelId="{7CC0F0B4-681A-4AD7-A28D-25250B574F25}" type="presParOf" srcId="{4A3DF404-1703-4E94-AB44-B3F67BB07634}" destId="{7F91367A-3750-4AD5-B8CA-6125CFA093BF}" srcOrd="0" destOrd="0" presId="urn:microsoft.com/office/officeart/2005/8/layout/orgChart1"/>
    <dgm:cxn modelId="{4C48D316-0470-4DB3-A4AA-E5681EE8605A}" type="presParOf" srcId="{4A3DF404-1703-4E94-AB44-B3F67BB07634}" destId="{A23A86CB-EC10-4A05-98C8-8EEB9FA172E1}" srcOrd="1" destOrd="0" presId="urn:microsoft.com/office/officeart/2005/8/layout/orgChart1"/>
    <dgm:cxn modelId="{C7DD12E8-A920-49BC-B24F-B8E94C86BCAF}" type="presParOf" srcId="{D1F98807-895A-4713-973F-BD698BD7FF8B}" destId="{79AF9F88-F6C7-4DFE-84EC-AB74A4068BE9}" srcOrd="1" destOrd="0" presId="urn:microsoft.com/office/officeart/2005/8/layout/orgChart1"/>
    <dgm:cxn modelId="{3C05E290-B7E1-496A-98E7-B69293E82958}" type="presParOf" srcId="{D1F98807-895A-4713-973F-BD698BD7FF8B}" destId="{0D62AAE5-C63D-415D-A3B6-15C80B7F2BD9}" srcOrd="2" destOrd="0" presId="urn:microsoft.com/office/officeart/2005/8/layout/orgChart1"/>
    <dgm:cxn modelId="{ADD09233-3EF8-4CEA-A207-B4CA7FAD348F}" type="presParOf" srcId="{501EBD01-146B-45FF-B6BB-7EA65E6AEDDA}" destId="{E850ABFA-B554-4472-9D91-A0E20F411DB3}" srcOrd="2" destOrd="0" presId="urn:microsoft.com/office/officeart/2005/8/layout/orgChart1"/>
    <dgm:cxn modelId="{E18265D4-0B08-4C93-8140-4CABF393331A}" type="presParOf" srcId="{501EBD01-146B-45FF-B6BB-7EA65E6AEDDA}" destId="{E93FC3E4-20E1-4AB7-BCE1-F47771DF0400}" srcOrd="3" destOrd="0" presId="urn:microsoft.com/office/officeart/2005/8/layout/orgChart1"/>
    <dgm:cxn modelId="{38B5A8B7-07B4-4A3A-8EFA-9B0A383DA2AE}" type="presParOf" srcId="{E93FC3E4-20E1-4AB7-BCE1-F47771DF0400}" destId="{9609AF1E-76E5-4357-865D-F7E35AEE87E7}" srcOrd="0" destOrd="0" presId="urn:microsoft.com/office/officeart/2005/8/layout/orgChart1"/>
    <dgm:cxn modelId="{12B1736C-B9D1-4D27-9040-E2849FE9A513}" type="presParOf" srcId="{9609AF1E-76E5-4357-865D-F7E35AEE87E7}" destId="{58FE07E2-96CE-40D4-AD7F-9CE7EF9854B7}" srcOrd="0" destOrd="0" presId="urn:microsoft.com/office/officeart/2005/8/layout/orgChart1"/>
    <dgm:cxn modelId="{1F4FB2E3-64B1-47A0-8B5F-21F480BED9DE}" type="presParOf" srcId="{9609AF1E-76E5-4357-865D-F7E35AEE87E7}" destId="{909AE3CE-2F90-403E-8CCF-A1879CAF9A4C}" srcOrd="1" destOrd="0" presId="urn:microsoft.com/office/officeart/2005/8/layout/orgChart1"/>
    <dgm:cxn modelId="{53E71196-FA98-4199-999B-C3678F3FB873}" type="presParOf" srcId="{E93FC3E4-20E1-4AB7-BCE1-F47771DF0400}" destId="{05906CA6-EFB9-44ED-8376-E32F24757156}" srcOrd="1" destOrd="0" presId="urn:microsoft.com/office/officeart/2005/8/layout/orgChart1"/>
    <dgm:cxn modelId="{BAE1B35D-00AD-452C-932B-5549BC0B9019}" type="presParOf" srcId="{E93FC3E4-20E1-4AB7-BCE1-F47771DF0400}" destId="{4F25E5FE-94E0-4A2E-AC75-FF427F661A79}" srcOrd="2" destOrd="0" presId="urn:microsoft.com/office/officeart/2005/8/layout/orgChart1"/>
    <dgm:cxn modelId="{576E2AFB-2D1E-4F36-A5F1-8E6FC83C6C00}" type="presParOf" srcId="{501EBD01-146B-45FF-B6BB-7EA65E6AEDDA}" destId="{EC5805E1-E176-4D2C-9AD2-07C702439037}" srcOrd="4" destOrd="0" presId="urn:microsoft.com/office/officeart/2005/8/layout/orgChart1"/>
    <dgm:cxn modelId="{AD169E7F-89D0-4AD8-9020-301572737914}" type="presParOf" srcId="{501EBD01-146B-45FF-B6BB-7EA65E6AEDDA}" destId="{D19C272C-A784-43F0-954C-75FA532DCFC7}" srcOrd="5" destOrd="0" presId="urn:microsoft.com/office/officeart/2005/8/layout/orgChart1"/>
    <dgm:cxn modelId="{19545978-27CC-44AD-9C71-03FFC805C984}" type="presParOf" srcId="{D19C272C-A784-43F0-954C-75FA532DCFC7}" destId="{3BE0593A-B1C0-4516-9513-2934190B6812}" srcOrd="0" destOrd="0" presId="urn:microsoft.com/office/officeart/2005/8/layout/orgChart1"/>
    <dgm:cxn modelId="{C545BE8F-A4AA-4264-B5D3-8ADCECA9E450}" type="presParOf" srcId="{3BE0593A-B1C0-4516-9513-2934190B6812}" destId="{DB608A52-EF92-4CCC-AE1B-B7F9493B8D7A}" srcOrd="0" destOrd="0" presId="urn:microsoft.com/office/officeart/2005/8/layout/orgChart1"/>
    <dgm:cxn modelId="{A7ADA82D-A6AC-42F2-BAC8-6A3C3B2B10B1}" type="presParOf" srcId="{3BE0593A-B1C0-4516-9513-2934190B6812}" destId="{7D714567-E3A5-48D6-997A-33A823A37944}" srcOrd="1" destOrd="0" presId="urn:microsoft.com/office/officeart/2005/8/layout/orgChart1"/>
    <dgm:cxn modelId="{660D9413-4717-4B65-B2AF-7A096049AB5D}" type="presParOf" srcId="{D19C272C-A784-43F0-954C-75FA532DCFC7}" destId="{E3B7621B-F276-47DF-92D1-E4A83C4EDB76}" srcOrd="1" destOrd="0" presId="urn:microsoft.com/office/officeart/2005/8/layout/orgChart1"/>
    <dgm:cxn modelId="{F9565008-2594-4C00-B32F-78F2A1495AAB}" type="presParOf" srcId="{D19C272C-A784-43F0-954C-75FA532DCFC7}" destId="{B74CC67E-2EF7-4CB9-94F5-383F5B2418E4}" srcOrd="2" destOrd="0" presId="urn:microsoft.com/office/officeart/2005/8/layout/orgChart1"/>
    <dgm:cxn modelId="{50AC2BE0-BA7A-4942-B207-1678D9C380F9}" type="presParOf" srcId="{501EBD01-146B-45FF-B6BB-7EA65E6AEDDA}" destId="{A5FFBDD9-241E-4685-92F8-8CC18702D371}" srcOrd="6" destOrd="0" presId="urn:microsoft.com/office/officeart/2005/8/layout/orgChart1"/>
    <dgm:cxn modelId="{858D6B1A-9E31-46C6-985C-B230351E45CA}" type="presParOf" srcId="{501EBD01-146B-45FF-B6BB-7EA65E6AEDDA}" destId="{CDC28EF5-58E9-4443-85D6-0A9609B03064}" srcOrd="7" destOrd="0" presId="urn:microsoft.com/office/officeart/2005/8/layout/orgChart1"/>
    <dgm:cxn modelId="{9534B539-39D3-4B7E-8E76-A7A6CC9782D5}" type="presParOf" srcId="{CDC28EF5-58E9-4443-85D6-0A9609B03064}" destId="{BF89397F-E4E2-4626-9FEE-11D2E5758148}" srcOrd="0" destOrd="0" presId="urn:microsoft.com/office/officeart/2005/8/layout/orgChart1"/>
    <dgm:cxn modelId="{39CF6CC0-8101-4C0E-9EE7-40327768E403}" type="presParOf" srcId="{BF89397F-E4E2-4626-9FEE-11D2E5758148}" destId="{59BD5E37-2AD8-49B8-B241-F7B816E8691B}" srcOrd="0" destOrd="0" presId="urn:microsoft.com/office/officeart/2005/8/layout/orgChart1"/>
    <dgm:cxn modelId="{E38688B8-97FC-4445-ADF7-DCDA46BF6C54}" type="presParOf" srcId="{BF89397F-E4E2-4626-9FEE-11D2E5758148}" destId="{8FFBC2D4-DC6F-4E6D-A8A6-78706B5FEB0B}" srcOrd="1" destOrd="0" presId="urn:microsoft.com/office/officeart/2005/8/layout/orgChart1"/>
    <dgm:cxn modelId="{232617E8-36FD-48D6-A5FF-D5EA40615F29}" type="presParOf" srcId="{CDC28EF5-58E9-4443-85D6-0A9609B03064}" destId="{2906EE23-F5C6-433B-BBCB-8149E871F119}" srcOrd="1" destOrd="0" presId="urn:microsoft.com/office/officeart/2005/8/layout/orgChart1"/>
    <dgm:cxn modelId="{09D0D55E-1875-4B49-98A7-93B6D0872BBE}" type="presParOf" srcId="{CDC28EF5-58E9-4443-85D6-0A9609B03064}" destId="{72E6DD29-F5AB-4969-8431-F97DCFA01D51}" srcOrd="2" destOrd="0" presId="urn:microsoft.com/office/officeart/2005/8/layout/orgChart1"/>
    <dgm:cxn modelId="{B48CB4FD-7826-4153-A29C-AF439C6A2916}" type="presParOf" srcId="{501EBD01-146B-45FF-B6BB-7EA65E6AEDDA}" destId="{7E03B825-6913-4423-929E-D65F6684C07C}" srcOrd="8" destOrd="0" presId="urn:microsoft.com/office/officeart/2005/8/layout/orgChart1"/>
    <dgm:cxn modelId="{6A25A446-AF60-4C67-8916-91F3A9068AFD}" type="presParOf" srcId="{501EBD01-146B-45FF-B6BB-7EA65E6AEDDA}" destId="{810334CA-0A89-4A60-B4B7-E4740EE0C263}" srcOrd="9" destOrd="0" presId="urn:microsoft.com/office/officeart/2005/8/layout/orgChart1"/>
    <dgm:cxn modelId="{4B688657-D064-4A99-B03F-896FB5736AC6}" type="presParOf" srcId="{810334CA-0A89-4A60-B4B7-E4740EE0C263}" destId="{E39E700C-82A9-4097-830E-F0C95058DBBB}" srcOrd="0" destOrd="0" presId="urn:microsoft.com/office/officeart/2005/8/layout/orgChart1"/>
    <dgm:cxn modelId="{F088D74D-02F9-4F82-8C16-77B0BCA8D52E}" type="presParOf" srcId="{E39E700C-82A9-4097-830E-F0C95058DBBB}" destId="{3F12BAA2-C1DF-4FA6-8FAC-680A228BE406}" srcOrd="0" destOrd="0" presId="urn:microsoft.com/office/officeart/2005/8/layout/orgChart1"/>
    <dgm:cxn modelId="{EF2DA503-DD42-4C3B-9E4F-6DA0D67C6E0B}" type="presParOf" srcId="{E39E700C-82A9-4097-830E-F0C95058DBBB}" destId="{E40515A1-AEA7-4468-90CF-711EA731FB0B}" srcOrd="1" destOrd="0" presId="urn:microsoft.com/office/officeart/2005/8/layout/orgChart1"/>
    <dgm:cxn modelId="{A5CEF581-8831-49A2-8654-2395359E735C}" type="presParOf" srcId="{810334CA-0A89-4A60-B4B7-E4740EE0C263}" destId="{5024C364-4DB0-4E60-BF08-FBE5797AD5F3}" srcOrd="1" destOrd="0" presId="urn:microsoft.com/office/officeart/2005/8/layout/orgChart1"/>
    <dgm:cxn modelId="{89D5D9EC-1E41-48F3-9630-9AD169FCA1E0}" type="presParOf" srcId="{810334CA-0A89-4A60-B4B7-E4740EE0C263}" destId="{64AE69F4-54FA-4536-BED9-FFE503648F57}" srcOrd="2" destOrd="0" presId="urn:microsoft.com/office/officeart/2005/8/layout/orgChart1"/>
    <dgm:cxn modelId="{D3D9F58F-3AD6-4B58-82AD-37D6F46CE2CD}" type="presParOf" srcId="{501EBD01-146B-45FF-B6BB-7EA65E6AEDDA}" destId="{813ACEAA-A8D1-4C13-A0BD-30E3175643D1}" srcOrd="10" destOrd="0" presId="urn:microsoft.com/office/officeart/2005/8/layout/orgChart1"/>
    <dgm:cxn modelId="{BCE98EFD-7FDB-41F6-83A8-250AC07C1106}" type="presParOf" srcId="{501EBD01-146B-45FF-B6BB-7EA65E6AEDDA}" destId="{C67FB705-B127-41E1-935B-B139AEC1C6E7}" srcOrd="11" destOrd="0" presId="urn:microsoft.com/office/officeart/2005/8/layout/orgChart1"/>
    <dgm:cxn modelId="{FFF5EE85-447A-45D9-89C8-ED3631329FD2}" type="presParOf" srcId="{C67FB705-B127-41E1-935B-B139AEC1C6E7}" destId="{D91A1197-0DDE-40FD-8598-79538D170141}" srcOrd="0" destOrd="0" presId="urn:microsoft.com/office/officeart/2005/8/layout/orgChart1"/>
    <dgm:cxn modelId="{3F64CB02-4D67-4CF7-BD12-305CAF61926B}" type="presParOf" srcId="{D91A1197-0DDE-40FD-8598-79538D170141}" destId="{F3E77119-2849-4574-9D54-0FCA23A1B7B3}" srcOrd="0" destOrd="0" presId="urn:microsoft.com/office/officeart/2005/8/layout/orgChart1"/>
    <dgm:cxn modelId="{FEB248CA-D64B-48CE-B4D4-176B275F009A}" type="presParOf" srcId="{D91A1197-0DDE-40FD-8598-79538D170141}" destId="{C590A6D1-B302-4259-9CDA-ADF081351406}" srcOrd="1" destOrd="0" presId="urn:microsoft.com/office/officeart/2005/8/layout/orgChart1"/>
    <dgm:cxn modelId="{C89E503A-4F14-47D6-B712-DEF972002D98}" type="presParOf" srcId="{C67FB705-B127-41E1-935B-B139AEC1C6E7}" destId="{96127366-5DB9-4B86-B81C-B2F10F07C4B8}" srcOrd="1" destOrd="0" presId="urn:microsoft.com/office/officeart/2005/8/layout/orgChart1"/>
    <dgm:cxn modelId="{F3149F2D-5F69-4F12-BCE0-656E47E3E7B1}" type="presParOf" srcId="{C67FB705-B127-41E1-935B-B139AEC1C6E7}" destId="{64BE0D67-0A45-4B2D-B4D2-E3BC99278E76}" srcOrd="2" destOrd="0" presId="urn:microsoft.com/office/officeart/2005/8/layout/orgChart1"/>
    <dgm:cxn modelId="{13442A2C-9B13-45BD-931D-3603179A4126}" type="presParOf" srcId="{D6C62AD8-34F4-4B0E-A00A-FAFF7671E7C3}" destId="{2296FA7D-DF00-4D20-9621-1F7E4AD4AD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F6D5D-E60E-4BB5-AA21-961CB44604E0}" type="doc">
      <dgm:prSet loTypeId="urn:microsoft.com/office/officeart/2011/layout/RadialPictureLis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6AEDAF-FFB7-4DDB-A3C0-D8120043CC65}">
      <dgm:prSet phldrT="[Text]"/>
      <dgm:spPr/>
      <dgm:t>
        <a:bodyPr/>
        <a:lstStyle/>
        <a:p>
          <a:r>
            <a:rPr lang="en-US" dirty="0" smtClean="0"/>
            <a:t>Stand Alone operating system</a:t>
          </a:r>
          <a:endParaRPr lang="en-US" dirty="0"/>
        </a:p>
      </dgm:t>
    </dgm:pt>
    <dgm:pt modelId="{3B044E4A-5439-4D38-9D52-DB5DA3C93CFA}" type="parTrans" cxnId="{A04771A7-526F-4DCD-94F4-B658A1C36C2A}">
      <dgm:prSet/>
      <dgm:spPr/>
      <dgm:t>
        <a:bodyPr/>
        <a:lstStyle/>
        <a:p>
          <a:endParaRPr lang="en-US"/>
        </a:p>
      </dgm:t>
    </dgm:pt>
    <dgm:pt modelId="{366EC86E-4E6F-4BE1-9FCF-E091A17E3388}" type="sibTrans" cxnId="{A04771A7-526F-4DCD-94F4-B658A1C36C2A}">
      <dgm:prSet/>
      <dgm:spPr/>
      <dgm:t>
        <a:bodyPr/>
        <a:lstStyle/>
        <a:p>
          <a:endParaRPr lang="en-US"/>
        </a:p>
      </dgm:t>
    </dgm:pt>
    <dgm:pt modelId="{2B590FBD-645D-48F9-BBB1-84DDB5241B33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0DE2D9C0-500B-460E-8E4E-D7E46D91EB97}" type="parTrans" cxnId="{132B88FD-1891-4CC6-87F0-9382B5C7E3FD}">
      <dgm:prSet/>
      <dgm:spPr/>
      <dgm:t>
        <a:bodyPr/>
        <a:lstStyle/>
        <a:p>
          <a:endParaRPr lang="en-US"/>
        </a:p>
      </dgm:t>
    </dgm:pt>
    <dgm:pt modelId="{5D2548D5-310F-4791-A10A-B13DCF65E835}" type="sibTrans" cxnId="{132B88FD-1891-4CC6-87F0-9382B5C7E3FD}">
      <dgm:prSet/>
      <dgm:spPr/>
      <dgm:t>
        <a:bodyPr/>
        <a:lstStyle/>
        <a:p>
          <a:endParaRPr lang="en-US"/>
        </a:p>
      </dgm:t>
    </dgm:pt>
    <dgm:pt modelId="{BEF1D8D3-78F4-45D1-A657-381A7AD04EE8}">
      <dgm:prSet phldrT="[Text]"/>
      <dgm:spPr/>
      <dgm:t>
        <a:bodyPr/>
        <a:lstStyle/>
        <a:p>
          <a:r>
            <a:rPr lang="en-US" dirty="0" smtClean="0"/>
            <a:t>MAC OS</a:t>
          </a:r>
          <a:endParaRPr lang="en-US" dirty="0"/>
        </a:p>
      </dgm:t>
    </dgm:pt>
    <dgm:pt modelId="{61CF2E9E-6277-410D-A95B-B0D11B5DEB3D}" type="parTrans" cxnId="{80AD7D73-20F3-4E1C-A730-E78BA4141420}">
      <dgm:prSet/>
      <dgm:spPr/>
      <dgm:t>
        <a:bodyPr/>
        <a:lstStyle/>
        <a:p>
          <a:endParaRPr lang="en-US"/>
        </a:p>
      </dgm:t>
    </dgm:pt>
    <dgm:pt modelId="{76BD284C-017B-45A4-A508-6B5A0A3E85CF}" type="sibTrans" cxnId="{80AD7D73-20F3-4E1C-A730-E78BA4141420}">
      <dgm:prSet/>
      <dgm:spPr/>
      <dgm:t>
        <a:bodyPr/>
        <a:lstStyle/>
        <a:p>
          <a:endParaRPr lang="en-US"/>
        </a:p>
      </dgm:t>
    </dgm:pt>
    <dgm:pt modelId="{C1E5CE79-8217-4735-9AC6-359448B8EA1F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37F0369D-DA6C-405F-9D9F-B43AD74F054D}" type="parTrans" cxnId="{007FE9C2-D32F-424F-99B8-C22B2CB2CE38}">
      <dgm:prSet/>
      <dgm:spPr/>
      <dgm:t>
        <a:bodyPr/>
        <a:lstStyle/>
        <a:p>
          <a:endParaRPr lang="en-US"/>
        </a:p>
      </dgm:t>
    </dgm:pt>
    <dgm:pt modelId="{EA1B43BB-6694-405D-9809-761B7C3639FC}" type="sibTrans" cxnId="{007FE9C2-D32F-424F-99B8-C22B2CB2CE38}">
      <dgm:prSet/>
      <dgm:spPr/>
      <dgm:t>
        <a:bodyPr/>
        <a:lstStyle/>
        <a:p>
          <a:endParaRPr lang="en-US"/>
        </a:p>
      </dgm:t>
    </dgm:pt>
    <dgm:pt modelId="{D251DB10-4FCB-4BF9-A5A9-5CD00874B79C}" type="pres">
      <dgm:prSet presAssocID="{E36F6D5D-E60E-4BB5-AA21-961CB44604E0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A55821F-5887-44A8-9B4A-F70EB249E21E}" type="pres">
      <dgm:prSet presAssocID="{C46AEDAF-FFB7-4DDB-A3C0-D8120043CC65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105CB241-BA42-4C43-A427-083ED67A7478}" type="pres">
      <dgm:prSet presAssocID="{2B590FBD-645D-48F9-BBB1-84DDB5241B33}" presName="Accent" presStyleLbl="node1" presStyleIdx="1" presStyleCnt="2"/>
      <dgm:spPr/>
    </dgm:pt>
    <dgm:pt modelId="{B9933FD4-2CE3-4B69-B42F-EF25FC570F87}" type="pres">
      <dgm:prSet presAssocID="{2B590FBD-645D-48F9-BBB1-84DDB5241B33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AB3E364D-5507-48CA-845F-BE33D03CF83D}" type="pres">
      <dgm:prSet presAssocID="{2B590FBD-645D-48F9-BBB1-84DDB5241B33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FE415-B372-4CC8-9576-D3DDE0B89200}" type="pres">
      <dgm:prSet presAssocID="{BEF1D8D3-78F4-45D1-A657-381A7AD04EE8}" presName="Image2" presStyleCnt="0"/>
      <dgm:spPr/>
    </dgm:pt>
    <dgm:pt modelId="{17CA4D71-7EBF-423E-BB86-1967FE6CE41F}" type="pres">
      <dgm:prSet presAssocID="{BEF1D8D3-78F4-45D1-A657-381A7AD04EE8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D132CEC3-8F1D-4B71-A480-54ECF6F5D8A8}" type="pres">
      <dgm:prSet presAssocID="{BEF1D8D3-78F4-45D1-A657-381A7AD04EE8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7B979-209F-4391-A97D-3BD0B34A5563}" type="pres">
      <dgm:prSet presAssocID="{C1E5CE79-8217-4735-9AC6-359448B8EA1F}" presName="Image3" presStyleCnt="0"/>
      <dgm:spPr/>
    </dgm:pt>
    <dgm:pt modelId="{9C8C3D5E-CB32-452B-AF47-EDB84A886412}" type="pres">
      <dgm:prSet presAssocID="{C1E5CE79-8217-4735-9AC6-359448B8EA1F}" presName="Image" presStyleLbl="fgImgPlace1" presStyleIdx="2" presStyleCnt="3" custScaleX="113242" custScaleY="1108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68552492-49C2-4297-A78C-B9BBCCD1E0F7}" type="pres">
      <dgm:prSet presAssocID="{C1E5CE79-8217-4735-9AC6-359448B8EA1F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B88FD-1891-4CC6-87F0-9382B5C7E3FD}" srcId="{C46AEDAF-FFB7-4DDB-A3C0-D8120043CC65}" destId="{2B590FBD-645D-48F9-BBB1-84DDB5241B33}" srcOrd="0" destOrd="0" parTransId="{0DE2D9C0-500B-460E-8E4E-D7E46D91EB97}" sibTransId="{5D2548D5-310F-4791-A10A-B13DCF65E835}"/>
    <dgm:cxn modelId="{80AD7D73-20F3-4E1C-A730-E78BA4141420}" srcId="{C46AEDAF-FFB7-4DDB-A3C0-D8120043CC65}" destId="{BEF1D8D3-78F4-45D1-A657-381A7AD04EE8}" srcOrd="1" destOrd="0" parTransId="{61CF2E9E-6277-410D-A95B-B0D11B5DEB3D}" sibTransId="{76BD284C-017B-45A4-A508-6B5A0A3E85CF}"/>
    <dgm:cxn modelId="{7C93DF84-07E2-4DF3-ADD1-59B6CF8122D0}" type="presOf" srcId="{2B590FBD-645D-48F9-BBB1-84DDB5241B33}" destId="{AB3E364D-5507-48CA-845F-BE33D03CF83D}" srcOrd="0" destOrd="0" presId="urn:microsoft.com/office/officeart/2011/layout/RadialPictureList"/>
    <dgm:cxn modelId="{A04771A7-526F-4DCD-94F4-B658A1C36C2A}" srcId="{E36F6D5D-E60E-4BB5-AA21-961CB44604E0}" destId="{C46AEDAF-FFB7-4DDB-A3C0-D8120043CC65}" srcOrd="0" destOrd="0" parTransId="{3B044E4A-5439-4D38-9D52-DB5DA3C93CFA}" sibTransId="{366EC86E-4E6F-4BE1-9FCF-E091A17E3388}"/>
    <dgm:cxn modelId="{007FE9C2-D32F-424F-99B8-C22B2CB2CE38}" srcId="{C46AEDAF-FFB7-4DDB-A3C0-D8120043CC65}" destId="{C1E5CE79-8217-4735-9AC6-359448B8EA1F}" srcOrd="2" destOrd="0" parTransId="{37F0369D-DA6C-405F-9D9F-B43AD74F054D}" sibTransId="{EA1B43BB-6694-405D-9809-761B7C3639FC}"/>
    <dgm:cxn modelId="{7991529A-715B-40B1-9885-0887DD136D0D}" type="presOf" srcId="{BEF1D8D3-78F4-45D1-A657-381A7AD04EE8}" destId="{D132CEC3-8F1D-4B71-A480-54ECF6F5D8A8}" srcOrd="0" destOrd="0" presId="urn:microsoft.com/office/officeart/2011/layout/RadialPictureList"/>
    <dgm:cxn modelId="{4AF8DA9E-6FE0-47C7-AFC5-53824AD0F5C5}" type="presOf" srcId="{C46AEDAF-FFB7-4DDB-A3C0-D8120043CC65}" destId="{CA55821F-5887-44A8-9B4A-F70EB249E21E}" srcOrd="0" destOrd="0" presId="urn:microsoft.com/office/officeart/2011/layout/RadialPictureList"/>
    <dgm:cxn modelId="{DFF2FF48-2BB4-42D8-881D-8019CF4A4F6C}" type="presOf" srcId="{C1E5CE79-8217-4735-9AC6-359448B8EA1F}" destId="{68552492-49C2-4297-A78C-B9BBCCD1E0F7}" srcOrd="0" destOrd="0" presId="urn:microsoft.com/office/officeart/2011/layout/RadialPictureList"/>
    <dgm:cxn modelId="{103AB4FC-2BED-4509-A1D7-BD6E09684E9B}" type="presOf" srcId="{E36F6D5D-E60E-4BB5-AA21-961CB44604E0}" destId="{D251DB10-4FCB-4BF9-A5A9-5CD00874B79C}" srcOrd="0" destOrd="0" presId="urn:microsoft.com/office/officeart/2011/layout/RadialPictureList"/>
    <dgm:cxn modelId="{1FFF562B-6FA3-481A-95E2-1F9925A73D8D}" type="presParOf" srcId="{D251DB10-4FCB-4BF9-A5A9-5CD00874B79C}" destId="{CA55821F-5887-44A8-9B4A-F70EB249E21E}" srcOrd="0" destOrd="0" presId="urn:microsoft.com/office/officeart/2011/layout/RadialPictureList"/>
    <dgm:cxn modelId="{A0D3D585-35DE-4765-B8C4-CE14F750461D}" type="presParOf" srcId="{D251DB10-4FCB-4BF9-A5A9-5CD00874B79C}" destId="{105CB241-BA42-4C43-A427-083ED67A7478}" srcOrd="1" destOrd="0" presId="urn:microsoft.com/office/officeart/2011/layout/RadialPictureList"/>
    <dgm:cxn modelId="{C8897A54-675D-4BE8-8B38-574D5534AA61}" type="presParOf" srcId="{D251DB10-4FCB-4BF9-A5A9-5CD00874B79C}" destId="{B9933FD4-2CE3-4B69-B42F-EF25FC570F87}" srcOrd="2" destOrd="0" presId="urn:microsoft.com/office/officeart/2011/layout/RadialPictureList"/>
    <dgm:cxn modelId="{5E9BBABD-50C6-46ED-B277-27F9945FE078}" type="presParOf" srcId="{D251DB10-4FCB-4BF9-A5A9-5CD00874B79C}" destId="{AB3E364D-5507-48CA-845F-BE33D03CF83D}" srcOrd="3" destOrd="0" presId="urn:microsoft.com/office/officeart/2011/layout/RadialPictureList"/>
    <dgm:cxn modelId="{0DCB2F8D-D293-49F1-BFDA-2867D14FC45C}" type="presParOf" srcId="{D251DB10-4FCB-4BF9-A5A9-5CD00874B79C}" destId="{61FFE415-B372-4CC8-9576-D3DDE0B89200}" srcOrd="4" destOrd="0" presId="urn:microsoft.com/office/officeart/2011/layout/RadialPictureList"/>
    <dgm:cxn modelId="{538F0139-05FB-46AD-93FB-799AFAF0C58B}" type="presParOf" srcId="{61FFE415-B372-4CC8-9576-D3DDE0B89200}" destId="{17CA4D71-7EBF-423E-BB86-1967FE6CE41F}" srcOrd="0" destOrd="0" presId="urn:microsoft.com/office/officeart/2011/layout/RadialPictureList"/>
    <dgm:cxn modelId="{E404C859-68C5-4999-8CDB-73E3796FBD30}" type="presParOf" srcId="{D251DB10-4FCB-4BF9-A5A9-5CD00874B79C}" destId="{D132CEC3-8F1D-4B71-A480-54ECF6F5D8A8}" srcOrd="5" destOrd="0" presId="urn:microsoft.com/office/officeart/2011/layout/RadialPictureList"/>
    <dgm:cxn modelId="{12DBDED7-DAB5-4116-9516-13BAB858C067}" type="presParOf" srcId="{D251DB10-4FCB-4BF9-A5A9-5CD00874B79C}" destId="{4087B979-209F-4391-A97D-3BD0B34A5563}" srcOrd="6" destOrd="0" presId="urn:microsoft.com/office/officeart/2011/layout/RadialPictureList"/>
    <dgm:cxn modelId="{CE893F76-B597-4D99-A0A6-D6F103725710}" type="presParOf" srcId="{4087B979-209F-4391-A97D-3BD0B34A5563}" destId="{9C8C3D5E-CB32-452B-AF47-EDB84A886412}" srcOrd="0" destOrd="0" presId="urn:microsoft.com/office/officeart/2011/layout/RadialPictureList"/>
    <dgm:cxn modelId="{79573CA6-4CFE-4F16-8F4F-705BBFB5C403}" type="presParOf" srcId="{D251DB10-4FCB-4BF9-A5A9-5CD00874B79C}" destId="{68552492-49C2-4297-A78C-B9BBCCD1E0F7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600B7-CA25-4BB5-852C-DD541BCC159D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0DC9CE-E61E-43A5-B38D-4973D9F64FC0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DC23996E-D853-4733-9A5A-84839A0D8258}" type="parTrans" cxnId="{0213DF47-7124-4D49-AFAE-41481C50093A}">
      <dgm:prSet/>
      <dgm:spPr/>
      <dgm:t>
        <a:bodyPr/>
        <a:lstStyle/>
        <a:p>
          <a:endParaRPr lang="en-US"/>
        </a:p>
      </dgm:t>
    </dgm:pt>
    <dgm:pt modelId="{2DED24B2-8C1D-47CC-B47E-244D19EFC398}" type="sibTrans" cxnId="{0213DF47-7124-4D49-AFAE-41481C50093A}">
      <dgm:prSet/>
      <dgm:spPr/>
      <dgm:t>
        <a:bodyPr/>
        <a:lstStyle/>
        <a:p>
          <a:endParaRPr lang="en-US"/>
        </a:p>
      </dgm:t>
    </dgm:pt>
    <dgm:pt modelId="{7B72238B-75D1-40A7-9609-A62320E1AF3A}">
      <dgm:prSet phldrT="[Text]"/>
      <dgm:spPr/>
      <dgm:t>
        <a:bodyPr/>
        <a:lstStyle/>
        <a:p>
          <a:r>
            <a:rPr lang="en-US" dirty="0" smtClean="0"/>
            <a:t>Familiar</a:t>
          </a:r>
          <a:endParaRPr lang="en-US" dirty="0"/>
        </a:p>
      </dgm:t>
    </dgm:pt>
    <dgm:pt modelId="{B7A0CE3A-4218-4124-9728-D445937E3D6E}" type="sibTrans" cxnId="{F3CF6523-3738-46E6-A7DF-C239D80FDB4E}">
      <dgm:prSet/>
      <dgm:spPr/>
      <dgm:t>
        <a:bodyPr/>
        <a:lstStyle/>
        <a:p>
          <a:endParaRPr lang="en-US"/>
        </a:p>
      </dgm:t>
    </dgm:pt>
    <dgm:pt modelId="{1FBBE0C3-1353-4670-B80C-CDCB933A57B1}" type="parTrans" cxnId="{F3CF6523-3738-46E6-A7DF-C239D80FDB4E}">
      <dgm:prSet/>
      <dgm:spPr/>
      <dgm:t>
        <a:bodyPr/>
        <a:lstStyle/>
        <a:p>
          <a:endParaRPr lang="en-US"/>
        </a:p>
      </dgm:t>
    </dgm:pt>
    <dgm:pt modelId="{BF5ED211-5552-4B8C-BDBF-4D3B6CC72F30}">
      <dgm:prSet phldrT="[Text]"/>
      <dgm:spPr/>
      <dgm:t>
        <a:bodyPr/>
        <a:lstStyle/>
        <a:p>
          <a:r>
            <a:rPr lang="en-US" dirty="0" smtClean="0"/>
            <a:t>Gaming</a:t>
          </a:r>
          <a:endParaRPr lang="en-US" dirty="0"/>
        </a:p>
      </dgm:t>
    </dgm:pt>
    <dgm:pt modelId="{0E7DDFF2-9EB2-4927-A619-C6E13B784D9B}" type="sibTrans" cxnId="{1BBCD6EF-5E77-45F7-9FD9-31C57BBFFF74}">
      <dgm:prSet/>
      <dgm:spPr/>
      <dgm:t>
        <a:bodyPr/>
        <a:lstStyle/>
        <a:p>
          <a:endParaRPr lang="en-US"/>
        </a:p>
      </dgm:t>
    </dgm:pt>
    <dgm:pt modelId="{1F82E05F-EE06-4AA1-9816-5119E429DAF4}" type="parTrans" cxnId="{1BBCD6EF-5E77-45F7-9FD9-31C57BBFFF74}">
      <dgm:prSet/>
      <dgm:spPr/>
      <dgm:t>
        <a:bodyPr/>
        <a:lstStyle/>
        <a:p>
          <a:endParaRPr lang="en-US"/>
        </a:p>
      </dgm:t>
    </dgm:pt>
    <dgm:pt modelId="{5CBD1D47-04DC-42B8-8B57-A9964D933E3E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5DA8D307-B736-4091-8A5E-8AD6A8199BEE}" type="sibTrans" cxnId="{D0341FC3-5B87-4E40-BFC8-1CDF2DE45477}">
      <dgm:prSet/>
      <dgm:spPr/>
      <dgm:t>
        <a:bodyPr/>
        <a:lstStyle/>
        <a:p>
          <a:endParaRPr lang="en-US"/>
        </a:p>
      </dgm:t>
    </dgm:pt>
    <dgm:pt modelId="{1B3DC104-D164-4FFB-8AF1-308319DACCA8}" type="parTrans" cxnId="{D0341FC3-5B87-4E40-BFC8-1CDF2DE45477}">
      <dgm:prSet/>
      <dgm:spPr/>
      <dgm:t>
        <a:bodyPr/>
        <a:lstStyle/>
        <a:p>
          <a:endParaRPr lang="en-US"/>
        </a:p>
      </dgm:t>
    </dgm:pt>
    <dgm:pt modelId="{74560607-2F7B-4092-AD6A-0428F4A85F4B}">
      <dgm:prSet phldrT="[Text]"/>
      <dgm:spPr/>
      <dgm:t>
        <a:bodyPr/>
        <a:lstStyle/>
        <a:p>
          <a:r>
            <a:rPr lang="en-US" dirty="0" smtClean="0"/>
            <a:t>Easy to use</a:t>
          </a:r>
          <a:endParaRPr lang="en-US" dirty="0"/>
        </a:p>
      </dgm:t>
    </dgm:pt>
    <dgm:pt modelId="{215C33B7-1C22-47A5-A52A-C8901D5AA2C1}" type="sibTrans" cxnId="{6A7B1097-78F8-49FB-A3B7-738270DE4C0D}">
      <dgm:prSet/>
      <dgm:spPr/>
      <dgm:t>
        <a:bodyPr/>
        <a:lstStyle/>
        <a:p>
          <a:endParaRPr lang="en-US"/>
        </a:p>
      </dgm:t>
    </dgm:pt>
    <dgm:pt modelId="{86C2BCF8-1F3D-4281-B316-1129F8801BBB}" type="parTrans" cxnId="{6A7B1097-78F8-49FB-A3B7-738270DE4C0D}">
      <dgm:prSet/>
      <dgm:spPr/>
      <dgm:t>
        <a:bodyPr/>
        <a:lstStyle/>
        <a:p>
          <a:endParaRPr lang="en-US"/>
        </a:p>
      </dgm:t>
    </dgm:pt>
    <dgm:pt modelId="{C18681CF-780D-4FAB-9764-19CD62EA6E16}" type="pres">
      <dgm:prSet presAssocID="{2B1600B7-CA25-4BB5-852C-DD541BCC159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20493-C0F8-434B-9A3E-9ECCDC1247C2}" type="pres">
      <dgm:prSet presAssocID="{2B1600B7-CA25-4BB5-852C-DD541BCC159D}" presName="radial" presStyleCnt="0">
        <dgm:presLayoutVars>
          <dgm:animLvl val="ctr"/>
        </dgm:presLayoutVars>
      </dgm:prSet>
      <dgm:spPr/>
    </dgm:pt>
    <dgm:pt modelId="{B0760A0E-265D-47D7-9D54-82825BA4C5A9}" type="pres">
      <dgm:prSet presAssocID="{5E0DC9CE-E61E-43A5-B38D-4973D9F64FC0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4390B7FD-E3ED-4822-9E67-000C9E90D8EF}" type="pres">
      <dgm:prSet presAssocID="{74560607-2F7B-4092-AD6A-0428F4A85F4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0F30C-F938-4520-B5E1-D0BE702DFD2A}" type="pres">
      <dgm:prSet presAssocID="{5CBD1D47-04DC-42B8-8B57-A9964D933E3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B89FC-2790-4AC1-9962-F3E14A425128}" type="pres">
      <dgm:prSet presAssocID="{BF5ED211-5552-4B8C-BDBF-4D3B6CC72F30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F11E0-ED37-41DE-96A0-20F27AB0151F}" type="pres">
      <dgm:prSet presAssocID="{7B72238B-75D1-40A7-9609-A62320E1AF3A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BCD6EF-5E77-45F7-9FD9-31C57BBFFF74}" srcId="{5E0DC9CE-E61E-43A5-B38D-4973D9F64FC0}" destId="{BF5ED211-5552-4B8C-BDBF-4D3B6CC72F30}" srcOrd="2" destOrd="0" parTransId="{1F82E05F-EE06-4AA1-9816-5119E429DAF4}" sibTransId="{0E7DDFF2-9EB2-4927-A619-C6E13B784D9B}"/>
    <dgm:cxn modelId="{F3CF6523-3738-46E6-A7DF-C239D80FDB4E}" srcId="{5E0DC9CE-E61E-43A5-B38D-4973D9F64FC0}" destId="{7B72238B-75D1-40A7-9609-A62320E1AF3A}" srcOrd="3" destOrd="0" parTransId="{1FBBE0C3-1353-4670-B80C-CDCB933A57B1}" sibTransId="{B7A0CE3A-4218-4124-9728-D445937E3D6E}"/>
    <dgm:cxn modelId="{CF4671EB-2B01-451F-89AC-0226662F4C3D}" type="presOf" srcId="{74560607-2F7B-4092-AD6A-0428F4A85F4B}" destId="{4390B7FD-E3ED-4822-9E67-000C9E90D8EF}" srcOrd="0" destOrd="0" presId="urn:microsoft.com/office/officeart/2005/8/layout/radial3"/>
    <dgm:cxn modelId="{D0341FC3-5B87-4E40-BFC8-1CDF2DE45477}" srcId="{5E0DC9CE-E61E-43A5-B38D-4973D9F64FC0}" destId="{5CBD1D47-04DC-42B8-8B57-A9964D933E3E}" srcOrd="1" destOrd="0" parTransId="{1B3DC104-D164-4FFB-8AF1-308319DACCA8}" sibTransId="{5DA8D307-B736-4091-8A5E-8AD6A8199BEE}"/>
    <dgm:cxn modelId="{F1C7E9C3-B7D2-4AA8-85DE-73F943C9905C}" type="presOf" srcId="{5CBD1D47-04DC-42B8-8B57-A9964D933E3E}" destId="{9890F30C-F938-4520-B5E1-D0BE702DFD2A}" srcOrd="0" destOrd="0" presId="urn:microsoft.com/office/officeart/2005/8/layout/radial3"/>
    <dgm:cxn modelId="{77516FDF-7491-4E3E-AC12-65EB2A4A0A2D}" type="presOf" srcId="{2B1600B7-CA25-4BB5-852C-DD541BCC159D}" destId="{C18681CF-780D-4FAB-9764-19CD62EA6E16}" srcOrd="0" destOrd="0" presId="urn:microsoft.com/office/officeart/2005/8/layout/radial3"/>
    <dgm:cxn modelId="{6A7B1097-78F8-49FB-A3B7-738270DE4C0D}" srcId="{5E0DC9CE-E61E-43A5-B38D-4973D9F64FC0}" destId="{74560607-2F7B-4092-AD6A-0428F4A85F4B}" srcOrd="0" destOrd="0" parTransId="{86C2BCF8-1F3D-4281-B316-1129F8801BBB}" sibTransId="{215C33B7-1C22-47A5-A52A-C8901D5AA2C1}"/>
    <dgm:cxn modelId="{0213DF47-7124-4D49-AFAE-41481C50093A}" srcId="{2B1600B7-CA25-4BB5-852C-DD541BCC159D}" destId="{5E0DC9CE-E61E-43A5-B38D-4973D9F64FC0}" srcOrd="0" destOrd="0" parTransId="{DC23996E-D853-4733-9A5A-84839A0D8258}" sibTransId="{2DED24B2-8C1D-47CC-B47E-244D19EFC398}"/>
    <dgm:cxn modelId="{DDAB1E0F-1C65-4DAB-B1B5-5F76D88B0FA3}" type="presOf" srcId="{7B72238B-75D1-40A7-9609-A62320E1AF3A}" destId="{E2BF11E0-ED37-41DE-96A0-20F27AB0151F}" srcOrd="0" destOrd="0" presId="urn:microsoft.com/office/officeart/2005/8/layout/radial3"/>
    <dgm:cxn modelId="{2489EC22-735C-44CC-B209-E10CB415E839}" type="presOf" srcId="{BF5ED211-5552-4B8C-BDBF-4D3B6CC72F30}" destId="{188B89FC-2790-4AC1-9962-F3E14A425128}" srcOrd="0" destOrd="0" presId="urn:microsoft.com/office/officeart/2005/8/layout/radial3"/>
    <dgm:cxn modelId="{60A8FDFD-AF97-4043-B8AA-6B4E1D60DF33}" type="presOf" srcId="{5E0DC9CE-E61E-43A5-B38D-4973D9F64FC0}" destId="{B0760A0E-265D-47D7-9D54-82825BA4C5A9}" srcOrd="0" destOrd="0" presId="urn:microsoft.com/office/officeart/2005/8/layout/radial3"/>
    <dgm:cxn modelId="{98E2A3CD-0FDA-4ADC-AF2B-3F24CC147DB3}" type="presParOf" srcId="{C18681CF-780D-4FAB-9764-19CD62EA6E16}" destId="{83B20493-C0F8-434B-9A3E-9ECCDC1247C2}" srcOrd="0" destOrd="0" presId="urn:microsoft.com/office/officeart/2005/8/layout/radial3"/>
    <dgm:cxn modelId="{2059DE6A-4BD4-41C8-AD3B-E4EFC87628E3}" type="presParOf" srcId="{83B20493-C0F8-434B-9A3E-9ECCDC1247C2}" destId="{B0760A0E-265D-47D7-9D54-82825BA4C5A9}" srcOrd="0" destOrd="0" presId="urn:microsoft.com/office/officeart/2005/8/layout/radial3"/>
    <dgm:cxn modelId="{7DCA7FCA-631A-4633-AAD3-CFE4B96CB757}" type="presParOf" srcId="{83B20493-C0F8-434B-9A3E-9ECCDC1247C2}" destId="{4390B7FD-E3ED-4822-9E67-000C9E90D8EF}" srcOrd="1" destOrd="0" presId="urn:microsoft.com/office/officeart/2005/8/layout/radial3"/>
    <dgm:cxn modelId="{4CC0BDCE-5EEF-46AC-BCA4-9195E9692506}" type="presParOf" srcId="{83B20493-C0F8-434B-9A3E-9ECCDC1247C2}" destId="{9890F30C-F938-4520-B5E1-D0BE702DFD2A}" srcOrd="2" destOrd="0" presId="urn:microsoft.com/office/officeart/2005/8/layout/radial3"/>
    <dgm:cxn modelId="{36DF0796-D7F3-4528-9A4F-7647D98A1CA9}" type="presParOf" srcId="{83B20493-C0F8-434B-9A3E-9ECCDC1247C2}" destId="{188B89FC-2790-4AC1-9962-F3E14A425128}" srcOrd="3" destOrd="0" presId="urn:microsoft.com/office/officeart/2005/8/layout/radial3"/>
    <dgm:cxn modelId="{B7BA2359-54B3-4DE6-90FC-40495F5C05DC}" type="presParOf" srcId="{83B20493-C0F8-434B-9A3E-9ECCDC1247C2}" destId="{E2BF11E0-ED37-41DE-96A0-20F27AB0151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75205F-CE9B-4C36-B173-1008A59EAC86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9BB209-978A-4C03-A824-E9B2A64454AD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8FD09241-A9F8-4D4B-ABB6-4E835E7D49B6}" type="parTrans" cxnId="{033975D6-DD6A-40F8-ABF1-CCA4F65D1649}">
      <dgm:prSet/>
      <dgm:spPr/>
      <dgm:t>
        <a:bodyPr/>
        <a:lstStyle/>
        <a:p>
          <a:endParaRPr lang="en-US"/>
        </a:p>
      </dgm:t>
    </dgm:pt>
    <dgm:pt modelId="{23B89681-39F4-471C-8966-0AD242C7429C}" type="sibTrans" cxnId="{033975D6-DD6A-40F8-ABF1-CCA4F65D1649}">
      <dgm:prSet/>
      <dgm:spPr/>
      <dgm:t>
        <a:bodyPr/>
        <a:lstStyle/>
        <a:p>
          <a:endParaRPr lang="en-US"/>
        </a:p>
      </dgm:t>
    </dgm:pt>
    <dgm:pt modelId="{71061577-9CCB-4087-9153-86CC967FAA8C}">
      <dgm:prSet phldrT="[Text]"/>
      <dgm:spPr/>
      <dgm:t>
        <a:bodyPr/>
        <a:lstStyle/>
        <a:p>
          <a:r>
            <a:rPr lang="en-US" dirty="0" smtClean="0"/>
            <a:t>Expensive</a:t>
          </a:r>
          <a:endParaRPr lang="en-US" dirty="0"/>
        </a:p>
      </dgm:t>
    </dgm:pt>
    <dgm:pt modelId="{FBF8357A-6315-4381-80E0-15B913F29C28}" type="parTrans" cxnId="{F94A3269-E6F2-44F4-8CCF-70DEC290F615}">
      <dgm:prSet/>
      <dgm:spPr/>
      <dgm:t>
        <a:bodyPr/>
        <a:lstStyle/>
        <a:p>
          <a:endParaRPr lang="en-US"/>
        </a:p>
      </dgm:t>
    </dgm:pt>
    <dgm:pt modelId="{00537553-3E8C-446E-9F63-AA07F66B85A2}" type="sibTrans" cxnId="{F94A3269-E6F2-44F4-8CCF-70DEC290F615}">
      <dgm:prSet/>
      <dgm:spPr/>
      <dgm:t>
        <a:bodyPr/>
        <a:lstStyle/>
        <a:p>
          <a:endParaRPr lang="en-US"/>
        </a:p>
      </dgm:t>
    </dgm:pt>
    <dgm:pt modelId="{275375A3-73D0-4B53-9396-43B6E7E5DD93}">
      <dgm:prSet phldrT="[Text]"/>
      <dgm:spPr/>
      <dgm:t>
        <a:bodyPr/>
        <a:lstStyle/>
        <a:p>
          <a:r>
            <a:rPr lang="en-US" dirty="0" smtClean="0"/>
            <a:t>Not Stable </a:t>
          </a:r>
          <a:endParaRPr lang="en-US" dirty="0"/>
        </a:p>
      </dgm:t>
    </dgm:pt>
    <dgm:pt modelId="{6FC9F448-AB3C-4491-A1B0-E142D5AF3788}" type="parTrans" cxnId="{015E8025-2102-4E3F-8CD8-55614A9FAE84}">
      <dgm:prSet/>
      <dgm:spPr/>
      <dgm:t>
        <a:bodyPr/>
        <a:lstStyle/>
        <a:p>
          <a:endParaRPr lang="en-US"/>
        </a:p>
      </dgm:t>
    </dgm:pt>
    <dgm:pt modelId="{A696AA95-16F6-4DF6-837A-B5B9CC229460}" type="sibTrans" cxnId="{015E8025-2102-4E3F-8CD8-55614A9FAE84}">
      <dgm:prSet/>
      <dgm:spPr/>
      <dgm:t>
        <a:bodyPr/>
        <a:lstStyle/>
        <a:p>
          <a:endParaRPr lang="en-US"/>
        </a:p>
      </dgm:t>
    </dgm:pt>
    <dgm:pt modelId="{F6DAC10D-93C4-45A2-A659-E6D7D48C9509}">
      <dgm:prSet phldrT="[Text]"/>
      <dgm:spPr/>
      <dgm:t>
        <a:bodyPr/>
        <a:lstStyle/>
        <a:p>
          <a:r>
            <a:rPr lang="en-US" dirty="0" smtClean="0"/>
            <a:t>Not secure</a:t>
          </a:r>
          <a:endParaRPr lang="en-US" dirty="0"/>
        </a:p>
      </dgm:t>
    </dgm:pt>
    <dgm:pt modelId="{E82417DF-2C50-4792-B748-CCA33902523D}" type="parTrans" cxnId="{6E73E071-0061-406F-8DC2-4142C9151DDB}">
      <dgm:prSet/>
      <dgm:spPr/>
      <dgm:t>
        <a:bodyPr/>
        <a:lstStyle/>
        <a:p>
          <a:endParaRPr lang="en-US"/>
        </a:p>
      </dgm:t>
    </dgm:pt>
    <dgm:pt modelId="{5FDACF9C-9363-4A53-BB3F-A4FB12501C77}" type="sibTrans" cxnId="{6E73E071-0061-406F-8DC2-4142C9151DDB}">
      <dgm:prSet/>
      <dgm:spPr/>
      <dgm:t>
        <a:bodyPr/>
        <a:lstStyle/>
        <a:p>
          <a:endParaRPr lang="en-US"/>
        </a:p>
      </dgm:t>
    </dgm:pt>
    <dgm:pt modelId="{594FFEAB-4AD4-4EC8-97E5-D0C829197B45}">
      <dgm:prSet phldrT="[Text]"/>
      <dgm:spPr/>
      <dgm:t>
        <a:bodyPr/>
        <a:lstStyle/>
        <a:p>
          <a:endParaRPr lang="en-US" dirty="0"/>
        </a:p>
      </dgm:t>
    </dgm:pt>
    <dgm:pt modelId="{56B37578-4B53-4974-B9C4-5DEB63116D4B}" type="parTrans" cxnId="{A958653D-6539-4F3D-8154-8D604B9244C2}">
      <dgm:prSet/>
      <dgm:spPr/>
      <dgm:t>
        <a:bodyPr/>
        <a:lstStyle/>
        <a:p>
          <a:endParaRPr lang="en-US"/>
        </a:p>
      </dgm:t>
    </dgm:pt>
    <dgm:pt modelId="{E8FAC994-A8AB-459D-99BC-2929D27169F3}" type="sibTrans" cxnId="{A958653D-6539-4F3D-8154-8D604B9244C2}">
      <dgm:prSet/>
      <dgm:spPr/>
      <dgm:t>
        <a:bodyPr/>
        <a:lstStyle/>
        <a:p>
          <a:endParaRPr lang="en-US"/>
        </a:p>
      </dgm:t>
    </dgm:pt>
    <dgm:pt modelId="{396EB869-9A3E-4487-A2EF-4C23EDC7E60C}" type="pres">
      <dgm:prSet presAssocID="{2C75205F-CE9B-4C36-B173-1008A59EAC8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F945CC-9528-40D1-9C69-6F7716F87C65}" type="pres">
      <dgm:prSet presAssocID="{2C75205F-CE9B-4C36-B173-1008A59EAC86}" presName="radial" presStyleCnt="0">
        <dgm:presLayoutVars>
          <dgm:animLvl val="ctr"/>
        </dgm:presLayoutVars>
      </dgm:prSet>
      <dgm:spPr/>
    </dgm:pt>
    <dgm:pt modelId="{72576E00-A0FA-4BF1-BDBD-1BCC63A79DF5}" type="pres">
      <dgm:prSet presAssocID="{AE9BB209-978A-4C03-A824-E9B2A64454AD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182A6554-BB58-49EE-B886-1379907651A7}" type="pres">
      <dgm:prSet presAssocID="{71061577-9CCB-4087-9153-86CC967FAA8C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9B660-325B-4FB0-B12C-D35AC9412EBE}" type="pres">
      <dgm:prSet presAssocID="{275375A3-73D0-4B53-9396-43B6E7E5DD93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B7430-6643-453E-B97D-FB6754696A74}" type="pres">
      <dgm:prSet presAssocID="{F6DAC10D-93C4-45A2-A659-E6D7D48C9509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58653D-6539-4F3D-8154-8D604B9244C2}" srcId="{2C75205F-CE9B-4C36-B173-1008A59EAC86}" destId="{594FFEAB-4AD4-4EC8-97E5-D0C829197B45}" srcOrd="1" destOrd="0" parTransId="{56B37578-4B53-4974-B9C4-5DEB63116D4B}" sibTransId="{E8FAC994-A8AB-459D-99BC-2929D27169F3}"/>
    <dgm:cxn modelId="{778C8358-1310-4B0C-B703-DC36E07C576E}" type="presOf" srcId="{AE9BB209-978A-4C03-A824-E9B2A64454AD}" destId="{72576E00-A0FA-4BF1-BDBD-1BCC63A79DF5}" srcOrd="0" destOrd="0" presId="urn:microsoft.com/office/officeart/2005/8/layout/radial3"/>
    <dgm:cxn modelId="{6E73E071-0061-406F-8DC2-4142C9151DDB}" srcId="{AE9BB209-978A-4C03-A824-E9B2A64454AD}" destId="{F6DAC10D-93C4-45A2-A659-E6D7D48C9509}" srcOrd="2" destOrd="0" parTransId="{E82417DF-2C50-4792-B748-CCA33902523D}" sibTransId="{5FDACF9C-9363-4A53-BB3F-A4FB12501C77}"/>
    <dgm:cxn modelId="{033975D6-DD6A-40F8-ABF1-CCA4F65D1649}" srcId="{2C75205F-CE9B-4C36-B173-1008A59EAC86}" destId="{AE9BB209-978A-4C03-A824-E9B2A64454AD}" srcOrd="0" destOrd="0" parTransId="{8FD09241-A9F8-4D4B-ABB6-4E835E7D49B6}" sibTransId="{23B89681-39F4-471C-8966-0AD242C7429C}"/>
    <dgm:cxn modelId="{F94A3269-E6F2-44F4-8CCF-70DEC290F615}" srcId="{AE9BB209-978A-4C03-A824-E9B2A64454AD}" destId="{71061577-9CCB-4087-9153-86CC967FAA8C}" srcOrd="0" destOrd="0" parTransId="{FBF8357A-6315-4381-80E0-15B913F29C28}" sibTransId="{00537553-3E8C-446E-9F63-AA07F66B85A2}"/>
    <dgm:cxn modelId="{24E15359-AABC-404D-9826-7FDC551E9270}" type="presOf" srcId="{275375A3-73D0-4B53-9396-43B6E7E5DD93}" destId="{80B9B660-325B-4FB0-B12C-D35AC9412EBE}" srcOrd="0" destOrd="0" presId="urn:microsoft.com/office/officeart/2005/8/layout/radial3"/>
    <dgm:cxn modelId="{850CDFB2-0CDE-4831-AE1B-31841E674E09}" type="presOf" srcId="{F6DAC10D-93C4-45A2-A659-E6D7D48C9509}" destId="{4A8B7430-6643-453E-B97D-FB6754696A74}" srcOrd="0" destOrd="0" presId="urn:microsoft.com/office/officeart/2005/8/layout/radial3"/>
    <dgm:cxn modelId="{EA7404D1-EAF6-4CCA-874D-7F1AD8BD3D9E}" type="presOf" srcId="{2C75205F-CE9B-4C36-B173-1008A59EAC86}" destId="{396EB869-9A3E-4487-A2EF-4C23EDC7E60C}" srcOrd="0" destOrd="0" presId="urn:microsoft.com/office/officeart/2005/8/layout/radial3"/>
    <dgm:cxn modelId="{C356D388-55B9-4992-8859-FFDA21241450}" type="presOf" srcId="{71061577-9CCB-4087-9153-86CC967FAA8C}" destId="{182A6554-BB58-49EE-B886-1379907651A7}" srcOrd="0" destOrd="0" presId="urn:microsoft.com/office/officeart/2005/8/layout/radial3"/>
    <dgm:cxn modelId="{015E8025-2102-4E3F-8CD8-55614A9FAE84}" srcId="{AE9BB209-978A-4C03-A824-E9B2A64454AD}" destId="{275375A3-73D0-4B53-9396-43B6E7E5DD93}" srcOrd="1" destOrd="0" parTransId="{6FC9F448-AB3C-4491-A1B0-E142D5AF3788}" sibTransId="{A696AA95-16F6-4DF6-837A-B5B9CC229460}"/>
    <dgm:cxn modelId="{A070F9E3-11AB-43C1-86D5-DDB316B08D94}" type="presParOf" srcId="{396EB869-9A3E-4487-A2EF-4C23EDC7E60C}" destId="{47F945CC-9528-40D1-9C69-6F7716F87C65}" srcOrd="0" destOrd="0" presId="urn:microsoft.com/office/officeart/2005/8/layout/radial3"/>
    <dgm:cxn modelId="{F86F3593-7E39-4E03-899A-CD591A840144}" type="presParOf" srcId="{47F945CC-9528-40D1-9C69-6F7716F87C65}" destId="{72576E00-A0FA-4BF1-BDBD-1BCC63A79DF5}" srcOrd="0" destOrd="0" presId="urn:microsoft.com/office/officeart/2005/8/layout/radial3"/>
    <dgm:cxn modelId="{9C00424C-A96F-469E-BD7B-363D7E5FA19C}" type="presParOf" srcId="{47F945CC-9528-40D1-9C69-6F7716F87C65}" destId="{182A6554-BB58-49EE-B886-1379907651A7}" srcOrd="1" destOrd="0" presId="urn:microsoft.com/office/officeart/2005/8/layout/radial3"/>
    <dgm:cxn modelId="{7B7970F1-FFC7-483E-8B76-74DAF96DE634}" type="presParOf" srcId="{47F945CC-9528-40D1-9C69-6F7716F87C65}" destId="{80B9B660-325B-4FB0-B12C-D35AC9412EBE}" srcOrd="2" destOrd="0" presId="urn:microsoft.com/office/officeart/2005/8/layout/radial3"/>
    <dgm:cxn modelId="{91394A6D-60EA-42A7-8B5D-B312D50A678C}" type="presParOf" srcId="{47F945CC-9528-40D1-9C69-6F7716F87C65}" destId="{4A8B7430-6643-453E-B97D-FB6754696A74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416422-138A-4008-927F-A15374C267D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9963F-0E3E-48D8-9162-53CA38813C74}">
      <dgm:prSet phldrT="[Text]"/>
      <dgm:spPr/>
      <dgm:t>
        <a:bodyPr/>
        <a:lstStyle/>
        <a:p>
          <a:r>
            <a:rPr lang="en-US" dirty="0" smtClean="0"/>
            <a:t>Advantages </a:t>
          </a:r>
          <a:endParaRPr lang="en-US" dirty="0"/>
        </a:p>
      </dgm:t>
    </dgm:pt>
    <dgm:pt modelId="{9765CAE4-4BC7-4408-8119-BBB31269332E}" type="parTrans" cxnId="{8308D756-7961-48E8-A451-094746879DEA}">
      <dgm:prSet/>
      <dgm:spPr/>
      <dgm:t>
        <a:bodyPr/>
        <a:lstStyle/>
        <a:p>
          <a:endParaRPr lang="en-US"/>
        </a:p>
      </dgm:t>
    </dgm:pt>
    <dgm:pt modelId="{A67EC0F9-9BF6-4A86-846A-35A54EB26E37}" type="sibTrans" cxnId="{8308D756-7961-48E8-A451-094746879DEA}">
      <dgm:prSet/>
      <dgm:spPr/>
      <dgm:t>
        <a:bodyPr/>
        <a:lstStyle/>
        <a:p>
          <a:endParaRPr lang="en-US"/>
        </a:p>
      </dgm:t>
    </dgm:pt>
    <dgm:pt modelId="{6848CFFF-88CB-4DF9-9BA0-13AEEBE0BF68}">
      <dgm:prSet phldrT="[Text]"/>
      <dgm:spPr/>
      <dgm:t>
        <a:bodyPr/>
        <a:lstStyle/>
        <a:p>
          <a:r>
            <a:rPr lang="en-US" dirty="0" smtClean="0"/>
            <a:t>Great GUI</a:t>
          </a:r>
          <a:endParaRPr lang="en-US" dirty="0"/>
        </a:p>
      </dgm:t>
    </dgm:pt>
    <dgm:pt modelId="{857694F2-0284-408A-A124-C461357AA209}" type="parTrans" cxnId="{04CA4D39-CC7C-49ED-AD1B-FFCBCB675123}">
      <dgm:prSet/>
      <dgm:spPr/>
      <dgm:t>
        <a:bodyPr/>
        <a:lstStyle/>
        <a:p>
          <a:endParaRPr lang="en-US"/>
        </a:p>
      </dgm:t>
    </dgm:pt>
    <dgm:pt modelId="{C5B29781-9E6E-44E9-B812-52F75293F533}" type="sibTrans" cxnId="{04CA4D39-CC7C-49ED-AD1B-FFCBCB675123}">
      <dgm:prSet/>
      <dgm:spPr/>
      <dgm:t>
        <a:bodyPr/>
        <a:lstStyle/>
        <a:p>
          <a:endParaRPr lang="en-US"/>
        </a:p>
      </dgm:t>
    </dgm:pt>
    <dgm:pt modelId="{B8C0302E-4674-42F0-AB0F-CA8EFA7F18DB}">
      <dgm:prSet phldrT="[Text]"/>
      <dgm:spPr/>
      <dgm:t>
        <a:bodyPr/>
        <a:lstStyle/>
        <a:p>
          <a:r>
            <a:rPr lang="en-US" dirty="0" smtClean="0"/>
            <a:t>Better to graphic designer</a:t>
          </a:r>
          <a:endParaRPr lang="en-US" dirty="0"/>
        </a:p>
      </dgm:t>
    </dgm:pt>
    <dgm:pt modelId="{31A31957-2617-41D8-85BC-792E1FF7FA57}" type="parTrans" cxnId="{17FE1276-2BAC-4A96-ADCE-83BD29C67398}">
      <dgm:prSet/>
      <dgm:spPr/>
      <dgm:t>
        <a:bodyPr/>
        <a:lstStyle/>
        <a:p>
          <a:endParaRPr lang="en-US"/>
        </a:p>
      </dgm:t>
    </dgm:pt>
    <dgm:pt modelId="{674ACF96-3812-4C1A-BEAD-13DE8CE67786}" type="sibTrans" cxnId="{17FE1276-2BAC-4A96-ADCE-83BD29C67398}">
      <dgm:prSet/>
      <dgm:spPr/>
      <dgm:t>
        <a:bodyPr/>
        <a:lstStyle/>
        <a:p>
          <a:endParaRPr lang="en-US"/>
        </a:p>
      </dgm:t>
    </dgm:pt>
    <dgm:pt modelId="{74C4C468-FF02-449A-B381-8728E31B6DCF}">
      <dgm:prSet phldrT="[Text]"/>
      <dgm:spPr/>
      <dgm:t>
        <a:bodyPr/>
        <a:lstStyle/>
        <a:p>
          <a:r>
            <a:rPr lang="en-US" dirty="0" smtClean="0"/>
            <a:t>Stable</a:t>
          </a:r>
          <a:endParaRPr lang="en-US" dirty="0"/>
        </a:p>
      </dgm:t>
    </dgm:pt>
    <dgm:pt modelId="{0505C960-4D6C-475E-B8C6-F097E4CFBF72}" type="parTrans" cxnId="{2C1AB06D-9D17-494D-A32E-CA8EBB63CF62}">
      <dgm:prSet/>
      <dgm:spPr/>
      <dgm:t>
        <a:bodyPr/>
        <a:lstStyle/>
        <a:p>
          <a:endParaRPr lang="en-US"/>
        </a:p>
      </dgm:t>
    </dgm:pt>
    <dgm:pt modelId="{A15032D9-DC56-4AEA-A21B-1852C2246CF2}" type="sibTrans" cxnId="{2C1AB06D-9D17-494D-A32E-CA8EBB63CF62}">
      <dgm:prSet/>
      <dgm:spPr/>
      <dgm:t>
        <a:bodyPr/>
        <a:lstStyle/>
        <a:p>
          <a:endParaRPr lang="en-US"/>
        </a:p>
      </dgm:t>
    </dgm:pt>
    <dgm:pt modelId="{F2BBAA81-4985-4840-ACF9-3D4328C2738A}">
      <dgm:prSet phldrT="[Text]"/>
      <dgm:spPr/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8EDBF091-DFFB-47A8-8F0F-2C7FB6A159B8}" type="parTrans" cxnId="{6FE26F63-F6E3-4758-B38A-CD8DDEF280DA}">
      <dgm:prSet/>
      <dgm:spPr/>
      <dgm:t>
        <a:bodyPr/>
        <a:lstStyle/>
        <a:p>
          <a:endParaRPr lang="en-US"/>
        </a:p>
      </dgm:t>
    </dgm:pt>
    <dgm:pt modelId="{AD65F28A-BD70-4A6C-B768-EA2296AD0A18}" type="sibTrans" cxnId="{6FE26F63-F6E3-4758-B38A-CD8DDEF280DA}">
      <dgm:prSet/>
      <dgm:spPr/>
      <dgm:t>
        <a:bodyPr/>
        <a:lstStyle/>
        <a:p>
          <a:endParaRPr lang="en-US"/>
        </a:p>
      </dgm:t>
    </dgm:pt>
    <dgm:pt modelId="{F0584611-5249-4D15-A946-93BB2F53AB4D}">
      <dgm:prSet/>
      <dgm:spPr/>
      <dgm:t>
        <a:bodyPr/>
        <a:lstStyle/>
        <a:p>
          <a:endParaRPr lang="en-US"/>
        </a:p>
      </dgm:t>
    </dgm:pt>
    <dgm:pt modelId="{3B2C2310-34A5-4547-9D86-C1615473C1C1}" type="parTrans" cxnId="{D2941BDC-A4CF-4039-9A4F-6B548C398435}">
      <dgm:prSet/>
      <dgm:spPr/>
      <dgm:t>
        <a:bodyPr/>
        <a:lstStyle/>
        <a:p>
          <a:endParaRPr lang="en-US"/>
        </a:p>
      </dgm:t>
    </dgm:pt>
    <dgm:pt modelId="{826D06FD-F284-42A5-91FB-2989F5DD51D2}" type="sibTrans" cxnId="{D2941BDC-A4CF-4039-9A4F-6B548C398435}">
      <dgm:prSet/>
      <dgm:spPr/>
      <dgm:t>
        <a:bodyPr/>
        <a:lstStyle/>
        <a:p>
          <a:endParaRPr lang="en-US"/>
        </a:p>
      </dgm:t>
    </dgm:pt>
    <dgm:pt modelId="{F74ED5A8-12A1-4B59-BC11-D8F28B9E65CD}">
      <dgm:prSet/>
      <dgm:spPr/>
      <dgm:t>
        <a:bodyPr/>
        <a:lstStyle/>
        <a:p>
          <a:endParaRPr lang="en-US"/>
        </a:p>
      </dgm:t>
    </dgm:pt>
    <dgm:pt modelId="{B1F9BD19-54A3-4F25-AE1E-67431AAD006C}" type="parTrans" cxnId="{36F84D12-F32B-4349-9799-1AC4E4A7FBF1}">
      <dgm:prSet/>
      <dgm:spPr/>
      <dgm:t>
        <a:bodyPr/>
        <a:lstStyle/>
        <a:p>
          <a:endParaRPr lang="en-US"/>
        </a:p>
      </dgm:t>
    </dgm:pt>
    <dgm:pt modelId="{E506F0A9-0A7E-440F-A43A-E1F416CCE053}" type="sibTrans" cxnId="{36F84D12-F32B-4349-9799-1AC4E4A7FBF1}">
      <dgm:prSet/>
      <dgm:spPr/>
      <dgm:t>
        <a:bodyPr/>
        <a:lstStyle/>
        <a:p>
          <a:endParaRPr lang="en-US"/>
        </a:p>
      </dgm:t>
    </dgm:pt>
    <dgm:pt modelId="{78921E49-9BE2-4DFC-90B9-3B306D87028C}" type="pres">
      <dgm:prSet presAssocID="{C0416422-138A-4008-927F-A15374C267D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A7D665-6C78-469B-AE04-3A2858369EA5}" type="pres">
      <dgm:prSet presAssocID="{C0416422-138A-4008-927F-A15374C267D4}" presName="radial" presStyleCnt="0">
        <dgm:presLayoutVars>
          <dgm:animLvl val="ctr"/>
        </dgm:presLayoutVars>
      </dgm:prSet>
      <dgm:spPr/>
    </dgm:pt>
    <dgm:pt modelId="{08120F9D-9B4B-43C2-A63C-87478CAF8A2F}" type="pres">
      <dgm:prSet presAssocID="{3DB9963F-0E3E-48D8-9162-53CA38813C74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CE973E68-8501-4494-B085-9FDEBC8F4ABD}" type="pres">
      <dgm:prSet presAssocID="{6848CFFF-88CB-4DF9-9BA0-13AEEBE0BF6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36FB7-DE02-4961-B471-FD73FA7AEF92}" type="pres">
      <dgm:prSet presAssocID="{B8C0302E-4674-42F0-AB0F-CA8EFA7F18DB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54E77-67AD-4123-9C9E-CF8316919A0A}" type="pres">
      <dgm:prSet presAssocID="{74C4C468-FF02-449A-B381-8728E31B6DCF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BBD3F-4A35-494B-8FAF-88B2C35AFC88}" type="pres">
      <dgm:prSet presAssocID="{F2BBAA81-4985-4840-ACF9-3D4328C2738A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78DAC-1E55-4A78-98DB-CC750AB55770}" type="presOf" srcId="{74C4C468-FF02-449A-B381-8728E31B6DCF}" destId="{E1654E77-67AD-4123-9C9E-CF8316919A0A}" srcOrd="0" destOrd="0" presId="urn:microsoft.com/office/officeart/2005/8/layout/radial3"/>
    <dgm:cxn modelId="{17FE1276-2BAC-4A96-ADCE-83BD29C67398}" srcId="{3DB9963F-0E3E-48D8-9162-53CA38813C74}" destId="{B8C0302E-4674-42F0-AB0F-CA8EFA7F18DB}" srcOrd="1" destOrd="0" parTransId="{31A31957-2617-41D8-85BC-792E1FF7FA57}" sibTransId="{674ACF96-3812-4C1A-BEAD-13DE8CE67786}"/>
    <dgm:cxn modelId="{8308D756-7961-48E8-A451-094746879DEA}" srcId="{C0416422-138A-4008-927F-A15374C267D4}" destId="{3DB9963F-0E3E-48D8-9162-53CA38813C74}" srcOrd="0" destOrd="0" parTransId="{9765CAE4-4BC7-4408-8119-BBB31269332E}" sibTransId="{A67EC0F9-9BF6-4A86-846A-35A54EB26E37}"/>
    <dgm:cxn modelId="{CC72C0A0-DD88-4CC1-AAAB-48D02B227693}" type="presOf" srcId="{B8C0302E-4674-42F0-AB0F-CA8EFA7F18DB}" destId="{00936FB7-DE02-4961-B471-FD73FA7AEF92}" srcOrd="0" destOrd="0" presId="urn:microsoft.com/office/officeart/2005/8/layout/radial3"/>
    <dgm:cxn modelId="{41F6CB2F-141F-4E23-8ADB-9E0D3C5736C4}" type="presOf" srcId="{3DB9963F-0E3E-48D8-9162-53CA38813C74}" destId="{08120F9D-9B4B-43C2-A63C-87478CAF8A2F}" srcOrd="0" destOrd="0" presId="urn:microsoft.com/office/officeart/2005/8/layout/radial3"/>
    <dgm:cxn modelId="{807CC8D9-08C3-40FA-8F2F-05494EB745E3}" type="presOf" srcId="{C0416422-138A-4008-927F-A15374C267D4}" destId="{78921E49-9BE2-4DFC-90B9-3B306D87028C}" srcOrd="0" destOrd="0" presId="urn:microsoft.com/office/officeart/2005/8/layout/radial3"/>
    <dgm:cxn modelId="{6FE26F63-F6E3-4758-B38A-CD8DDEF280DA}" srcId="{3DB9963F-0E3E-48D8-9162-53CA38813C74}" destId="{F2BBAA81-4985-4840-ACF9-3D4328C2738A}" srcOrd="3" destOrd="0" parTransId="{8EDBF091-DFFB-47A8-8F0F-2C7FB6A159B8}" sibTransId="{AD65F28A-BD70-4A6C-B768-EA2296AD0A18}"/>
    <dgm:cxn modelId="{D2941BDC-A4CF-4039-9A4F-6B548C398435}" srcId="{C0416422-138A-4008-927F-A15374C267D4}" destId="{F0584611-5249-4D15-A946-93BB2F53AB4D}" srcOrd="1" destOrd="0" parTransId="{3B2C2310-34A5-4547-9D86-C1615473C1C1}" sibTransId="{826D06FD-F284-42A5-91FB-2989F5DD51D2}"/>
    <dgm:cxn modelId="{2C1AB06D-9D17-494D-A32E-CA8EBB63CF62}" srcId="{3DB9963F-0E3E-48D8-9162-53CA38813C74}" destId="{74C4C468-FF02-449A-B381-8728E31B6DCF}" srcOrd="2" destOrd="0" parTransId="{0505C960-4D6C-475E-B8C6-F097E4CFBF72}" sibTransId="{A15032D9-DC56-4AEA-A21B-1852C2246CF2}"/>
    <dgm:cxn modelId="{901ED643-96C2-415D-8C74-4F7161B16C25}" type="presOf" srcId="{6848CFFF-88CB-4DF9-9BA0-13AEEBE0BF68}" destId="{CE973E68-8501-4494-B085-9FDEBC8F4ABD}" srcOrd="0" destOrd="0" presId="urn:microsoft.com/office/officeart/2005/8/layout/radial3"/>
    <dgm:cxn modelId="{C3D97054-04D9-4A20-AD5F-755253622B02}" type="presOf" srcId="{F2BBAA81-4985-4840-ACF9-3D4328C2738A}" destId="{941BBD3F-4A35-494B-8FAF-88B2C35AFC88}" srcOrd="0" destOrd="0" presId="urn:microsoft.com/office/officeart/2005/8/layout/radial3"/>
    <dgm:cxn modelId="{04CA4D39-CC7C-49ED-AD1B-FFCBCB675123}" srcId="{3DB9963F-0E3E-48D8-9162-53CA38813C74}" destId="{6848CFFF-88CB-4DF9-9BA0-13AEEBE0BF68}" srcOrd="0" destOrd="0" parTransId="{857694F2-0284-408A-A124-C461357AA209}" sibTransId="{C5B29781-9E6E-44E9-B812-52F75293F533}"/>
    <dgm:cxn modelId="{36F84D12-F32B-4349-9799-1AC4E4A7FBF1}" srcId="{C0416422-138A-4008-927F-A15374C267D4}" destId="{F74ED5A8-12A1-4B59-BC11-D8F28B9E65CD}" srcOrd="2" destOrd="0" parTransId="{B1F9BD19-54A3-4F25-AE1E-67431AAD006C}" sibTransId="{E506F0A9-0A7E-440F-A43A-E1F416CCE053}"/>
    <dgm:cxn modelId="{7822A9D9-7862-4940-BDB3-5CD76F116B8B}" type="presParOf" srcId="{78921E49-9BE2-4DFC-90B9-3B306D87028C}" destId="{8EA7D665-6C78-469B-AE04-3A2858369EA5}" srcOrd="0" destOrd="0" presId="urn:microsoft.com/office/officeart/2005/8/layout/radial3"/>
    <dgm:cxn modelId="{A125257D-EED7-45FD-8309-CDCFA3798DE2}" type="presParOf" srcId="{8EA7D665-6C78-469B-AE04-3A2858369EA5}" destId="{08120F9D-9B4B-43C2-A63C-87478CAF8A2F}" srcOrd="0" destOrd="0" presId="urn:microsoft.com/office/officeart/2005/8/layout/radial3"/>
    <dgm:cxn modelId="{69F7E116-9F42-4ED9-82A5-34E1C2F90F89}" type="presParOf" srcId="{8EA7D665-6C78-469B-AE04-3A2858369EA5}" destId="{CE973E68-8501-4494-B085-9FDEBC8F4ABD}" srcOrd="1" destOrd="0" presId="urn:microsoft.com/office/officeart/2005/8/layout/radial3"/>
    <dgm:cxn modelId="{AC7E5DC3-C2B7-4D4F-B133-7796F4A9D344}" type="presParOf" srcId="{8EA7D665-6C78-469B-AE04-3A2858369EA5}" destId="{00936FB7-DE02-4961-B471-FD73FA7AEF92}" srcOrd="2" destOrd="0" presId="urn:microsoft.com/office/officeart/2005/8/layout/radial3"/>
    <dgm:cxn modelId="{A48CDE85-2FA8-4F08-87B9-DB209E2DFBE4}" type="presParOf" srcId="{8EA7D665-6C78-469B-AE04-3A2858369EA5}" destId="{E1654E77-67AD-4123-9C9E-CF8316919A0A}" srcOrd="3" destOrd="0" presId="urn:microsoft.com/office/officeart/2005/8/layout/radial3"/>
    <dgm:cxn modelId="{4936CD0B-665B-434E-9E47-16E92673704E}" type="presParOf" srcId="{8EA7D665-6C78-469B-AE04-3A2858369EA5}" destId="{941BBD3F-4A35-494B-8FAF-88B2C35AFC8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416422-138A-4008-927F-A15374C267D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9963F-0E3E-48D8-9162-53CA38813C74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9765CAE4-4BC7-4408-8119-BBB31269332E}" type="parTrans" cxnId="{8308D756-7961-48E8-A451-094746879DEA}">
      <dgm:prSet/>
      <dgm:spPr/>
      <dgm:t>
        <a:bodyPr/>
        <a:lstStyle/>
        <a:p>
          <a:endParaRPr lang="en-US"/>
        </a:p>
      </dgm:t>
    </dgm:pt>
    <dgm:pt modelId="{A67EC0F9-9BF6-4A86-846A-35A54EB26E37}" type="sibTrans" cxnId="{8308D756-7961-48E8-A451-094746879DEA}">
      <dgm:prSet/>
      <dgm:spPr/>
      <dgm:t>
        <a:bodyPr/>
        <a:lstStyle/>
        <a:p>
          <a:endParaRPr lang="en-US"/>
        </a:p>
      </dgm:t>
    </dgm:pt>
    <dgm:pt modelId="{6848CFFF-88CB-4DF9-9BA0-13AEEBE0BF68}">
      <dgm:prSet phldrT="[Text]"/>
      <dgm:spPr/>
      <dgm:t>
        <a:bodyPr/>
        <a:lstStyle/>
        <a:p>
          <a:r>
            <a:rPr lang="en-US" dirty="0" smtClean="0"/>
            <a:t>Not gaming</a:t>
          </a:r>
          <a:endParaRPr lang="en-US" dirty="0"/>
        </a:p>
      </dgm:t>
    </dgm:pt>
    <dgm:pt modelId="{857694F2-0284-408A-A124-C461357AA209}" type="parTrans" cxnId="{04CA4D39-CC7C-49ED-AD1B-FFCBCB675123}">
      <dgm:prSet/>
      <dgm:spPr/>
      <dgm:t>
        <a:bodyPr/>
        <a:lstStyle/>
        <a:p>
          <a:endParaRPr lang="en-US"/>
        </a:p>
      </dgm:t>
    </dgm:pt>
    <dgm:pt modelId="{C5B29781-9E6E-44E9-B812-52F75293F533}" type="sibTrans" cxnId="{04CA4D39-CC7C-49ED-AD1B-FFCBCB675123}">
      <dgm:prSet/>
      <dgm:spPr/>
      <dgm:t>
        <a:bodyPr/>
        <a:lstStyle/>
        <a:p>
          <a:endParaRPr lang="en-US"/>
        </a:p>
      </dgm:t>
    </dgm:pt>
    <dgm:pt modelId="{B8C0302E-4674-42F0-AB0F-CA8EFA7F18DB}">
      <dgm:prSet phldrT="[Text]"/>
      <dgm:spPr/>
      <dgm:t>
        <a:bodyPr/>
        <a:lstStyle/>
        <a:p>
          <a:r>
            <a:rPr lang="en-US" dirty="0" smtClean="0"/>
            <a:t>More Expensive</a:t>
          </a:r>
        </a:p>
        <a:p>
          <a:r>
            <a:rPr lang="en-US" dirty="0" smtClean="0"/>
            <a:t>Than window </a:t>
          </a:r>
          <a:endParaRPr lang="en-US" dirty="0"/>
        </a:p>
      </dgm:t>
    </dgm:pt>
    <dgm:pt modelId="{31A31957-2617-41D8-85BC-792E1FF7FA57}" type="parTrans" cxnId="{17FE1276-2BAC-4A96-ADCE-83BD29C67398}">
      <dgm:prSet/>
      <dgm:spPr/>
      <dgm:t>
        <a:bodyPr/>
        <a:lstStyle/>
        <a:p>
          <a:endParaRPr lang="en-US"/>
        </a:p>
      </dgm:t>
    </dgm:pt>
    <dgm:pt modelId="{674ACF96-3812-4C1A-BEAD-13DE8CE67786}" type="sibTrans" cxnId="{17FE1276-2BAC-4A96-ADCE-83BD29C67398}">
      <dgm:prSet/>
      <dgm:spPr/>
      <dgm:t>
        <a:bodyPr/>
        <a:lstStyle/>
        <a:p>
          <a:endParaRPr lang="en-US"/>
        </a:p>
      </dgm:t>
    </dgm:pt>
    <dgm:pt modelId="{74C4C468-FF02-449A-B381-8728E31B6DCF}">
      <dgm:prSet phldrT="[Text]"/>
      <dgm:spPr/>
      <dgm:t>
        <a:bodyPr/>
        <a:lstStyle/>
        <a:p>
          <a:r>
            <a:rPr lang="en-US" dirty="0" smtClean="0"/>
            <a:t>Not all software run</a:t>
          </a:r>
          <a:endParaRPr lang="en-US" dirty="0"/>
        </a:p>
      </dgm:t>
    </dgm:pt>
    <dgm:pt modelId="{0505C960-4D6C-475E-B8C6-F097E4CFBF72}" type="parTrans" cxnId="{2C1AB06D-9D17-494D-A32E-CA8EBB63CF62}">
      <dgm:prSet/>
      <dgm:spPr/>
      <dgm:t>
        <a:bodyPr/>
        <a:lstStyle/>
        <a:p>
          <a:endParaRPr lang="en-US"/>
        </a:p>
      </dgm:t>
    </dgm:pt>
    <dgm:pt modelId="{A15032D9-DC56-4AEA-A21B-1852C2246CF2}" type="sibTrans" cxnId="{2C1AB06D-9D17-494D-A32E-CA8EBB63CF62}">
      <dgm:prSet/>
      <dgm:spPr/>
      <dgm:t>
        <a:bodyPr/>
        <a:lstStyle/>
        <a:p>
          <a:endParaRPr lang="en-US"/>
        </a:p>
      </dgm:t>
    </dgm:pt>
    <dgm:pt modelId="{F2BBAA81-4985-4840-ACF9-3D4328C2738A}">
      <dgm:prSet phldrT="[Text]"/>
      <dgm:spPr/>
      <dgm:t>
        <a:bodyPr/>
        <a:lstStyle/>
        <a:p>
          <a:endParaRPr lang="en-US" dirty="0"/>
        </a:p>
      </dgm:t>
    </dgm:pt>
    <dgm:pt modelId="{8EDBF091-DFFB-47A8-8F0F-2C7FB6A159B8}" type="parTrans" cxnId="{6FE26F63-F6E3-4758-B38A-CD8DDEF280DA}">
      <dgm:prSet/>
      <dgm:spPr/>
      <dgm:t>
        <a:bodyPr/>
        <a:lstStyle/>
        <a:p>
          <a:endParaRPr lang="en-US"/>
        </a:p>
      </dgm:t>
    </dgm:pt>
    <dgm:pt modelId="{AD65F28A-BD70-4A6C-B768-EA2296AD0A18}" type="sibTrans" cxnId="{6FE26F63-F6E3-4758-B38A-CD8DDEF280DA}">
      <dgm:prSet/>
      <dgm:spPr/>
      <dgm:t>
        <a:bodyPr/>
        <a:lstStyle/>
        <a:p>
          <a:endParaRPr lang="en-US"/>
        </a:p>
      </dgm:t>
    </dgm:pt>
    <dgm:pt modelId="{F0584611-5249-4D15-A946-93BB2F53AB4D}">
      <dgm:prSet/>
      <dgm:spPr/>
      <dgm:t>
        <a:bodyPr/>
        <a:lstStyle/>
        <a:p>
          <a:endParaRPr lang="en-US"/>
        </a:p>
      </dgm:t>
    </dgm:pt>
    <dgm:pt modelId="{3B2C2310-34A5-4547-9D86-C1615473C1C1}" type="parTrans" cxnId="{D2941BDC-A4CF-4039-9A4F-6B548C398435}">
      <dgm:prSet/>
      <dgm:spPr/>
      <dgm:t>
        <a:bodyPr/>
        <a:lstStyle/>
        <a:p>
          <a:endParaRPr lang="en-US"/>
        </a:p>
      </dgm:t>
    </dgm:pt>
    <dgm:pt modelId="{826D06FD-F284-42A5-91FB-2989F5DD51D2}" type="sibTrans" cxnId="{D2941BDC-A4CF-4039-9A4F-6B548C398435}">
      <dgm:prSet/>
      <dgm:spPr/>
      <dgm:t>
        <a:bodyPr/>
        <a:lstStyle/>
        <a:p>
          <a:endParaRPr lang="en-US"/>
        </a:p>
      </dgm:t>
    </dgm:pt>
    <dgm:pt modelId="{F74ED5A8-12A1-4B59-BC11-D8F28B9E65CD}">
      <dgm:prSet/>
      <dgm:spPr/>
      <dgm:t>
        <a:bodyPr/>
        <a:lstStyle/>
        <a:p>
          <a:endParaRPr lang="en-US"/>
        </a:p>
      </dgm:t>
    </dgm:pt>
    <dgm:pt modelId="{B1F9BD19-54A3-4F25-AE1E-67431AAD006C}" type="parTrans" cxnId="{36F84D12-F32B-4349-9799-1AC4E4A7FBF1}">
      <dgm:prSet/>
      <dgm:spPr/>
      <dgm:t>
        <a:bodyPr/>
        <a:lstStyle/>
        <a:p>
          <a:endParaRPr lang="en-US"/>
        </a:p>
      </dgm:t>
    </dgm:pt>
    <dgm:pt modelId="{E506F0A9-0A7E-440F-A43A-E1F416CCE053}" type="sibTrans" cxnId="{36F84D12-F32B-4349-9799-1AC4E4A7FBF1}">
      <dgm:prSet/>
      <dgm:spPr/>
      <dgm:t>
        <a:bodyPr/>
        <a:lstStyle/>
        <a:p>
          <a:endParaRPr lang="en-US"/>
        </a:p>
      </dgm:t>
    </dgm:pt>
    <dgm:pt modelId="{78921E49-9BE2-4DFC-90B9-3B306D87028C}" type="pres">
      <dgm:prSet presAssocID="{C0416422-138A-4008-927F-A15374C267D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A7D665-6C78-469B-AE04-3A2858369EA5}" type="pres">
      <dgm:prSet presAssocID="{C0416422-138A-4008-927F-A15374C267D4}" presName="radial" presStyleCnt="0">
        <dgm:presLayoutVars>
          <dgm:animLvl val="ctr"/>
        </dgm:presLayoutVars>
      </dgm:prSet>
      <dgm:spPr/>
    </dgm:pt>
    <dgm:pt modelId="{08120F9D-9B4B-43C2-A63C-87478CAF8A2F}" type="pres">
      <dgm:prSet presAssocID="{3DB9963F-0E3E-48D8-9162-53CA38813C74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CE973E68-8501-4494-B085-9FDEBC8F4ABD}" type="pres">
      <dgm:prSet presAssocID="{6848CFFF-88CB-4DF9-9BA0-13AEEBE0BF68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36FB7-DE02-4961-B471-FD73FA7AEF92}" type="pres">
      <dgm:prSet presAssocID="{B8C0302E-4674-42F0-AB0F-CA8EFA7F18DB}" presName="node" presStyleLbl="vennNode1" presStyleIdx="2" presStyleCnt="4" custScaleX="147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54E77-67AD-4123-9C9E-CF8316919A0A}" type="pres">
      <dgm:prSet presAssocID="{74C4C468-FF02-449A-B381-8728E31B6DCF}" presName="node" presStyleLbl="vennNode1" presStyleIdx="3" presStyleCnt="4" custScaleX="133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3F3F-25B1-4905-8CF2-7F5FB29E5A5C}" type="presOf" srcId="{B8C0302E-4674-42F0-AB0F-CA8EFA7F18DB}" destId="{00936FB7-DE02-4961-B471-FD73FA7AEF92}" srcOrd="0" destOrd="0" presId="urn:microsoft.com/office/officeart/2005/8/layout/radial3"/>
    <dgm:cxn modelId="{17FE1276-2BAC-4A96-ADCE-83BD29C67398}" srcId="{3DB9963F-0E3E-48D8-9162-53CA38813C74}" destId="{B8C0302E-4674-42F0-AB0F-CA8EFA7F18DB}" srcOrd="1" destOrd="0" parTransId="{31A31957-2617-41D8-85BC-792E1FF7FA57}" sibTransId="{674ACF96-3812-4C1A-BEAD-13DE8CE67786}"/>
    <dgm:cxn modelId="{8308D756-7961-48E8-A451-094746879DEA}" srcId="{C0416422-138A-4008-927F-A15374C267D4}" destId="{3DB9963F-0E3E-48D8-9162-53CA38813C74}" srcOrd="0" destOrd="0" parTransId="{9765CAE4-4BC7-4408-8119-BBB31269332E}" sibTransId="{A67EC0F9-9BF6-4A86-846A-35A54EB26E37}"/>
    <dgm:cxn modelId="{5D43690F-6FD9-4788-89F8-762194F1EA75}" type="presOf" srcId="{3DB9963F-0E3E-48D8-9162-53CA38813C74}" destId="{08120F9D-9B4B-43C2-A63C-87478CAF8A2F}" srcOrd="0" destOrd="0" presId="urn:microsoft.com/office/officeart/2005/8/layout/radial3"/>
    <dgm:cxn modelId="{6FE26F63-F6E3-4758-B38A-CD8DDEF280DA}" srcId="{C0416422-138A-4008-927F-A15374C267D4}" destId="{F2BBAA81-4985-4840-ACF9-3D4328C2738A}" srcOrd="1" destOrd="0" parTransId="{8EDBF091-DFFB-47A8-8F0F-2C7FB6A159B8}" sibTransId="{AD65F28A-BD70-4A6C-B768-EA2296AD0A18}"/>
    <dgm:cxn modelId="{D2941BDC-A4CF-4039-9A4F-6B548C398435}" srcId="{C0416422-138A-4008-927F-A15374C267D4}" destId="{F0584611-5249-4D15-A946-93BB2F53AB4D}" srcOrd="2" destOrd="0" parTransId="{3B2C2310-34A5-4547-9D86-C1615473C1C1}" sibTransId="{826D06FD-F284-42A5-91FB-2989F5DD51D2}"/>
    <dgm:cxn modelId="{2C1AB06D-9D17-494D-A32E-CA8EBB63CF62}" srcId="{3DB9963F-0E3E-48D8-9162-53CA38813C74}" destId="{74C4C468-FF02-449A-B381-8728E31B6DCF}" srcOrd="2" destOrd="0" parTransId="{0505C960-4D6C-475E-B8C6-F097E4CFBF72}" sibTransId="{A15032D9-DC56-4AEA-A21B-1852C2246CF2}"/>
    <dgm:cxn modelId="{6DBDA85F-6968-4593-85CA-7A85CB4BF344}" type="presOf" srcId="{74C4C468-FF02-449A-B381-8728E31B6DCF}" destId="{E1654E77-67AD-4123-9C9E-CF8316919A0A}" srcOrd="0" destOrd="0" presId="urn:microsoft.com/office/officeart/2005/8/layout/radial3"/>
    <dgm:cxn modelId="{4CB2D12C-8DCD-4E53-986A-29E9E257C426}" type="presOf" srcId="{C0416422-138A-4008-927F-A15374C267D4}" destId="{78921E49-9BE2-4DFC-90B9-3B306D87028C}" srcOrd="0" destOrd="0" presId="urn:microsoft.com/office/officeart/2005/8/layout/radial3"/>
    <dgm:cxn modelId="{04CA4D39-CC7C-49ED-AD1B-FFCBCB675123}" srcId="{3DB9963F-0E3E-48D8-9162-53CA38813C74}" destId="{6848CFFF-88CB-4DF9-9BA0-13AEEBE0BF68}" srcOrd="0" destOrd="0" parTransId="{857694F2-0284-408A-A124-C461357AA209}" sibTransId="{C5B29781-9E6E-44E9-B812-52F75293F533}"/>
    <dgm:cxn modelId="{03616355-8EB9-4AA8-AE77-014617AE9A95}" type="presOf" srcId="{6848CFFF-88CB-4DF9-9BA0-13AEEBE0BF68}" destId="{CE973E68-8501-4494-B085-9FDEBC8F4ABD}" srcOrd="0" destOrd="0" presId="urn:microsoft.com/office/officeart/2005/8/layout/radial3"/>
    <dgm:cxn modelId="{36F84D12-F32B-4349-9799-1AC4E4A7FBF1}" srcId="{C0416422-138A-4008-927F-A15374C267D4}" destId="{F74ED5A8-12A1-4B59-BC11-D8F28B9E65CD}" srcOrd="3" destOrd="0" parTransId="{B1F9BD19-54A3-4F25-AE1E-67431AAD006C}" sibTransId="{E506F0A9-0A7E-440F-A43A-E1F416CCE053}"/>
    <dgm:cxn modelId="{3845C94C-CEB1-494F-819A-1579BFEEB623}" type="presParOf" srcId="{78921E49-9BE2-4DFC-90B9-3B306D87028C}" destId="{8EA7D665-6C78-469B-AE04-3A2858369EA5}" srcOrd="0" destOrd="0" presId="urn:microsoft.com/office/officeart/2005/8/layout/radial3"/>
    <dgm:cxn modelId="{B151132C-D97B-44D8-9DD1-E84B06520C70}" type="presParOf" srcId="{8EA7D665-6C78-469B-AE04-3A2858369EA5}" destId="{08120F9D-9B4B-43C2-A63C-87478CAF8A2F}" srcOrd="0" destOrd="0" presId="urn:microsoft.com/office/officeart/2005/8/layout/radial3"/>
    <dgm:cxn modelId="{3C571F50-48CB-4FB1-B7E8-8943AEB4252F}" type="presParOf" srcId="{8EA7D665-6C78-469B-AE04-3A2858369EA5}" destId="{CE973E68-8501-4494-B085-9FDEBC8F4ABD}" srcOrd="1" destOrd="0" presId="urn:microsoft.com/office/officeart/2005/8/layout/radial3"/>
    <dgm:cxn modelId="{B92299C4-44A9-4B1A-814D-1D7246820B1A}" type="presParOf" srcId="{8EA7D665-6C78-469B-AE04-3A2858369EA5}" destId="{00936FB7-DE02-4961-B471-FD73FA7AEF92}" srcOrd="2" destOrd="0" presId="urn:microsoft.com/office/officeart/2005/8/layout/radial3"/>
    <dgm:cxn modelId="{E4722B3C-5519-4395-8ED6-E61818F4D126}" type="presParOf" srcId="{8EA7D665-6C78-469B-AE04-3A2858369EA5}" destId="{E1654E77-67AD-4123-9C9E-CF8316919A0A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D5EF9-DE9C-46A6-B290-20D812D59A7E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8AA792-1DE1-4139-8E46-FC46EBAA0342}">
      <dgm:prSet phldrT="[Text]"/>
      <dgm:spPr/>
      <dgm:t>
        <a:bodyPr/>
        <a:lstStyle/>
        <a:p>
          <a:r>
            <a:rPr lang="en-US" dirty="0" smtClean="0"/>
            <a:t>Advantages</a:t>
          </a:r>
          <a:endParaRPr lang="en-US" dirty="0"/>
        </a:p>
      </dgm:t>
    </dgm:pt>
    <dgm:pt modelId="{69777F6B-F3FB-46ED-8AE0-F6214AB1352D}" type="parTrans" cxnId="{B81AE46E-405D-4D9E-829A-E1C5993F7A88}">
      <dgm:prSet/>
      <dgm:spPr/>
      <dgm:t>
        <a:bodyPr/>
        <a:lstStyle/>
        <a:p>
          <a:endParaRPr lang="en-US"/>
        </a:p>
      </dgm:t>
    </dgm:pt>
    <dgm:pt modelId="{79E87E49-868C-4C4B-A1A0-53B301B109EE}" type="sibTrans" cxnId="{B81AE46E-405D-4D9E-829A-E1C5993F7A88}">
      <dgm:prSet/>
      <dgm:spPr/>
      <dgm:t>
        <a:bodyPr/>
        <a:lstStyle/>
        <a:p>
          <a:endParaRPr lang="en-US"/>
        </a:p>
      </dgm:t>
    </dgm:pt>
    <dgm:pt modelId="{7B7CD3BE-A177-460B-9946-7053D76EF717}">
      <dgm:prSet phldrT="[Text]"/>
      <dgm:spPr/>
      <dgm:t>
        <a:bodyPr/>
        <a:lstStyle/>
        <a:p>
          <a:r>
            <a:rPr lang="en-US" dirty="0" smtClean="0"/>
            <a:t>Free</a:t>
          </a:r>
          <a:endParaRPr lang="en-US" dirty="0"/>
        </a:p>
      </dgm:t>
    </dgm:pt>
    <dgm:pt modelId="{A2C600FC-8A0D-4DCE-81AE-2A4904F471A3}" type="parTrans" cxnId="{00124C8B-6ABD-4A8D-9B61-E3A48DD5E1A0}">
      <dgm:prSet/>
      <dgm:spPr/>
      <dgm:t>
        <a:bodyPr/>
        <a:lstStyle/>
        <a:p>
          <a:endParaRPr lang="en-US"/>
        </a:p>
      </dgm:t>
    </dgm:pt>
    <dgm:pt modelId="{AF08AC10-8FE3-47A0-A214-CECDF7BBAD11}" type="sibTrans" cxnId="{00124C8B-6ABD-4A8D-9B61-E3A48DD5E1A0}">
      <dgm:prSet/>
      <dgm:spPr/>
      <dgm:t>
        <a:bodyPr/>
        <a:lstStyle/>
        <a:p>
          <a:endParaRPr lang="en-US"/>
        </a:p>
      </dgm:t>
    </dgm:pt>
    <dgm:pt modelId="{E3C3190B-04F7-423D-9BCC-58C4A40F026F}">
      <dgm:prSet phldrT="[Text]"/>
      <dgm:spPr/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94DB6ECE-8476-467A-84B7-DC8D5EC3674A}" type="parTrans" cxnId="{42A77911-7E7B-4012-85D0-9D79464355FD}">
      <dgm:prSet/>
      <dgm:spPr/>
      <dgm:t>
        <a:bodyPr/>
        <a:lstStyle/>
        <a:p>
          <a:endParaRPr lang="en-US"/>
        </a:p>
      </dgm:t>
    </dgm:pt>
    <dgm:pt modelId="{E236F018-3E60-4CBE-B05C-CE82779BE303}" type="sibTrans" cxnId="{42A77911-7E7B-4012-85D0-9D79464355FD}">
      <dgm:prSet/>
      <dgm:spPr/>
      <dgm:t>
        <a:bodyPr/>
        <a:lstStyle/>
        <a:p>
          <a:endParaRPr lang="en-US"/>
        </a:p>
      </dgm:t>
    </dgm:pt>
    <dgm:pt modelId="{43E169F6-AD5C-46A8-B308-0244FB63A808}">
      <dgm:prSet phldrT="[Text]"/>
      <dgm:spPr/>
      <dgm:t>
        <a:bodyPr/>
        <a:lstStyle/>
        <a:p>
          <a:r>
            <a:rPr lang="en-US" dirty="0" smtClean="0"/>
            <a:t>Low pc requirement</a:t>
          </a:r>
          <a:endParaRPr lang="en-US" dirty="0"/>
        </a:p>
      </dgm:t>
    </dgm:pt>
    <dgm:pt modelId="{104F643B-1C93-4791-BB0C-967917E7E81A}" type="parTrans" cxnId="{EE680FBA-E101-4578-B851-756A23FE75D8}">
      <dgm:prSet/>
      <dgm:spPr/>
      <dgm:t>
        <a:bodyPr/>
        <a:lstStyle/>
        <a:p>
          <a:endParaRPr lang="en-US"/>
        </a:p>
      </dgm:t>
    </dgm:pt>
    <dgm:pt modelId="{FF6E256E-DAE5-4DDF-846E-12CA4256BC59}" type="sibTrans" cxnId="{EE680FBA-E101-4578-B851-756A23FE75D8}">
      <dgm:prSet/>
      <dgm:spPr/>
      <dgm:t>
        <a:bodyPr/>
        <a:lstStyle/>
        <a:p>
          <a:endParaRPr lang="en-US"/>
        </a:p>
      </dgm:t>
    </dgm:pt>
    <dgm:pt modelId="{15C35018-A30F-44B1-A86E-AF2E4FC2D124}">
      <dgm:prSet phldrT="[Text]"/>
      <dgm:spPr/>
      <dgm:t>
        <a:bodyPr/>
        <a:lstStyle/>
        <a:p>
          <a:endParaRPr lang="en-US" dirty="0"/>
        </a:p>
      </dgm:t>
    </dgm:pt>
    <dgm:pt modelId="{3EB8D122-4630-4C67-BCD6-2C9CBE639ECB}" type="parTrans" cxnId="{75B12AEA-7A15-4992-971A-092CD826A14B}">
      <dgm:prSet/>
      <dgm:spPr/>
      <dgm:t>
        <a:bodyPr/>
        <a:lstStyle/>
        <a:p>
          <a:endParaRPr lang="en-US"/>
        </a:p>
      </dgm:t>
    </dgm:pt>
    <dgm:pt modelId="{4B3FB75C-BB6F-44E0-BCC1-83031C1C244A}" type="sibTrans" cxnId="{75B12AEA-7A15-4992-971A-092CD826A14B}">
      <dgm:prSet/>
      <dgm:spPr/>
      <dgm:t>
        <a:bodyPr/>
        <a:lstStyle/>
        <a:p>
          <a:endParaRPr lang="en-US"/>
        </a:p>
      </dgm:t>
    </dgm:pt>
    <dgm:pt modelId="{D6EECF5E-11BD-4D67-A62D-4E1258549E67}" type="pres">
      <dgm:prSet presAssocID="{DF6D5EF9-DE9C-46A6-B290-20D812D59A7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A989F-78F1-4CA4-97A8-B92EC9E96D8F}" type="pres">
      <dgm:prSet presAssocID="{DF6D5EF9-DE9C-46A6-B290-20D812D59A7E}" presName="radial" presStyleCnt="0">
        <dgm:presLayoutVars>
          <dgm:animLvl val="ctr"/>
        </dgm:presLayoutVars>
      </dgm:prSet>
      <dgm:spPr/>
    </dgm:pt>
    <dgm:pt modelId="{0A0E8285-8DEF-4AF5-89B1-9C96CDB4FF27}" type="pres">
      <dgm:prSet presAssocID="{978AA792-1DE1-4139-8E46-FC46EBAA0342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33CC4180-29DB-47D0-B6EB-7CAD2C4E3F4B}" type="pres">
      <dgm:prSet presAssocID="{7B7CD3BE-A177-460B-9946-7053D76EF717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01AAF-F971-40E3-843E-FBFDDDD7C135}" type="pres">
      <dgm:prSet presAssocID="{E3C3190B-04F7-423D-9BCC-58C4A40F026F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5E1DA-44A9-47E5-91B4-D5D3BAAB50BF}" type="pres">
      <dgm:prSet presAssocID="{43E169F6-AD5C-46A8-B308-0244FB63A808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B12AEA-7A15-4992-971A-092CD826A14B}" srcId="{DF6D5EF9-DE9C-46A6-B290-20D812D59A7E}" destId="{15C35018-A30F-44B1-A86E-AF2E4FC2D124}" srcOrd="1" destOrd="0" parTransId="{3EB8D122-4630-4C67-BCD6-2C9CBE639ECB}" sibTransId="{4B3FB75C-BB6F-44E0-BCC1-83031C1C244A}"/>
    <dgm:cxn modelId="{00124C8B-6ABD-4A8D-9B61-E3A48DD5E1A0}" srcId="{978AA792-1DE1-4139-8E46-FC46EBAA0342}" destId="{7B7CD3BE-A177-460B-9946-7053D76EF717}" srcOrd="0" destOrd="0" parTransId="{A2C600FC-8A0D-4DCE-81AE-2A4904F471A3}" sibTransId="{AF08AC10-8FE3-47A0-A214-CECDF7BBAD11}"/>
    <dgm:cxn modelId="{42A77911-7E7B-4012-85D0-9D79464355FD}" srcId="{978AA792-1DE1-4139-8E46-FC46EBAA0342}" destId="{E3C3190B-04F7-423D-9BCC-58C4A40F026F}" srcOrd="1" destOrd="0" parTransId="{94DB6ECE-8476-467A-84B7-DC8D5EC3674A}" sibTransId="{E236F018-3E60-4CBE-B05C-CE82779BE303}"/>
    <dgm:cxn modelId="{C51142EF-0E86-44E3-BF3C-F9891C687A46}" type="presOf" srcId="{DF6D5EF9-DE9C-46A6-B290-20D812D59A7E}" destId="{D6EECF5E-11BD-4D67-A62D-4E1258549E67}" srcOrd="0" destOrd="0" presId="urn:microsoft.com/office/officeart/2005/8/layout/radial3"/>
    <dgm:cxn modelId="{52B2B0E2-F6DD-4B6B-9910-A008108CF979}" type="presOf" srcId="{E3C3190B-04F7-423D-9BCC-58C4A40F026F}" destId="{C1C01AAF-F971-40E3-843E-FBFDDDD7C135}" srcOrd="0" destOrd="0" presId="urn:microsoft.com/office/officeart/2005/8/layout/radial3"/>
    <dgm:cxn modelId="{FE56DDB9-8EB3-4AE1-8435-D4118D9160C5}" type="presOf" srcId="{7B7CD3BE-A177-460B-9946-7053D76EF717}" destId="{33CC4180-29DB-47D0-B6EB-7CAD2C4E3F4B}" srcOrd="0" destOrd="0" presId="urn:microsoft.com/office/officeart/2005/8/layout/radial3"/>
    <dgm:cxn modelId="{EE680FBA-E101-4578-B851-756A23FE75D8}" srcId="{978AA792-1DE1-4139-8E46-FC46EBAA0342}" destId="{43E169F6-AD5C-46A8-B308-0244FB63A808}" srcOrd="2" destOrd="0" parTransId="{104F643B-1C93-4791-BB0C-967917E7E81A}" sibTransId="{FF6E256E-DAE5-4DDF-846E-12CA4256BC59}"/>
    <dgm:cxn modelId="{F6E84B1E-FE72-4D35-B0EE-A8661CA3BF7B}" type="presOf" srcId="{978AA792-1DE1-4139-8E46-FC46EBAA0342}" destId="{0A0E8285-8DEF-4AF5-89B1-9C96CDB4FF27}" srcOrd="0" destOrd="0" presId="urn:microsoft.com/office/officeart/2005/8/layout/radial3"/>
    <dgm:cxn modelId="{B81AE46E-405D-4D9E-829A-E1C5993F7A88}" srcId="{DF6D5EF9-DE9C-46A6-B290-20D812D59A7E}" destId="{978AA792-1DE1-4139-8E46-FC46EBAA0342}" srcOrd="0" destOrd="0" parTransId="{69777F6B-F3FB-46ED-8AE0-F6214AB1352D}" sibTransId="{79E87E49-868C-4C4B-A1A0-53B301B109EE}"/>
    <dgm:cxn modelId="{54C027B3-4D76-4E0D-8727-F376DA91C931}" type="presOf" srcId="{43E169F6-AD5C-46A8-B308-0244FB63A808}" destId="{8365E1DA-44A9-47E5-91B4-D5D3BAAB50BF}" srcOrd="0" destOrd="0" presId="urn:microsoft.com/office/officeart/2005/8/layout/radial3"/>
    <dgm:cxn modelId="{D886B3B7-AA9B-42BF-8E50-A3ECD3FA03A0}" type="presParOf" srcId="{D6EECF5E-11BD-4D67-A62D-4E1258549E67}" destId="{BD4A989F-78F1-4CA4-97A8-B92EC9E96D8F}" srcOrd="0" destOrd="0" presId="urn:microsoft.com/office/officeart/2005/8/layout/radial3"/>
    <dgm:cxn modelId="{9F742FEF-FE73-42DA-90A2-D699BE4FB27C}" type="presParOf" srcId="{BD4A989F-78F1-4CA4-97A8-B92EC9E96D8F}" destId="{0A0E8285-8DEF-4AF5-89B1-9C96CDB4FF27}" srcOrd="0" destOrd="0" presId="urn:microsoft.com/office/officeart/2005/8/layout/radial3"/>
    <dgm:cxn modelId="{D527F005-0399-4DD9-B3AF-CF9B8435A43E}" type="presParOf" srcId="{BD4A989F-78F1-4CA4-97A8-B92EC9E96D8F}" destId="{33CC4180-29DB-47D0-B6EB-7CAD2C4E3F4B}" srcOrd="1" destOrd="0" presId="urn:microsoft.com/office/officeart/2005/8/layout/radial3"/>
    <dgm:cxn modelId="{830D2516-2AB5-4278-AE37-FADFEB7C7E25}" type="presParOf" srcId="{BD4A989F-78F1-4CA4-97A8-B92EC9E96D8F}" destId="{C1C01AAF-F971-40E3-843E-FBFDDDD7C135}" srcOrd="2" destOrd="0" presId="urn:microsoft.com/office/officeart/2005/8/layout/radial3"/>
    <dgm:cxn modelId="{FE998A17-1D09-4872-9475-0B5650F717DB}" type="presParOf" srcId="{BD4A989F-78F1-4CA4-97A8-B92EC9E96D8F}" destId="{8365E1DA-44A9-47E5-91B4-D5D3BAAB50BF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6D5EF9-DE9C-46A6-B290-20D812D59A7E}" type="doc">
      <dgm:prSet loTypeId="urn:microsoft.com/office/officeart/2005/8/layout/radial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8AA792-1DE1-4139-8E46-FC46EBAA0342}">
      <dgm:prSet phldrT="[Text]"/>
      <dgm:spPr/>
      <dgm:t>
        <a:bodyPr/>
        <a:lstStyle/>
        <a:p>
          <a:r>
            <a:rPr lang="en-US" dirty="0" smtClean="0"/>
            <a:t>Disadvantages</a:t>
          </a:r>
          <a:endParaRPr lang="en-US" dirty="0"/>
        </a:p>
      </dgm:t>
    </dgm:pt>
    <dgm:pt modelId="{69777F6B-F3FB-46ED-8AE0-F6214AB1352D}" type="parTrans" cxnId="{B81AE46E-405D-4D9E-829A-E1C5993F7A88}">
      <dgm:prSet/>
      <dgm:spPr/>
      <dgm:t>
        <a:bodyPr/>
        <a:lstStyle/>
        <a:p>
          <a:endParaRPr lang="en-US"/>
        </a:p>
      </dgm:t>
    </dgm:pt>
    <dgm:pt modelId="{79E87E49-868C-4C4B-A1A0-53B301B109EE}" type="sibTrans" cxnId="{B81AE46E-405D-4D9E-829A-E1C5993F7A88}">
      <dgm:prSet/>
      <dgm:spPr/>
      <dgm:t>
        <a:bodyPr/>
        <a:lstStyle/>
        <a:p>
          <a:endParaRPr lang="en-US"/>
        </a:p>
      </dgm:t>
    </dgm:pt>
    <dgm:pt modelId="{7B7CD3BE-A177-460B-9946-7053D76EF717}">
      <dgm:prSet phldrT="[Text]"/>
      <dgm:spPr/>
      <dgm:t>
        <a:bodyPr/>
        <a:lstStyle/>
        <a:p>
          <a:r>
            <a:rPr lang="en-US" dirty="0" smtClean="0"/>
            <a:t>Not all software run</a:t>
          </a:r>
          <a:endParaRPr lang="en-US" dirty="0"/>
        </a:p>
      </dgm:t>
    </dgm:pt>
    <dgm:pt modelId="{A2C600FC-8A0D-4DCE-81AE-2A4904F471A3}" type="parTrans" cxnId="{00124C8B-6ABD-4A8D-9B61-E3A48DD5E1A0}">
      <dgm:prSet/>
      <dgm:spPr/>
      <dgm:t>
        <a:bodyPr/>
        <a:lstStyle/>
        <a:p>
          <a:endParaRPr lang="en-US"/>
        </a:p>
      </dgm:t>
    </dgm:pt>
    <dgm:pt modelId="{AF08AC10-8FE3-47A0-A214-CECDF7BBAD11}" type="sibTrans" cxnId="{00124C8B-6ABD-4A8D-9B61-E3A48DD5E1A0}">
      <dgm:prSet/>
      <dgm:spPr/>
      <dgm:t>
        <a:bodyPr/>
        <a:lstStyle/>
        <a:p>
          <a:endParaRPr lang="en-US"/>
        </a:p>
      </dgm:t>
    </dgm:pt>
    <dgm:pt modelId="{E3C3190B-04F7-423D-9BCC-58C4A40F026F}">
      <dgm:prSet phldrT="[Text]"/>
      <dgm:spPr/>
      <dgm:t>
        <a:bodyPr/>
        <a:lstStyle/>
        <a:p>
          <a:r>
            <a:rPr lang="en-US" dirty="0" smtClean="0"/>
            <a:t>Hard to learn , use and install</a:t>
          </a:r>
          <a:endParaRPr lang="en-US" dirty="0"/>
        </a:p>
      </dgm:t>
    </dgm:pt>
    <dgm:pt modelId="{94DB6ECE-8476-467A-84B7-DC8D5EC3674A}" type="parTrans" cxnId="{42A77911-7E7B-4012-85D0-9D79464355FD}">
      <dgm:prSet/>
      <dgm:spPr/>
      <dgm:t>
        <a:bodyPr/>
        <a:lstStyle/>
        <a:p>
          <a:endParaRPr lang="en-US"/>
        </a:p>
      </dgm:t>
    </dgm:pt>
    <dgm:pt modelId="{E236F018-3E60-4CBE-B05C-CE82779BE303}" type="sibTrans" cxnId="{42A77911-7E7B-4012-85D0-9D79464355FD}">
      <dgm:prSet/>
      <dgm:spPr/>
      <dgm:t>
        <a:bodyPr/>
        <a:lstStyle/>
        <a:p>
          <a:endParaRPr lang="en-US"/>
        </a:p>
      </dgm:t>
    </dgm:pt>
    <dgm:pt modelId="{43E169F6-AD5C-46A8-B308-0244FB63A808}">
      <dgm:prSet phldrT="[Text]"/>
      <dgm:spPr/>
      <dgm:t>
        <a:bodyPr/>
        <a:lstStyle/>
        <a:p>
          <a:endParaRPr lang="en-US" dirty="0"/>
        </a:p>
      </dgm:t>
    </dgm:pt>
    <dgm:pt modelId="{104F643B-1C93-4791-BB0C-967917E7E81A}" type="parTrans" cxnId="{EE680FBA-E101-4578-B851-756A23FE75D8}">
      <dgm:prSet/>
      <dgm:spPr/>
      <dgm:t>
        <a:bodyPr/>
        <a:lstStyle/>
        <a:p>
          <a:endParaRPr lang="en-US"/>
        </a:p>
      </dgm:t>
    </dgm:pt>
    <dgm:pt modelId="{FF6E256E-DAE5-4DDF-846E-12CA4256BC59}" type="sibTrans" cxnId="{EE680FBA-E101-4578-B851-756A23FE75D8}">
      <dgm:prSet/>
      <dgm:spPr/>
      <dgm:t>
        <a:bodyPr/>
        <a:lstStyle/>
        <a:p>
          <a:endParaRPr lang="en-US"/>
        </a:p>
      </dgm:t>
    </dgm:pt>
    <dgm:pt modelId="{15C35018-A30F-44B1-A86E-AF2E4FC2D124}">
      <dgm:prSet phldrT="[Text]" phldr="1"/>
      <dgm:spPr/>
      <dgm:t>
        <a:bodyPr/>
        <a:lstStyle/>
        <a:p>
          <a:endParaRPr lang="en-US"/>
        </a:p>
      </dgm:t>
    </dgm:pt>
    <dgm:pt modelId="{3EB8D122-4630-4C67-BCD6-2C9CBE639ECB}" type="parTrans" cxnId="{75B12AEA-7A15-4992-971A-092CD826A14B}">
      <dgm:prSet/>
      <dgm:spPr/>
      <dgm:t>
        <a:bodyPr/>
        <a:lstStyle/>
        <a:p>
          <a:endParaRPr lang="en-US"/>
        </a:p>
      </dgm:t>
    </dgm:pt>
    <dgm:pt modelId="{4B3FB75C-BB6F-44E0-BCC1-83031C1C244A}" type="sibTrans" cxnId="{75B12AEA-7A15-4992-971A-092CD826A14B}">
      <dgm:prSet/>
      <dgm:spPr/>
      <dgm:t>
        <a:bodyPr/>
        <a:lstStyle/>
        <a:p>
          <a:endParaRPr lang="en-US"/>
        </a:p>
      </dgm:t>
    </dgm:pt>
    <dgm:pt modelId="{A3E2A7C8-B654-47F4-A9DF-F8951BD22F9E}">
      <dgm:prSet phldrT="[Text]"/>
      <dgm:spPr/>
      <dgm:t>
        <a:bodyPr/>
        <a:lstStyle/>
        <a:p>
          <a:r>
            <a:rPr lang="en-US" dirty="0" smtClean="0"/>
            <a:t>Not familiarity</a:t>
          </a:r>
          <a:endParaRPr lang="en-US" dirty="0"/>
        </a:p>
      </dgm:t>
    </dgm:pt>
    <dgm:pt modelId="{6994F776-1D58-409C-93C4-8FC1B806BCFC}" type="parTrans" cxnId="{F51F81BC-E062-4B7C-8189-6EB564423A39}">
      <dgm:prSet/>
      <dgm:spPr/>
      <dgm:t>
        <a:bodyPr/>
        <a:lstStyle/>
        <a:p>
          <a:endParaRPr lang="en-US"/>
        </a:p>
      </dgm:t>
    </dgm:pt>
    <dgm:pt modelId="{CA7C74D6-F642-4230-8CE0-256650DD6D30}" type="sibTrans" cxnId="{F51F81BC-E062-4B7C-8189-6EB564423A39}">
      <dgm:prSet/>
      <dgm:spPr/>
      <dgm:t>
        <a:bodyPr/>
        <a:lstStyle/>
        <a:p>
          <a:endParaRPr lang="en-US"/>
        </a:p>
      </dgm:t>
    </dgm:pt>
    <dgm:pt modelId="{D6EECF5E-11BD-4D67-A62D-4E1258549E67}" type="pres">
      <dgm:prSet presAssocID="{DF6D5EF9-DE9C-46A6-B290-20D812D59A7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A989F-78F1-4CA4-97A8-B92EC9E96D8F}" type="pres">
      <dgm:prSet presAssocID="{DF6D5EF9-DE9C-46A6-B290-20D812D59A7E}" presName="radial" presStyleCnt="0">
        <dgm:presLayoutVars>
          <dgm:animLvl val="ctr"/>
        </dgm:presLayoutVars>
      </dgm:prSet>
      <dgm:spPr/>
    </dgm:pt>
    <dgm:pt modelId="{0A0E8285-8DEF-4AF5-89B1-9C96CDB4FF27}" type="pres">
      <dgm:prSet presAssocID="{978AA792-1DE1-4139-8E46-FC46EBAA0342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33CC4180-29DB-47D0-B6EB-7CAD2C4E3F4B}" type="pres">
      <dgm:prSet presAssocID="{7B7CD3BE-A177-460B-9946-7053D76EF717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01AAF-F971-40E3-843E-FBFDDDD7C135}" type="pres">
      <dgm:prSet presAssocID="{E3C3190B-04F7-423D-9BCC-58C4A40F026F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0BE3E-A194-4CF1-9FB7-7A40739EC67C}" type="pres">
      <dgm:prSet presAssocID="{A3E2A7C8-B654-47F4-A9DF-F8951BD22F9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808CF-B674-4189-9BF1-3847EB52A20C}" type="presOf" srcId="{DF6D5EF9-DE9C-46A6-B290-20D812D59A7E}" destId="{D6EECF5E-11BD-4D67-A62D-4E1258549E67}" srcOrd="0" destOrd="0" presId="urn:microsoft.com/office/officeart/2005/8/layout/radial3"/>
    <dgm:cxn modelId="{75B12AEA-7A15-4992-971A-092CD826A14B}" srcId="{43E169F6-AD5C-46A8-B308-0244FB63A808}" destId="{15C35018-A30F-44B1-A86E-AF2E4FC2D124}" srcOrd="0" destOrd="0" parTransId="{3EB8D122-4630-4C67-BCD6-2C9CBE639ECB}" sibTransId="{4B3FB75C-BB6F-44E0-BCC1-83031C1C244A}"/>
    <dgm:cxn modelId="{00124C8B-6ABD-4A8D-9B61-E3A48DD5E1A0}" srcId="{978AA792-1DE1-4139-8E46-FC46EBAA0342}" destId="{7B7CD3BE-A177-460B-9946-7053D76EF717}" srcOrd="0" destOrd="0" parTransId="{A2C600FC-8A0D-4DCE-81AE-2A4904F471A3}" sibTransId="{AF08AC10-8FE3-47A0-A214-CECDF7BBAD11}"/>
    <dgm:cxn modelId="{42A77911-7E7B-4012-85D0-9D79464355FD}" srcId="{978AA792-1DE1-4139-8E46-FC46EBAA0342}" destId="{E3C3190B-04F7-423D-9BCC-58C4A40F026F}" srcOrd="1" destOrd="0" parTransId="{94DB6ECE-8476-467A-84B7-DC8D5EC3674A}" sibTransId="{E236F018-3E60-4CBE-B05C-CE82779BE303}"/>
    <dgm:cxn modelId="{BDB30016-A4DA-46FE-B714-CAB27E953FA8}" type="presOf" srcId="{978AA792-1DE1-4139-8E46-FC46EBAA0342}" destId="{0A0E8285-8DEF-4AF5-89B1-9C96CDB4FF27}" srcOrd="0" destOrd="0" presId="urn:microsoft.com/office/officeart/2005/8/layout/radial3"/>
    <dgm:cxn modelId="{CBE5AF99-9776-4C87-B02A-88B87AE9F37A}" type="presOf" srcId="{A3E2A7C8-B654-47F4-A9DF-F8951BD22F9E}" destId="{72D0BE3E-A194-4CF1-9FB7-7A40739EC67C}" srcOrd="0" destOrd="0" presId="urn:microsoft.com/office/officeart/2005/8/layout/radial3"/>
    <dgm:cxn modelId="{57D240F8-495C-4DCE-8944-C715CCB7AD66}" type="presOf" srcId="{7B7CD3BE-A177-460B-9946-7053D76EF717}" destId="{33CC4180-29DB-47D0-B6EB-7CAD2C4E3F4B}" srcOrd="0" destOrd="0" presId="urn:microsoft.com/office/officeart/2005/8/layout/radial3"/>
    <dgm:cxn modelId="{EE680FBA-E101-4578-B851-756A23FE75D8}" srcId="{DF6D5EF9-DE9C-46A6-B290-20D812D59A7E}" destId="{43E169F6-AD5C-46A8-B308-0244FB63A808}" srcOrd="1" destOrd="0" parTransId="{104F643B-1C93-4791-BB0C-967917E7E81A}" sibTransId="{FF6E256E-DAE5-4DDF-846E-12CA4256BC59}"/>
    <dgm:cxn modelId="{55E40D8C-2C49-434A-9F5A-EEEBEC88B6EE}" type="presOf" srcId="{E3C3190B-04F7-423D-9BCC-58C4A40F026F}" destId="{C1C01AAF-F971-40E3-843E-FBFDDDD7C135}" srcOrd="0" destOrd="0" presId="urn:microsoft.com/office/officeart/2005/8/layout/radial3"/>
    <dgm:cxn modelId="{B81AE46E-405D-4D9E-829A-E1C5993F7A88}" srcId="{DF6D5EF9-DE9C-46A6-B290-20D812D59A7E}" destId="{978AA792-1DE1-4139-8E46-FC46EBAA0342}" srcOrd="0" destOrd="0" parTransId="{69777F6B-F3FB-46ED-8AE0-F6214AB1352D}" sibTransId="{79E87E49-868C-4C4B-A1A0-53B301B109EE}"/>
    <dgm:cxn modelId="{F51F81BC-E062-4B7C-8189-6EB564423A39}" srcId="{978AA792-1DE1-4139-8E46-FC46EBAA0342}" destId="{A3E2A7C8-B654-47F4-A9DF-F8951BD22F9E}" srcOrd="2" destOrd="0" parTransId="{6994F776-1D58-409C-93C4-8FC1B806BCFC}" sibTransId="{CA7C74D6-F642-4230-8CE0-256650DD6D30}"/>
    <dgm:cxn modelId="{240C366D-C374-442A-9713-FA15949369A3}" type="presParOf" srcId="{D6EECF5E-11BD-4D67-A62D-4E1258549E67}" destId="{BD4A989F-78F1-4CA4-97A8-B92EC9E96D8F}" srcOrd="0" destOrd="0" presId="urn:microsoft.com/office/officeart/2005/8/layout/radial3"/>
    <dgm:cxn modelId="{6C713B73-E8B7-4A93-9B0F-30D11F28BEB0}" type="presParOf" srcId="{BD4A989F-78F1-4CA4-97A8-B92EC9E96D8F}" destId="{0A0E8285-8DEF-4AF5-89B1-9C96CDB4FF27}" srcOrd="0" destOrd="0" presId="urn:microsoft.com/office/officeart/2005/8/layout/radial3"/>
    <dgm:cxn modelId="{581712C8-8D29-4E38-92DA-97160A7F8911}" type="presParOf" srcId="{BD4A989F-78F1-4CA4-97A8-B92EC9E96D8F}" destId="{33CC4180-29DB-47D0-B6EB-7CAD2C4E3F4B}" srcOrd="1" destOrd="0" presId="urn:microsoft.com/office/officeart/2005/8/layout/radial3"/>
    <dgm:cxn modelId="{AE702404-A65F-498C-BD52-1FB671EA71B9}" type="presParOf" srcId="{BD4A989F-78F1-4CA4-97A8-B92EC9E96D8F}" destId="{C1C01AAF-F971-40E3-843E-FBFDDDD7C135}" srcOrd="2" destOrd="0" presId="urn:microsoft.com/office/officeart/2005/8/layout/radial3"/>
    <dgm:cxn modelId="{6CD9DDA0-5FCB-4C6E-B474-40E38717E7C5}" type="presParOf" srcId="{BD4A989F-78F1-4CA4-97A8-B92EC9E96D8F}" destId="{72D0BE3E-A194-4CF1-9FB7-7A40739EC67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B32872-B040-495D-B6FA-65D44CDB08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955F37-A219-4EF7-BFD5-FFF872AEF955}">
      <dgm:prSet phldrT="[Text]"/>
      <dgm:spPr/>
      <dgm:t>
        <a:bodyPr/>
        <a:lstStyle/>
        <a:p>
          <a:r>
            <a:rPr lang="en-US" dirty="0" smtClean="0"/>
            <a:t>SERVER NEEDS</a:t>
          </a:r>
          <a:endParaRPr lang="en-US" dirty="0"/>
        </a:p>
      </dgm:t>
    </dgm:pt>
    <dgm:pt modelId="{6023985C-F6FC-4179-AE72-CFC8AA2DE80D}" type="parTrans" cxnId="{4E5072C5-7DC7-42CA-AF6F-D0A087463377}">
      <dgm:prSet/>
      <dgm:spPr/>
      <dgm:t>
        <a:bodyPr/>
        <a:lstStyle/>
        <a:p>
          <a:endParaRPr lang="en-US"/>
        </a:p>
      </dgm:t>
    </dgm:pt>
    <dgm:pt modelId="{22418654-D96A-4C61-9C6E-461CBFA72F1C}" type="sibTrans" cxnId="{4E5072C5-7DC7-42CA-AF6F-D0A087463377}">
      <dgm:prSet/>
      <dgm:spPr/>
      <dgm:t>
        <a:bodyPr/>
        <a:lstStyle/>
        <a:p>
          <a:endParaRPr lang="en-US"/>
        </a:p>
      </dgm:t>
    </dgm:pt>
    <dgm:pt modelId="{B7FA5F26-E8FC-4C1F-B230-4441BB6123F6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09183E16-1C89-4487-83C6-EDCF5BC2C8E5}" type="parTrans" cxnId="{C5DD2CB2-0993-47FC-BB40-1E9F7EA8B642}">
      <dgm:prSet/>
      <dgm:spPr/>
      <dgm:t>
        <a:bodyPr/>
        <a:lstStyle/>
        <a:p>
          <a:endParaRPr lang="en-US"/>
        </a:p>
      </dgm:t>
    </dgm:pt>
    <dgm:pt modelId="{703CDBE1-9EE8-4296-80D3-BFD4995F19F5}" type="sibTrans" cxnId="{C5DD2CB2-0993-47FC-BB40-1E9F7EA8B642}">
      <dgm:prSet/>
      <dgm:spPr/>
      <dgm:t>
        <a:bodyPr/>
        <a:lstStyle/>
        <a:p>
          <a:endParaRPr lang="en-US"/>
        </a:p>
      </dgm:t>
    </dgm:pt>
    <dgm:pt modelId="{AD7FE5C9-6690-4AA5-9744-855B8D0E5791}">
      <dgm:prSet phldrT="[Text]"/>
      <dgm:spPr/>
      <dgm:t>
        <a:bodyPr/>
        <a:lstStyle/>
        <a:p>
          <a:r>
            <a:rPr lang="en-US" dirty="0" smtClean="0"/>
            <a:t>Stability</a:t>
          </a:r>
          <a:endParaRPr lang="en-US" dirty="0"/>
        </a:p>
      </dgm:t>
    </dgm:pt>
    <dgm:pt modelId="{89037EB7-9A5C-4A18-92E6-08ADE75F60D0}" type="parTrans" cxnId="{A99ABD78-F345-4E9F-87F0-998C298D5539}">
      <dgm:prSet/>
      <dgm:spPr/>
      <dgm:t>
        <a:bodyPr/>
        <a:lstStyle/>
        <a:p>
          <a:endParaRPr lang="en-US"/>
        </a:p>
      </dgm:t>
    </dgm:pt>
    <dgm:pt modelId="{C4F8C89B-7374-43BE-B01F-F9C16EA030F4}" type="sibTrans" cxnId="{A99ABD78-F345-4E9F-87F0-998C298D5539}">
      <dgm:prSet/>
      <dgm:spPr/>
      <dgm:t>
        <a:bodyPr/>
        <a:lstStyle/>
        <a:p>
          <a:endParaRPr lang="en-US"/>
        </a:p>
      </dgm:t>
    </dgm:pt>
    <dgm:pt modelId="{9662AFAA-E9C3-41FA-B95D-E3E8B9D4610F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98E3341-EB2A-44F3-948F-050ECD61F01D}" type="parTrans" cxnId="{695EDA2C-6A3E-4746-8D53-8F1E3B63C1A9}">
      <dgm:prSet/>
      <dgm:spPr/>
      <dgm:t>
        <a:bodyPr/>
        <a:lstStyle/>
        <a:p>
          <a:endParaRPr lang="en-US"/>
        </a:p>
      </dgm:t>
    </dgm:pt>
    <dgm:pt modelId="{2C70A0C8-65C4-48DD-B2FB-73080022484B}" type="sibTrans" cxnId="{695EDA2C-6A3E-4746-8D53-8F1E3B63C1A9}">
      <dgm:prSet/>
      <dgm:spPr/>
      <dgm:t>
        <a:bodyPr/>
        <a:lstStyle/>
        <a:p>
          <a:endParaRPr lang="en-US"/>
        </a:p>
      </dgm:t>
    </dgm:pt>
    <dgm:pt modelId="{64F2E312-F5A3-4F9F-AAC8-0B2AF31A31C4}" type="pres">
      <dgm:prSet presAssocID="{72B32872-B040-495D-B6FA-65D44CDB08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1A6BA33-0E97-477C-9796-97CB93A8D1B1}" type="pres">
      <dgm:prSet presAssocID="{A6955F37-A219-4EF7-BFD5-FFF872AEF955}" presName="singleCycle" presStyleCnt="0"/>
      <dgm:spPr/>
    </dgm:pt>
    <dgm:pt modelId="{48863476-B5ED-4E3D-8D35-F50ADF97F528}" type="pres">
      <dgm:prSet presAssocID="{A6955F37-A219-4EF7-BFD5-FFF872AEF955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06F1B63-264B-4C6A-924A-8409466CF679}" type="pres">
      <dgm:prSet presAssocID="{09183E16-1C89-4487-83C6-EDCF5BC2C8E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81D7B207-6B2D-420C-8B24-9FE0D28DF13A}" type="pres">
      <dgm:prSet presAssocID="{B7FA5F26-E8FC-4C1F-B230-4441BB6123F6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7E6CE-5776-47CF-B1CE-0467CEDD6F26}" type="pres">
      <dgm:prSet presAssocID="{89037EB7-9A5C-4A18-92E6-08ADE75F60D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09D23B61-D755-450C-838C-4E621BB34349}" type="pres">
      <dgm:prSet presAssocID="{AD7FE5C9-6690-4AA5-9744-855B8D0E579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C7C57-7965-44AF-809E-812141AEF522}" type="pres">
      <dgm:prSet presAssocID="{A98E3341-EB2A-44F3-948F-050ECD61F01D}" presName="Name56" presStyleLbl="parChTrans1D2" presStyleIdx="2" presStyleCnt="3"/>
      <dgm:spPr/>
      <dgm:t>
        <a:bodyPr/>
        <a:lstStyle/>
        <a:p>
          <a:endParaRPr lang="en-US"/>
        </a:p>
      </dgm:t>
    </dgm:pt>
    <dgm:pt modelId="{C38F1A1D-0DE3-4289-AC63-1357792EB43C}" type="pres">
      <dgm:prSet presAssocID="{9662AFAA-E9C3-41FA-B95D-E3E8B9D4610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1082F-1A8B-458E-B1EA-CD8D47CB27B4}" type="presOf" srcId="{A6955F37-A219-4EF7-BFD5-FFF872AEF955}" destId="{48863476-B5ED-4E3D-8D35-F50ADF97F528}" srcOrd="0" destOrd="0" presId="urn:microsoft.com/office/officeart/2008/layout/RadialCluster"/>
    <dgm:cxn modelId="{FBD2013C-AA42-4DE1-8F6A-1D5053243766}" type="presOf" srcId="{89037EB7-9A5C-4A18-92E6-08ADE75F60D0}" destId="{FF97E6CE-5776-47CF-B1CE-0467CEDD6F26}" srcOrd="0" destOrd="0" presId="urn:microsoft.com/office/officeart/2008/layout/RadialCluster"/>
    <dgm:cxn modelId="{5F87F93C-F3C2-41E8-8C3A-ABB4A8D4CB08}" type="presOf" srcId="{B7FA5F26-E8FC-4C1F-B230-4441BB6123F6}" destId="{81D7B207-6B2D-420C-8B24-9FE0D28DF13A}" srcOrd="0" destOrd="0" presId="urn:microsoft.com/office/officeart/2008/layout/RadialCluster"/>
    <dgm:cxn modelId="{2DD2FF92-BE90-47C8-97A1-DF4CB1003592}" type="presOf" srcId="{9662AFAA-E9C3-41FA-B95D-E3E8B9D4610F}" destId="{C38F1A1D-0DE3-4289-AC63-1357792EB43C}" srcOrd="0" destOrd="0" presId="urn:microsoft.com/office/officeart/2008/layout/RadialCluster"/>
    <dgm:cxn modelId="{387BC0DC-CFDC-47E7-A283-A92830017AEC}" type="presOf" srcId="{AD7FE5C9-6690-4AA5-9744-855B8D0E5791}" destId="{09D23B61-D755-450C-838C-4E621BB34349}" srcOrd="0" destOrd="0" presId="urn:microsoft.com/office/officeart/2008/layout/RadialCluster"/>
    <dgm:cxn modelId="{695EDA2C-6A3E-4746-8D53-8F1E3B63C1A9}" srcId="{A6955F37-A219-4EF7-BFD5-FFF872AEF955}" destId="{9662AFAA-E9C3-41FA-B95D-E3E8B9D4610F}" srcOrd="2" destOrd="0" parTransId="{A98E3341-EB2A-44F3-948F-050ECD61F01D}" sibTransId="{2C70A0C8-65C4-48DD-B2FB-73080022484B}"/>
    <dgm:cxn modelId="{5A121F61-AF1A-4C62-89BA-80457DDF218F}" type="presOf" srcId="{A98E3341-EB2A-44F3-948F-050ECD61F01D}" destId="{783C7C57-7965-44AF-809E-812141AEF522}" srcOrd="0" destOrd="0" presId="urn:microsoft.com/office/officeart/2008/layout/RadialCluster"/>
    <dgm:cxn modelId="{E6FF56AD-08FA-4515-937C-CCC356434911}" type="presOf" srcId="{72B32872-B040-495D-B6FA-65D44CDB085B}" destId="{64F2E312-F5A3-4F9F-AAC8-0B2AF31A31C4}" srcOrd="0" destOrd="0" presId="urn:microsoft.com/office/officeart/2008/layout/RadialCluster"/>
    <dgm:cxn modelId="{753A724D-3A4D-4371-A962-A663FE701F46}" type="presOf" srcId="{09183E16-1C89-4487-83C6-EDCF5BC2C8E5}" destId="{E06F1B63-264B-4C6A-924A-8409466CF679}" srcOrd="0" destOrd="0" presId="urn:microsoft.com/office/officeart/2008/layout/RadialCluster"/>
    <dgm:cxn modelId="{A99ABD78-F345-4E9F-87F0-998C298D5539}" srcId="{A6955F37-A219-4EF7-BFD5-FFF872AEF955}" destId="{AD7FE5C9-6690-4AA5-9744-855B8D0E5791}" srcOrd="1" destOrd="0" parTransId="{89037EB7-9A5C-4A18-92E6-08ADE75F60D0}" sibTransId="{C4F8C89B-7374-43BE-B01F-F9C16EA030F4}"/>
    <dgm:cxn modelId="{4E5072C5-7DC7-42CA-AF6F-D0A087463377}" srcId="{72B32872-B040-495D-B6FA-65D44CDB085B}" destId="{A6955F37-A219-4EF7-BFD5-FFF872AEF955}" srcOrd="0" destOrd="0" parTransId="{6023985C-F6FC-4179-AE72-CFC8AA2DE80D}" sibTransId="{22418654-D96A-4C61-9C6E-461CBFA72F1C}"/>
    <dgm:cxn modelId="{C5DD2CB2-0993-47FC-BB40-1E9F7EA8B642}" srcId="{A6955F37-A219-4EF7-BFD5-FFF872AEF955}" destId="{B7FA5F26-E8FC-4C1F-B230-4441BB6123F6}" srcOrd="0" destOrd="0" parTransId="{09183E16-1C89-4487-83C6-EDCF5BC2C8E5}" sibTransId="{703CDBE1-9EE8-4296-80D3-BFD4995F19F5}"/>
    <dgm:cxn modelId="{34819FA4-0014-4400-8745-A47086047EAD}" type="presParOf" srcId="{64F2E312-F5A3-4F9F-AAC8-0B2AF31A31C4}" destId="{71A6BA33-0E97-477C-9796-97CB93A8D1B1}" srcOrd="0" destOrd="0" presId="urn:microsoft.com/office/officeart/2008/layout/RadialCluster"/>
    <dgm:cxn modelId="{A091A814-ECE1-4ADD-83EE-5F78145E86AF}" type="presParOf" srcId="{71A6BA33-0E97-477C-9796-97CB93A8D1B1}" destId="{48863476-B5ED-4E3D-8D35-F50ADF97F528}" srcOrd="0" destOrd="0" presId="urn:microsoft.com/office/officeart/2008/layout/RadialCluster"/>
    <dgm:cxn modelId="{3BBE0111-A04B-4541-943C-F97101BA7DD1}" type="presParOf" srcId="{71A6BA33-0E97-477C-9796-97CB93A8D1B1}" destId="{E06F1B63-264B-4C6A-924A-8409466CF679}" srcOrd="1" destOrd="0" presId="urn:microsoft.com/office/officeart/2008/layout/RadialCluster"/>
    <dgm:cxn modelId="{521DC01A-F957-4364-9A87-B494993FBF2E}" type="presParOf" srcId="{71A6BA33-0E97-477C-9796-97CB93A8D1B1}" destId="{81D7B207-6B2D-420C-8B24-9FE0D28DF13A}" srcOrd="2" destOrd="0" presId="urn:microsoft.com/office/officeart/2008/layout/RadialCluster"/>
    <dgm:cxn modelId="{59FE1137-4454-4D01-9ADE-45E592C57714}" type="presParOf" srcId="{71A6BA33-0E97-477C-9796-97CB93A8D1B1}" destId="{FF97E6CE-5776-47CF-B1CE-0467CEDD6F26}" srcOrd="3" destOrd="0" presId="urn:microsoft.com/office/officeart/2008/layout/RadialCluster"/>
    <dgm:cxn modelId="{2ED19DD6-2AB3-4788-B779-83C3AC4503C3}" type="presParOf" srcId="{71A6BA33-0E97-477C-9796-97CB93A8D1B1}" destId="{09D23B61-D755-450C-838C-4E621BB34349}" srcOrd="4" destOrd="0" presId="urn:microsoft.com/office/officeart/2008/layout/RadialCluster"/>
    <dgm:cxn modelId="{FEF62E36-8FB2-48AE-9366-B022C7E5ABDC}" type="presParOf" srcId="{71A6BA33-0E97-477C-9796-97CB93A8D1B1}" destId="{783C7C57-7965-44AF-809E-812141AEF522}" srcOrd="5" destOrd="0" presId="urn:microsoft.com/office/officeart/2008/layout/RadialCluster"/>
    <dgm:cxn modelId="{658C4FED-1C40-47B6-BC7F-703795A90496}" type="presParOf" srcId="{71A6BA33-0E97-477C-9796-97CB93A8D1B1}" destId="{C38F1A1D-0DE3-4289-AC63-1357792EB43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FAF0A-B4AA-4098-A769-29564465B705}">
      <dsp:nvSpPr>
        <dsp:cNvPr id="0" name=""/>
        <dsp:cNvSpPr/>
      </dsp:nvSpPr>
      <dsp:spPr>
        <a:xfrm>
          <a:off x="3437198" y="1245790"/>
          <a:ext cx="2848149" cy="24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6"/>
              </a:lnTo>
              <a:lnTo>
                <a:pt x="2848149" y="123576"/>
              </a:lnTo>
              <a:lnTo>
                <a:pt x="2848149" y="247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F5AA5-378E-4162-A516-9BA89568EEAA}">
      <dsp:nvSpPr>
        <dsp:cNvPr id="0" name=""/>
        <dsp:cNvSpPr/>
      </dsp:nvSpPr>
      <dsp:spPr>
        <a:xfrm>
          <a:off x="3437198" y="1245790"/>
          <a:ext cx="1424074" cy="24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6"/>
              </a:lnTo>
              <a:lnTo>
                <a:pt x="1424074" y="123576"/>
              </a:lnTo>
              <a:lnTo>
                <a:pt x="1424074" y="247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8A2FF-B6BD-492C-90E5-5257DD18AFD2}">
      <dsp:nvSpPr>
        <dsp:cNvPr id="0" name=""/>
        <dsp:cNvSpPr/>
      </dsp:nvSpPr>
      <dsp:spPr>
        <a:xfrm>
          <a:off x="3391478" y="1245790"/>
          <a:ext cx="91440" cy="2471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DA6D2-6C32-4DD7-ACA7-AB98342476B0}">
      <dsp:nvSpPr>
        <dsp:cNvPr id="0" name=""/>
        <dsp:cNvSpPr/>
      </dsp:nvSpPr>
      <dsp:spPr>
        <a:xfrm>
          <a:off x="2013123" y="1245790"/>
          <a:ext cx="1424074" cy="247153"/>
        </a:xfrm>
        <a:custGeom>
          <a:avLst/>
          <a:gdLst/>
          <a:ahLst/>
          <a:cxnLst/>
          <a:rect l="0" t="0" r="0" b="0"/>
          <a:pathLst>
            <a:path>
              <a:moveTo>
                <a:pt x="1424074" y="0"/>
              </a:moveTo>
              <a:lnTo>
                <a:pt x="1424074" y="123576"/>
              </a:lnTo>
              <a:lnTo>
                <a:pt x="0" y="123576"/>
              </a:lnTo>
              <a:lnTo>
                <a:pt x="0" y="247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B888E-889E-4DAA-ABB8-FE3C23632016}">
      <dsp:nvSpPr>
        <dsp:cNvPr id="0" name=""/>
        <dsp:cNvSpPr/>
      </dsp:nvSpPr>
      <dsp:spPr>
        <a:xfrm>
          <a:off x="589048" y="1245790"/>
          <a:ext cx="2848149" cy="247153"/>
        </a:xfrm>
        <a:custGeom>
          <a:avLst/>
          <a:gdLst/>
          <a:ahLst/>
          <a:cxnLst/>
          <a:rect l="0" t="0" r="0" b="0"/>
          <a:pathLst>
            <a:path>
              <a:moveTo>
                <a:pt x="2848149" y="0"/>
              </a:moveTo>
              <a:lnTo>
                <a:pt x="2848149" y="123576"/>
              </a:lnTo>
              <a:lnTo>
                <a:pt x="0" y="123576"/>
              </a:lnTo>
              <a:lnTo>
                <a:pt x="0" y="2471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88799-A07C-4611-8272-B6BEE71E55C6}">
      <dsp:nvSpPr>
        <dsp:cNvPr id="0" name=""/>
        <dsp:cNvSpPr/>
      </dsp:nvSpPr>
      <dsp:spPr>
        <a:xfrm>
          <a:off x="2848737" y="657330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Operating System</a:t>
          </a:r>
          <a:endParaRPr lang="en-US" sz="1400" kern="1200" dirty="0"/>
        </a:p>
      </dsp:txBody>
      <dsp:txXfrm>
        <a:off x="2848737" y="657330"/>
        <a:ext cx="1176921" cy="588460"/>
      </dsp:txXfrm>
    </dsp:sp>
    <dsp:sp modelId="{BC70C6B5-89F9-41E8-86C5-2538DC8CECF3}">
      <dsp:nvSpPr>
        <dsp:cNvPr id="0" name=""/>
        <dsp:cNvSpPr/>
      </dsp:nvSpPr>
      <dsp:spPr>
        <a:xfrm>
          <a:off x="587" y="1492944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GUI</a:t>
          </a:r>
          <a:endParaRPr lang="en-US" sz="1400" kern="1200" dirty="0"/>
        </a:p>
      </dsp:txBody>
      <dsp:txXfrm>
        <a:off x="587" y="1492944"/>
        <a:ext cx="1176921" cy="588460"/>
      </dsp:txXfrm>
    </dsp:sp>
    <dsp:sp modelId="{B7871F19-98A2-49F6-B9FB-60AD50B83D02}">
      <dsp:nvSpPr>
        <dsp:cNvPr id="0" name=""/>
        <dsp:cNvSpPr/>
      </dsp:nvSpPr>
      <dsp:spPr>
        <a:xfrm>
          <a:off x="1424662" y="1492944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Multiuser</a:t>
          </a:r>
          <a:endParaRPr lang="en-US" sz="1400" kern="1200" dirty="0"/>
        </a:p>
      </dsp:txBody>
      <dsp:txXfrm>
        <a:off x="1424662" y="1492944"/>
        <a:ext cx="1176921" cy="588460"/>
      </dsp:txXfrm>
    </dsp:sp>
    <dsp:sp modelId="{9D75D776-0FBA-4EB4-A238-F6B10D009E2C}">
      <dsp:nvSpPr>
        <dsp:cNvPr id="0" name=""/>
        <dsp:cNvSpPr/>
      </dsp:nvSpPr>
      <dsp:spPr>
        <a:xfrm>
          <a:off x="2848737" y="1492944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Multitasking</a:t>
          </a:r>
        </a:p>
      </dsp:txBody>
      <dsp:txXfrm>
        <a:off x="2848737" y="1492944"/>
        <a:ext cx="1176921" cy="588460"/>
      </dsp:txXfrm>
    </dsp:sp>
    <dsp:sp modelId="{5563F5E0-1D8B-417E-9596-5CE4F772DAA4}">
      <dsp:nvSpPr>
        <dsp:cNvPr id="0" name=""/>
        <dsp:cNvSpPr/>
      </dsp:nvSpPr>
      <dsp:spPr>
        <a:xfrm>
          <a:off x="4272812" y="1492944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Multiprocessing</a:t>
          </a:r>
        </a:p>
      </dsp:txBody>
      <dsp:txXfrm>
        <a:off x="4272812" y="1492944"/>
        <a:ext cx="1176921" cy="588460"/>
      </dsp:txXfrm>
    </dsp:sp>
    <dsp:sp modelId="{957EC091-AD65-40D4-8157-0A64FF99EA8F}">
      <dsp:nvSpPr>
        <dsp:cNvPr id="0" name=""/>
        <dsp:cNvSpPr/>
      </dsp:nvSpPr>
      <dsp:spPr>
        <a:xfrm>
          <a:off x="5696887" y="1492944"/>
          <a:ext cx="1176921" cy="588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Multithreading</a:t>
          </a:r>
        </a:p>
      </dsp:txBody>
      <dsp:txXfrm>
        <a:off x="5696887" y="1492944"/>
        <a:ext cx="1176921" cy="5884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ACEAA-A8D1-4C13-A0BD-30E3175643D1}">
      <dsp:nvSpPr>
        <dsp:cNvPr id="0" name=""/>
        <dsp:cNvSpPr/>
      </dsp:nvSpPr>
      <dsp:spPr>
        <a:xfrm>
          <a:off x="3234056" y="649542"/>
          <a:ext cx="2818785" cy="103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755"/>
              </a:lnTo>
              <a:lnTo>
                <a:pt x="2818785" y="937755"/>
              </a:lnTo>
              <a:lnTo>
                <a:pt x="2818785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3B825-6913-4423-929E-D65F6684C07C}">
      <dsp:nvSpPr>
        <dsp:cNvPr id="0" name=""/>
        <dsp:cNvSpPr/>
      </dsp:nvSpPr>
      <dsp:spPr>
        <a:xfrm>
          <a:off x="3234056" y="649542"/>
          <a:ext cx="1701007" cy="103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755"/>
              </a:lnTo>
              <a:lnTo>
                <a:pt x="1701007" y="937755"/>
              </a:lnTo>
              <a:lnTo>
                <a:pt x="1701007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FBDD9-241E-4685-92F8-8CC18702D371}">
      <dsp:nvSpPr>
        <dsp:cNvPr id="0" name=""/>
        <dsp:cNvSpPr/>
      </dsp:nvSpPr>
      <dsp:spPr>
        <a:xfrm>
          <a:off x="3234056" y="649542"/>
          <a:ext cx="583230" cy="103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755"/>
              </a:lnTo>
              <a:lnTo>
                <a:pt x="583230" y="937755"/>
              </a:lnTo>
              <a:lnTo>
                <a:pt x="583230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805E1-E176-4D2C-9AD2-07C702439037}">
      <dsp:nvSpPr>
        <dsp:cNvPr id="0" name=""/>
        <dsp:cNvSpPr/>
      </dsp:nvSpPr>
      <dsp:spPr>
        <a:xfrm>
          <a:off x="2699509" y="649542"/>
          <a:ext cx="534547" cy="1034752"/>
        </a:xfrm>
        <a:custGeom>
          <a:avLst/>
          <a:gdLst/>
          <a:ahLst/>
          <a:cxnLst/>
          <a:rect l="0" t="0" r="0" b="0"/>
          <a:pathLst>
            <a:path>
              <a:moveTo>
                <a:pt x="534547" y="0"/>
              </a:moveTo>
              <a:lnTo>
                <a:pt x="534547" y="937755"/>
              </a:lnTo>
              <a:lnTo>
                <a:pt x="0" y="937755"/>
              </a:lnTo>
              <a:lnTo>
                <a:pt x="0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0ABFA-B554-4472-9D91-A0E20F411DB3}">
      <dsp:nvSpPr>
        <dsp:cNvPr id="0" name=""/>
        <dsp:cNvSpPr/>
      </dsp:nvSpPr>
      <dsp:spPr>
        <a:xfrm>
          <a:off x="1581732" y="649542"/>
          <a:ext cx="1652324" cy="1034752"/>
        </a:xfrm>
        <a:custGeom>
          <a:avLst/>
          <a:gdLst/>
          <a:ahLst/>
          <a:cxnLst/>
          <a:rect l="0" t="0" r="0" b="0"/>
          <a:pathLst>
            <a:path>
              <a:moveTo>
                <a:pt x="1652324" y="0"/>
              </a:moveTo>
              <a:lnTo>
                <a:pt x="1652324" y="937755"/>
              </a:lnTo>
              <a:lnTo>
                <a:pt x="0" y="937755"/>
              </a:lnTo>
              <a:lnTo>
                <a:pt x="0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3633E-D2C2-4B46-A977-2056079A5FFF}">
      <dsp:nvSpPr>
        <dsp:cNvPr id="0" name=""/>
        <dsp:cNvSpPr/>
      </dsp:nvSpPr>
      <dsp:spPr>
        <a:xfrm>
          <a:off x="463954" y="649542"/>
          <a:ext cx="2770101" cy="1034752"/>
        </a:xfrm>
        <a:custGeom>
          <a:avLst/>
          <a:gdLst/>
          <a:ahLst/>
          <a:cxnLst/>
          <a:rect l="0" t="0" r="0" b="0"/>
          <a:pathLst>
            <a:path>
              <a:moveTo>
                <a:pt x="2770101" y="0"/>
              </a:moveTo>
              <a:lnTo>
                <a:pt x="2770101" y="937755"/>
              </a:lnTo>
              <a:lnTo>
                <a:pt x="0" y="937755"/>
              </a:lnTo>
              <a:lnTo>
                <a:pt x="0" y="103475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A8266-64D5-49A4-9FDA-FDA0D6A8AF25}">
      <dsp:nvSpPr>
        <dsp:cNvPr id="0" name=""/>
        <dsp:cNvSpPr/>
      </dsp:nvSpPr>
      <dsp:spPr>
        <a:xfrm>
          <a:off x="1914585" y="124025"/>
          <a:ext cx="2638943" cy="5255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Mobile OS</a:t>
          </a:r>
        </a:p>
      </dsp:txBody>
      <dsp:txXfrm>
        <a:off x="1914585" y="124025"/>
        <a:ext cx="2638943" cy="525517"/>
      </dsp:txXfrm>
    </dsp:sp>
    <dsp:sp modelId="{7F91367A-3750-4AD5-B8CA-6125CFA093BF}">
      <dsp:nvSpPr>
        <dsp:cNvPr id="0" name=""/>
        <dsp:cNvSpPr/>
      </dsp:nvSpPr>
      <dsp:spPr>
        <a:xfrm>
          <a:off x="2063" y="1684294"/>
          <a:ext cx="923783" cy="49498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none" kern="1200" dirty="0"/>
            <a:t>Symbian OS</a:t>
          </a:r>
        </a:p>
      </dsp:txBody>
      <dsp:txXfrm>
        <a:off x="2063" y="1684294"/>
        <a:ext cx="923783" cy="494986"/>
      </dsp:txXfrm>
    </dsp:sp>
    <dsp:sp modelId="{58FE07E2-96CE-40D4-AD7F-9CE7EF9854B7}">
      <dsp:nvSpPr>
        <dsp:cNvPr id="0" name=""/>
        <dsp:cNvSpPr/>
      </dsp:nvSpPr>
      <dsp:spPr>
        <a:xfrm>
          <a:off x="1119840" y="1684294"/>
          <a:ext cx="923783" cy="48928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iPhone OS</a:t>
          </a:r>
        </a:p>
      </dsp:txBody>
      <dsp:txXfrm>
        <a:off x="1119840" y="1684294"/>
        <a:ext cx="923783" cy="489286"/>
      </dsp:txXfrm>
    </dsp:sp>
    <dsp:sp modelId="{DB608A52-EF92-4CCC-AE1B-B7F9493B8D7A}">
      <dsp:nvSpPr>
        <dsp:cNvPr id="0" name=""/>
        <dsp:cNvSpPr/>
      </dsp:nvSpPr>
      <dsp:spPr>
        <a:xfrm>
          <a:off x="2237618" y="1684294"/>
          <a:ext cx="923783" cy="49498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RIM BlackBerry</a:t>
          </a:r>
        </a:p>
      </dsp:txBody>
      <dsp:txXfrm>
        <a:off x="2237618" y="1684294"/>
        <a:ext cx="923783" cy="494986"/>
      </dsp:txXfrm>
    </dsp:sp>
    <dsp:sp modelId="{59BD5E37-2AD8-49B8-B241-F7B816E8691B}">
      <dsp:nvSpPr>
        <dsp:cNvPr id="0" name=""/>
        <dsp:cNvSpPr/>
      </dsp:nvSpPr>
      <dsp:spPr>
        <a:xfrm>
          <a:off x="3355395" y="1684294"/>
          <a:ext cx="923783" cy="49498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Windows Mobile</a:t>
          </a:r>
        </a:p>
      </dsp:txBody>
      <dsp:txXfrm>
        <a:off x="3355395" y="1684294"/>
        <a:ext cx="923783" cy="494986"/>
      </dsp:txXfrm>
    </dsp:sp>
    <dsp:sp modelId="{3F12BAA2-C1DF-4FA6-8FAC-680A228BE406}">
      <dsp:nvSpPr>
        <dsp:cNvPr id="0" name=""/>
        <dsp:cNvSpPr/>
      </dsp:nvSpPr>
      <dsp:spPr>
        <a:xfrm>
          <a:off x="4473173" y="1684294"/>
          <a:ext cx="923783" cy="489286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Linux</a:t>
          </a:r>
        </a:p>
      </dsp:txBody>
      <dsp:txXfrm>
        <a:off x="4473173" y="1684294"/>
        <a:ext cx="923783" cy="489286"/>
      </dsp:txXfrm>
    </dsp:sp>
    <dsp:sp modelId="{F3E77119-2849-4574-9D54-0FCA23A1B7B3}">
      <dsp:nvSpPr>
        <dsp:cNvPr id="0" name=""/>
        <dsp:cNvSpPr/>
      </dsp:nvSpPr>
      <dsp:spPr>
        <a:xfrm>
          <a:off x="5590950" y="1684294"/>
          <a:ext cx="923783" cy="49499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Palm OS</a:t>
          </a:r>
        </a:p>
      </dsp:txBody>
      <dsp:txXfrm>
        <a:off x="5590950" y="1684294"/>
        <a:ext cx="923783" cy="494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821F-5887-44A8-9B4A-F70EB249E21E}">
      <dsp:nvSpPr>
        <dsp:cNvPr id="0" name=""/>
        <dsp:cNvSpPr/>
      </dsp:nvSpPr>
      <dsp:spPr>
        <a:xfrm>
          <a:off x="1430774" y="1071320"/>
          <a:ext cx="1926743" cy="19268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Stand Alone operating system</a:t>
          </a:r>
          <a:endParaRPr lang="en-US" sz="2300" kern="1200" dirty="0"/>
        </a:p>
      </dsp:txBody>
      <dsp:txXfrm>
        <a:off x="1712939" y="1353499"/>
        <a:ext cx="1362413" cy="1362480"/>
      </dsp:txXfrm>
    </dsp:sp>
    <dsp:sp modelId="{105CB241-BA42-4C43-A427-083ED67A7478}">
      <dsp:nvSpPr>
        <dsp:cNvPr id="0" name=""/>
        <dsp:cNvSpPr/>
      </dsp:nvSpPr>
      <dsp:spPr>
        <a:xfrm>
          <a:off x="437180" y="0"/>
          <a:ext cx="3883996" cy="4048831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33FD4-2CE3-4B69-B42F-EF25FC570F87}">
      <dsp:nvSpPr>
        <dsp:cNvPr id="0" name=""/>
        <dsp:cNvSpPr/>
      </dsp:nvSpPr>
      <dsp:spPr>
        <a:xfrm>
          <a:off x="3297072" y="341316"/>
          <a:ext cx="1032163" cy="10324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E364D-5507-48CA-845F-BE33D03CF83D}">
      <dsp:nvSpPr>
        <dsp:cNvPr id="0" name=""/>
        <dsp:cNvSpPr/>
      </dsp:nvSpPr>
      <dsp:spPr>
        <a:xfrm>
          <a:off x="4407526" y="357916"/>
          <a:ext cx="1381590" cy="99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300" kern="1200" dirty="0" smtClean="0"/>
            <a:t>WINDOWS</a:t>
          </a:r>
          <a:endParaRPr lang="en-US" sz="2300" kern="1200" dirty="0"/>
        </a:p>
      </dsp:txBody>
      <dsp:txXfrm>
        <a:off x="4407526" y="357916"/>
        <a:ext cx="1381590" cy="999251"/>
      </dsp:txXfrm>
    </dsp:sp>
    <dsp:sp modelId="{17CA4D71-7EBF-423E-BB86-1967FE6CE41F}">
      <dsp:nvSpPr>
        <dsp:cNvPr id="0" name=""/>
        <dsp:cNvSpPr/>
      </dsp:nvSpPr>
      <dsp:spPr>
        <a:xfrm>
          <a:off x="3696007" y="1515882"/>
          <a:ext cx="1032163" cy="103245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2CEC3-8F1D-4B71-A480-54ECF6F5D8A8}">
      <dsp:nvSpPr>
        <dsp:cNvPr id="0" name=""/>
        <dsp:cNvSpPr/>
      </dsp:nvSpPr>
      <dsp:spPr>
        <a:xfrm>
          <a:off x="4812217" y="1530458"/>
          <a:ext cx="1381590" cy="99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300" kern="1200" dirty="0" smtClean="0"/>
            <a:t>MAC OS</a:t>
          </a:r>
          <a:endParaRPr lang="en-US" sz="2300" kern="1200" dirty="0"/>
        </a:p>
      </dsp:txBody>
      <dsp:txXfrm>
        <a:off x="4812217" y="1530458"/>
        <a:ext cx="1381590" cy="999251"/>
      </dsp:txXfrm>
    </dsp:sp>
    <dsp:sp modelId="{9C8C3D5E-CB32-452B-AF47-EDB84A886412}">
      <dsp:nvSpPr>
        <dsp:cNvPr id="0" name=""/>
        <dsp:cNvSpPr/>
      </dsp:nvSpPr>
      <dsp:spPr>
        <a:xfrm>
          <a:off x="3228733" y="2650883"/>
          <a:ext cx="1168842" cy="1144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52492-49C2-4297-A78C-B9BBCCD1E0F7}">
      <dsp:nvSpPr>
        <dsp:cNvPr id="0" name=""/>
        <dsp:cNvSpPr/>
      </dsp:nvSpPr>
      <dsp:spPr>
        <a:xfrm>
          <a:off x="4407526" y="2728102"/>
          <a:ext cx="1381590" cy="99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300" kern="1200" dirty="0" smtClean="0"/>
            <a:t>LINUX</a:t>
          </a:r>
          <a:endParaRPr lang="en-US" sz="2300" kern="1200" dirty="0"/>
        </a:p>
      </dsp:txBody>
      <dsp:txXfrm>
        <a:off x="4407526" y="2728102"/>
        <a:ext cx="1381590" cy="99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60A0E-265D-47D7-9D54-82825BA4C5A9}">
      <dsp:nvSpPr>
        <dsp:cNvPr id="0" name=""/>
        <dsp:cNvSpPr/>
      </dsp:nvSpPr>
      <dsp:spPr>
        <a:xfrm>
          <a:off x="994263" y="699521"/>
          <a:ext cx="1742668" cy="17426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Advantages</a:t>
          </a:r>
          <a:endParaRPr lang="en-US" sz="1900" kern="1200" dirty="0"/>
        </a:p>
      </dsp:txBody>
      <dsp:txXfrm>
        <a:off x="1249471" y="954729"/>
        <a:ext cx="1232252" cy="1232252"/>
      </dsp:txXfrm>
    </dsp:sp>
    <dsp:sp modelId="{4390B7FD-E3ED-4822-9E67-000C9E90D8EF}">
      <dsp:nvSpPr>
        <dsp:cNvPr id="0" name=""/>
        <dsp:cNvSpPr/>
      </dsp:nvSpPr>
      <dsp:spPr>
        <a:xfrm>
          <a:off x="1429930" y="311"/>
          <a:ext cx="871334" cy="871334"/>
        </a:xfrm>
        <a:prstGeom prst="ellipse">
          <a:avLst/>
        </a:prstGeom>
        <a:solidFill>
          <a:schemeClr val="accent5">
            <a:alpha val="50000"/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Easy to use</a:t>
          </a:r>
          <a:endParaRPr lang="en-US" sz="1400" kern="1200" dirty="0"/>
        </a:p>
      </dsp:txBody>
      <dsp:txXfrm>
        <a:off x="1557534" y="127915"/>
        <a:ext cx="616126" cy="616126"/>
      </dsp:txXfrm>
    </dsp:sp>
    <dsp:sp modelId="{9890F30C-F938-4520-B5E1-D0BE702DFD2A}">
      <dsp:nvSpPr>
        <dsp:cNvPr id="0" name=""/>
        <dsp:cNvSpPr/>
      </dsp:nvSpPr>
      <dsp:spPr>
        <a:xfrm>
          <a:off x="2564808" y="1135188"/>
          <a:ext cx="871334" cy="871334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</a:t>
          </a:r>
          <a:endParaRPr lang="en-US" sz="1400" kern="1200" dirty="0"/>
        </a:p>
      </dsp:txBody>
      <dsp:txXfrm>
        <a:off x="2692412" y="1262792"/>
        <a:ext cx="616126" cy="616126"/>
      </dsp:txXfrm>
    </dsp:sp>
    <dsp:sp modelId="{188B89FC-2790-4AC1-9962-F3E14A425128}">
      <dsp:nvSpPr>
        <dsp:cNvPr id="0" name=""/>
        <dsp:cNvSpPr/>
      </dsp:nvSpPr>
      <dsp:spPr>
        <a:xfrm>
          <a:off x="1429930" y="2270066"/>
          <a:ext cx="871334" cy="871334"/>
        </a:xfrm>
        <a:prstGeom prst="ellipse">
          <a:avLst/>
        </a:prstGeom>
        <a:solidFill>
          <a:schemeClr val="accent5">
            <a:alpha val="50000"/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Gaming</a:t>
          </a:r>
          <a:endParaRPr lang="en-US" sz="1400" kern="1200" dirty="0"/>
        </a:p>
      </dsp:txBody>
      <dsp:txXfrm>
        <a:off x="1557534" y="2397670"/>
        <a:ext cx="616126" cy="616126"/>
      </dsp:txXfrm>
    </dsp:sp>
    <dsp:sp modelId="{E2BF11E0-ED37-41DE-96A0-20F27AB0151F}">
      <dsp:nvSpPr>
        <dsp:cNvPr id="0" name=""/>
        <dsp:cNvSpPr/>
      </dsp:nvSpPr>
      <dsp:spPr>
        <a:xfrm>
          <a:off x="295052" y="1135188"/>
          <a:ext cx="871334" cy="871334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Familiar</a:t>
          </a:r>
          <a:endParaRPr lang="en-US" sz="1400" kern="1200" dirty="0"/>
        </a:p>
      </dsp:txBody>
      <dsp:txXfrm>
        <a:off x="422656" y="1262792"/>
        <a:ext cx="616126" cy="616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76E00-A0FA-4BF1-BDBD-1BCC63A79DF5}">
      <dsp:nvSpPr>
        <dsp:cNvPr id="0" name=""/>
        <dsp:cNvSpPr/>
      </dsp:nvSpPr>
      <dsp:spPr>
        <a:xfrm>
          <a:off x="803239" y="898705"/>
          <a:ext cx="1885506" cy="188550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Disadvantages</a:t>
          </a:r>
          <a:endParaRPr lang="en-US" sz="1700" kern="1200" dirty="0"/>
        </a:p>
      </dsp:txBody>
      <dsp:txXfrm>
        <a:off x="1079365" y="1174831"/>
        <a:ext cx="1333254" cy="1333254"/>
      </dsp:txXfrm>
    </dsp:sp>
    <dsp:sp modelId="{182A6554-BB58-49EE-B886-1379907651A7}">
      <dsp:nvSpPr>
        <dsp:cNvPr id="0" name=""/>
        <dsp:cNvSpPr/>
      </dsp:nvSpPr>
      <dsp:spPr>
        <a:xfrm>
          <a:off x="1274615" y="143384"/>
          <a:ext cx="942753" cy="942753"/>
        </a:xfrm>
        <a:prstGeom prst="ellipse">
          <a:avLst/>
        </a:prstGeom>
        <a:solidFill>
          <a:schemeClr val="accent5">
            <a:alpha val="50000"/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Expensive</a:t>
          </a:r>
          <a:endParaRPr lang="en-US" sz="1200" kern="1200" dirty="0"/>
        </a:p>
      </dsp:txBody>
      <dsp:txXfrm>
        <a:off x="1412678" y="281447"/>
        <a:ext cx="666627" cy="666627"/>
      </dsp:txXfrm>
    </dsp:sp>
    <dsp:sp modelId="{80B9B660-325B-4FB0-B12C-D35AC9412EBE}">
      <dsp:nvSpPr>
        <dsp:cNvPr id="0" name=""/>
        <dsp:cNvSpPr/>
      </dsp:nvSpPr>
      <dsp:spPr>
        <a:xfrm>
          <a:off x="2336967" y="1983430"/>
          <a:ext cx="942753" cy="942753"/>
        </a:xfrm>
        <a:prstGeom prst="ellipse">
          <a:avLst/>
        </a:prstGeom>
        <a:solidFill>
          <a:schemeClr val="accent5">
            <a:alpha val="50000"/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Not Stable </a:t>
          </a:r>
          <a:endParaRPr lang="en-US" sz="1200" kern="1200" dirty="0"/>
        </a:p>
      </dsp:txBody>
      <dsp:txXfrm>
        <a:off x="2475030" y="2121493"/>
        <a:ext cx="666627" cy="666627"/>
      </dsp:txXfrm>
    </dsp:sp>
    <dsp:sp modelId="{4A8B7430-6643-453E-B97D-FB6754696A74}">
      <dsp:nvSpPr>
        <dsp:cNvPr id="0" name=""/>
        <dsp:cNvSpPr/>
      </dsp:nvSpPr>
      <dsp:spPr>
        <a:xfrm>
          <a:off x="212264" y="1983430"/>
          <a:ext cx="942753" cy="942753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Not secure</a:t>
          </a:r>
          <a:endParaRPr lang="en-US" sz="1200" kern="1200" dirty="0"/>
        </a:p>
      </dsp:txBody>
      <dsp:txXfrm>
        <a:off x="350327" y="2121493"/>
        <a:ext cx="666627" cy="666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20F9D-9B4B-43C2-A63C-87478CAF8A2F}">
      <dsp:nvSpPr>
        <dsp:cNvPr id="0" name=""/>
        <dsp:cNvSpPr/>
      </dsp:nvSpPr>
      <dsp:spPr>
        <a:xfrm>
          <a:off x="1711246" y="661862"/>
          <a:ext cx="1648849" cy="164884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Advantages </a:t>
          </a:r>
          <a:endParaRPr lang="en-US" sz="1800" kern="1200" dirty="0"/>
        </a:p>
      </dsp:txBody>
      <dsp:txXfrm>
        <a:off x="1952714" y="903330"/>
        <a:ext cx="1165913" cy="1165913"/>
      </dsp:txXfrm>
    </dsp:sp>
    <dsp:sp modelId="{CE973E68-8501-4494-B085-9FDEBC8F4ABD}">
      <dsp:nvSpPr>
        <dsp:cNvPr id="0" name=""/>
        <dsp:cNvSpPr/>
      </dsp:nvSpPr>
      <dsp:spPr>
        <a:xfrm>
          <a:off x="2123458" y="294"/>
          <a:ext cx="824424" cy="824424"/>
        </a:xfrm>
        <a:prstGeom prst="ellipse">
          <a:avLst/>
        </a:prstGeom>
        <a:solidFill>
          <a:schemeClr val="accent5">
            <a:alpha val="50000"/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Great GUI</a:t>
          </a:r>
          <a:endParaRPr lang="en-US" sz="1200" kern="1200" dirty="0"/>
        </a:p>
      </dsp:txBody>
      <dsp:txXfrm>
        <a:off x="2244192" y="121028"/>
        <a:ext cx="582956" cy="582956"/>
      </dsp:txXfrm>
    </dsp:sp>
    <dsp:sp modelId="{00936FB7-DE02-4961-B471-FD73FA7AEF92}">
      <dsp:nvSpPr>
        <dsp:cNvPr id="0" name=""/>
        <dsp:cNvSpPr/>
      </dsp:nvSpPr>
      <dsp:spPr>
        <a:xfrm>
          <a:off x="3197238" y="1074074"/>
          <a:ext cx="824424" cy="824424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Better to graphic designer</a:t>
          </a:r>
          <a:endParaRPr lang="en-US" sz="1200" kern="1200" dirty="0"/>
        </a:p>
      </dsp:txBody>
      <dsp:txXfrm>
        <a:off x="3317972" y="1194808"/>
        <a:ext cx="582956" cy="582956"/>
      </dsp:txXfrm>
    </dsp:sp>
    <dsp:sp modelId="{E1654E77-67AD-4123-9C9E-CF8316919A0A}">
      <dsp:nvSpPr>
        <dsp:cNvPr id="0" name=""/>
        <dsp:cNvSpPr/>
      </dsp:nvSpPr>
      <dsp:spPr>
        <a:xfrm>
          <a:off x="2123458" y="2147854"/>
          <a:ext cx="824424" cy="824424"/>
        </a:xfrm>
        <a:prstGeom prst="ellipse">
          <a:avLst/>
        </a:prstGeom>
        <a:solidFill>
          <a:schemeClr val="accent5">
            <a:alpha val="50000"/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Stable</a:t>
          </a:r>
          <a:endParaRPr lang="en-US" sz="1200" kern="1200" dirty="0"/>
        </a:p>
      </dsp:txBody>
      <dsp:txXfrm>
        <a:off x="2244192" y="2268588"/>
        <a:ext cx="582956" cy="582956"/>
      </dsp:txXfrm>
    </dsp:sp>
    <dsp:sp modelId="{941BBD3F-4A35-494B-8FAF-88B2C35AFC88}">
      <dsp:nvSpPr>
        <dsp:cNvPr id="0" name=""/>
        <dsp:cNvSpPr/>
      </dsp:nvSpPr>
      <dsp:spPr>
        <a:xfrm>
          <a:off x="1049678" y="1074074"/>
          <a:ext cx="824424" cy="824424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Secure</a:t>
          </a:r>
          <a:endParaRPr lang="en-US" sz="1200" kern="1200" dirty="0"/>
        </a:p>
      </dsp:txBody>
      <dsp:txXfrm>
        <a:off x="1170412" y="1194808"/>
        <a:ext cx="582956" cy="582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20F9D-9B4B-43C2-A63C-87478CAF8A2F}">
      <dsp:nvSpPr>
        <dsp:cNvPr id="0" name=""/>
        <dsp:cNvSpPr/>
      </dsp:nvSpPr>
      <dsp:spPr>
        <a:xfrm>
          <a:off x="1159307" y="853570"/>
          <a:ext cx="1790812" cy="179081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Disadvantages</a:t>
          </a:r>
          <a:endParaRPr lang="en-US" sz="1600" kern="1200" dirty="0"/>
        </a:p>
      </dsp:txBody>
      <dsp:txXfrm>
        <a:off x="1421565" y="1115828"/>
        <a:ext cx="1266296" cy="1266296"/>
      </dsp:txXfrm>
    </dsp:sp>
    <dsp:sp modelId="{CE973E68-8501-4494-B085-9FDEBC8F4ABD}">
      <dsp:nvSpPr>
        <dsp:cNvPr id="0" name=""/>
        <dsp:cNvSpPr/>
      </dsp:nvSpPr>
      <dsp:spPr>
        <a:xfrm>
          <a:off x="1607010" y="136183"/>
          <a:ext cx="895406" cy="895406"/>
        </a:xfrm>
        <a:prstGeom prst="ellipse">
          <a:avLst/>
        </a:prstGeom>
        <a:solidFill>
          <a:schemeClr val="accent5">
            <a:alpha val="50000"/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Not gaming</a:t>
          </a:r>
          <a:endParaRPr lang="en-US" sz="1200" kern="1200" dirty="0"/>
        </a:p>
      </dsp:txBody>
      <dsp:txXfrm>
        <a:off x="1738139" y="267312"/>
        <a:ext cx="633148" cy="633148"/>
      </dsp:txXfrm>
    </dsp:sp>
    <dsp:sp modelId="{00936FB7-DE02-4961-B471-FD73FA7AEF92}">
      <dsp:nvSpPr>
        <dsp:cNvPr id="0" name=""/>
        <dsp:cNvSpPr/>
      </dsp:nvSpPr>
      <dsp:spPr>
        <a:xfrm>
          <a:off x="2402176" y="1883819"/>
          <a:ext cx="1323070" cy="895406"/>
        </a:xfrm>
        <a:prstGeom prst="ellipse">
          <a:avLst/>
        </a:prstGeom>
        <a:solidFill>
          <a:schemeClr val="accent5">
            <a:alpha val="50000"/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More Expensive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Than window </a:t>
          </a:r>
          <a:endParaRPr lang="en-US" sz="1200" kern="1200" dirty="0"/>
        </a:p>
      </dsp:txBody>
      <dsp:txXfrm>
        <a:off x="2595935" y="2014948"/>
        <a:ext cx="935552" cy="633148"/>
      </dsp:txXfrm>
    </dsp:sp>
    <dsp:sp modelId="{E1654E77-67AD-4123-9C9E-CF8316919A0A}">
      <dsp:nvSpPr>
        <dsp:cNvPr id="0" name=""/>
        <dsp:cNvSpPr/>
      </dsp:nvSpPr>
      <dsp:spPr>
        <a:xfrm>
          <a:off x="447789" y="1883819"/>
          <a:ext cx="1195851" cy="895406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Not all software run</a:t>
          </a:r>
          <a:endParaRPr lang="en-US" sz="1200" kern="1200" dirty="0"/>
        </a:p>
      </dsp:txBody>
      <dsp:txXfrm>
        <a:off x="622917" y="2014948"/>
        <a:ext cx="845595" cy="63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8285-8DEF-4AF5-89B1-9C96CDB4FF27}">
      <dsp:nvSpPr>
        <dsp:cNvPr id="0" name=""/>
        <dsp:cNvSpPr/>
      </dsp:nvSpPr>
      <dsp:spPr>
        <a:xfrm>
          <a:off x="555334" y="1052500"/>
          <a:ext cx="1768634" cy="176863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Advantages</a:t>
          </a:r>
          <a:endParaRPr lang="en-US" sz="2000" kern="1200" dirty="0"/>
        </a:p>
      </dsp:txBody>
      <dsp:txXfrm>
        <a:off x="814344" y="1311510"/>
        <a:ext cx="1250614" cy="1250614"/>
      </dsp:txXfrm>
    </dsp:sp>
    <dsp:sp modelId="{33CC4180-29DB-47D0-B6EB-7CAD2C4E3F4B}">
      <dsp:nvSpPr>
        <dsp:cNvPr id="0" name=""/>
        <dsp:cNvSpPr/>
      </dsp:nvSpPr>
      <dsp:spPr>
        <a:xfrm>
          <a:off x="997493" y="343996"/>
          <a:ext cx="884317" cy="884317"/>
        </a:xfrm>
        <a:prstGeom prst="ellipse">
          <a:avLst/>
        </a:prstGeom>
        <a:solidFill>
          <a:schemeClr val="accent5">
            <a:alpha val="50000"/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Free</a:t>
          </a:r>
          <a:endParaRPr lang="en-US" sz="900" kern="1200" dirty="0"/>
        </a:p>
      </dsp:txBody>
      <dsp:txXfrm>
        <a:off x="1126998" y="473501"/>
        <a:ext cx="625307" cy="625307"/>
      </dsp:txXfrm>
    </dsp:sp>
    <dsp:sp modelId="{C1C01AAF-F971-40E3-843E-FBFDDDD7C135}">
      <dsp:nvSpPr>
        <dsp:cNvPr id="0" name=""/>
        <dsp:cNvSpPr/>
      </dsp:nvSpPr>
      <dsp:spPr>
        <a:xfrm>
          <a:off x="1993996" y="2069989"/>
          <a:ext cx="884317" cy="884317"/>
        </a:xfrm>
        <a:prstGeom prst="ellipse">
          <a:avLst/>
        </a:prstGeom>
        <a:solidFill>
          <a:schemeClr val="accent5">
            <a:alpha val="50000"/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Secure</a:t>
          </a:r>
          <a:endParaRPr lang="en-US" sz="900" kern="1200" dirty="0"/>
        </a:p>
      </dsp:txBody>
      <dsp:txXfrm>
        <a:off x="2123501" y="2199494"/>
        <a:ext cx="625307" cy="625307"/>
      </dsp:txXfrm>
    </dsp:sp>
    <dsp:sp modelId="{8365E1DA-44A9-47E5-91B4-D5D3BAAB50BF}">
      <dsp:nvSpPr>
        <dsp:cNvPr id="0" name=""/>
        <dsp:cNvSpPr/>
      </dsp:nvSpPr>
      <dsp:spPr>
        <a:xfrm>
          <a:off x="990" y="2069989"/>
          <a:ext cx="884317" cy="884317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Low pc requirement</a:t>
          </a:r>
          <a:endParaRPr lang="en-US" sz="900" kern="1200" dirty="0"/>
        </a:p>
      </dsp:txBody>
      <dsp:txXfrm>
        <a:off x="130495" y="2199494"/>
        <a:ext cx="625307" cy="6253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8285-8DEF-4AF5-89B1-9C96CDB4FF27}">
      <dsp:nvSpPr>
        <dsp:cNvPr id="0" name=""/>
        <dsp:cNvSpPr/>
      </dsp:nvSpPr>
      <dsp:spPr>
        <a:xfrm>
          <a:off x="527753" y="1199169"/>
          <a:ext cx="1680796" cy="168079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Disadvantages</a:t>
          </a:r>
          <a:endParaRPr lang="en-US" sz="1500" kern="1200" dirty="0"/>
        </a:p>
      </dsp:txBody>
      <dsp:txXfrm>
        <a:off x="773900" y="1445316"/>
        <a:ext cx="1188502" cy="1188502"/>
      </dsp:txXfrm>
    </dsp:sp>
    <dsp:sp modelId="{33CC4180-29DB-47D0-B6EB-7CAD2C4E3F4B}">
      <dsp:nvSpPr>
        <dsp:cNvPr id="0" name=""/>
        <dsp:cNvSpPr/>
      </dsp:nvSpPr>
      <dsp:spPr>
        <a:xfrm>
          <a:off x="947952" y="525853"/>
          <a:ext cx="840398" cy="840398"/>
        </a:xfrm>
        <a:prstGeom prst="ellipse">
          <a:avLst/>
        </a:prstGeom>
        <a:solidFill>
          <a:schemeClr val="accent5">
            <a:alpha val="50000"/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 all software run</a:t>
          </a:r>
          <a:endParaRPr lang="en-US" sz="1000" kern="1200" dirty="0"/>
        </a:p>
      </dsp:txBody>
      <dsp:txXfrm>
        <a:off x="1071025" y="648926"/>
        <a:ext cx="594252" cy="594252"/>
      </dsp:txXfrm>
    </dsp:sp>
    <dsp:sp modelId="{C1C01AAF-F971-40E3-843E-FBFDDDD7C135}">
      <dsp:nvSpPr>
        <dsp:cNvPr id="0" name=""/>
        <dsp:cNvSpPr/>
      </dsp:nvSpPr>
      <dsp:spPr>
        <a:xfrm>
          <a:off x="1894964" y="2166125"/>
          <a:ext cx="840398" cy="840398"/>
        </a:xfrm>
        <a:prstGeom prst="ellipse">
          <a:avLst/>
        </a:prstGeom>
        <a:solidFill>
          <a:schemeClr val="accent5">
            <a:alpha val="50000"/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Hard to learn , use and install</a:t>
          </a:r>
          <a:endParaRPr lang="en-US" sz="1000" kern="1200" dirty="0"/>
        </a:p>
      </dsp:txBody>
      <dsp:txXfrm>
        <a:off x="2018037" y="2289198"/>
        <a:ext cx="594252" cy="594252"/>
      </dsp:txXfrm>
    </dsp:sp>
    <dsp:sp modelId="{72D0BE3E-A194-4CF1-9FB7-7A40739EC67C}">
      <dsp:nvSpPr>
        <dsp:cNvPr id="0" name=""/>
        <dsp:cNvSpPr/>
      </dsp:nvSpPr>
      <dsp:spPr>
        <a:xfrm>
          <a:off x="941" y="2166125"/>
          <a:ext cx="840398" cy="840398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 familiarity</a:t>
          </a:r>
          <a:endParaRPr lang="en-US" sz="1000" kern="1200" dirty="0"/>
        </a:p>
      </dsp:txBody>
      <dsp:txXfrm>
        <a:off x="124014" y="2289198"/>
        <a:ext cx="594252" cy="594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63476-B5ED-4E3D-8D35-F50ADF97F528}">
      <dsp:nvSpPr>
        <dsp:cNvPr id="0" name=""/>
        <dsp:cNvSpPr/>
      </dsp:nvSpPr>
      <dsp:spPr>
        <a:xfrm>
          <a:off x="3265352" y="1840087"/>
          <a:ext cx="1186555" cy="11865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 NEEDS</a:t>
          </a:r>
          <a:endParaRPr lang="en-US" sz="2400" kern="1200" dirty="0"/>
        </a:p>
      </dsp:txBody>
      <dsp:txXfrm>
        <a:off x="3323275" y="1898010"/>
        <a:ext cx="1070709" cy="1070709"/>
      </dsp:txXfrm>
    </dsp:sp>
    <dsp:sp modelId="{E06F1B63-264B-4C6A-924A-8409466CF679}">
      <dsp:nvSpPr>
        <dsp:cNvPr id="0" name=""/>
        <dsp:cNvSpPr/>
      </dsp:nvSpPr>
      <dsp:spPr>
        <a:xfrm rot="16200000">
          <a:off x="3442470" y="1423928"/>
          <a:ext cx="8323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231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7B207-6B2D-420C-8B24-9FE0D28DF13A}">
      <dsp:nvSpPr>
        <dsp:cNvPr id="0" name=""/>
        <dsp:cNvSpPr/>
      </dsp:nvSpPr>
      <dsp:spPr>
        <a:xfrm>
          <a:off x="3461134" y="212776"/>
          <a:ext cx="794991" cy="794991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Administration</a:t>
          </a:r>
          <a:endParaRPr lang="en-US" sz="800" kern="1200" dirty="0"/>
        </a:p>
      </dsp:txBody>
      <dsp:txXfrm>
        <a:off x="3499942" y="251584"/>
        <a:ext cx="717375" cy="717375"/>
      </dsp:txXfrm>
    </dsp:sp>
    <dsp:sp modelId="{FF97E6CE-5776-47CF-B1CE-0467CEDD6F26}">
      <dsp:nvSpPr>
        <dsp:cNvPr id="0" name=""/>
        <dsp:cNvSpPr/>
      </dsp:nvSpPr>
      <dsp:spPr>
        <a:xfrm rot="1800000">
          <a:off x="4406420" y="2945655"/>
          <a:ext cx="6790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04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23B61-D755-450C-838C-4E621BB34349}">
      <dsp:nvSpPr>
        <dsp:cNvPr id="0" name=""/>
        <dsp:cNvSpPr/>
      </dsp:nvSpPr>
      <dsp:spPr>
        <a:xfrm>
          <a:off x="5039978" y="2947415"/>
          <a:ext cx="794991" cy="794991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Stability</a:t>
          </a:r>
          <a:endParaRPr lang="en-US" sz="1500" kern="1200" dirty="0"/>
        </a:p>
      </dsp:txBody>
      <dsp:txXfrm>
        <a:off x="5078786" y="2986223"/>
        <a:ext cx="717375" cy="717375"/>
      </dsp:txXfrm>
    </dsp:sp>
    <dsp:sp modelId="{783C7C57-7965-44AF-809E-812141AEF522}">
      <dsp:nvSpPr>
        <dsp:cNvPr id="0" name=""/>
        <dsp:cNvSpPr/>
      </dsp:nvSpPr>
      <dsp:spPr>
        <a:xfrm rot="9000000">
          <a:off x="2631794" y="2945655"/>
          <a:ext cx="6790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04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F1A1D-0DE3-4289-AC63-1357792EB43C}">
      <dsp:nvSpPr>
        <dsp:cNvPr id="0" name=""/>
        <dsp:cNvSpPr/>
      </dsp:nvSpPr>
      <dsp:spPr>
        <a:xfrm>
          <a:off x="1882289" y="2947415"/>
          <a:ext cx="794991" cy="79499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Security</a:t>
          </a:r>
          <a:endParaRPr lang="en-US" sz="1500" kern="1200" dirty="0"/>
        </a:p>
      </dsp:txBody>
      <dsp:txXfrm>
        <a:off x="1921097" y="2986223"/>
        <a:ext cx="717375" cy="71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1/19/2015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8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128B-CA34-4D77-B30E-84A91B1B204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5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128B-CA34-4D77-B30E-84A91B1B204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26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DABBD-80BF-4CF5-9AC8-96071803E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DABBD-80BF-4CF5-9AC8-96071803E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C03-3053-4127-8708-2F9E4F49639A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9B7A-23FC-4089-BE49-A952B20A13E2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9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E15-0B09-4EAF-BAAE-EE9F491BC520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88F3-E108-4A0F-8909-03BBBF94F835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8620-8F0A-4997-ABEA-DE74ED38362A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C3F-C907-4EF6-A52F-43632E7AC815}" type="datetime1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29C6-6F03-49AC-916F-677A858E5046}" type="datetime1">
              <a:rPr lang="en-GB" smtClean="0"/>
              <a:t>19/01/2015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7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532E-2481-4AB8-857C-84F69B4D24E1}" type="datetime1">
              <a:rPr lang="en-GB" smtClean="0"/>
              <a:t>19/01/2015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17A3-2AC6-4468-BB3D-2F6027875B9F}" type="datetime1">
              <a:rPr lang="en-GB" smtClean="0"/>
              <a:t>19/01/2015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D1C-8B07-4615-B5A3-1C43450C681E}" type="datetime1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3995-15AE-4796-AFF2-68084C5796F2}" type="datetime1">
              <a:rPr lang="en-GB" smtClean="0"/>
              <a:t>19/01/2015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9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F0B2-5548-46FE-B12B-4A0506CA5FB9}" type="datetime1">
              <a:rPr lang="en-GB" smtClean="0"/>
              <a:t>19/01/2015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             English for Computer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.jpe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3X6xJv8DpNo/UNsanaakaqI/AAAAAAAAAjQ/ltCQChgB4I0/s1600/Screenshot+from+2012-12-26+21:13:53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KI88wWukkuU/UOaPYPLwXeI/AAAAAAAAA2I/YcZRrg9Zd9M/s1600/Windows8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1.bp.blogspot.com/-NTzxC0hb0G0/UOaOcyVp3UI/AAAAAAAAA18/76YJr9pE-bY/s1600/mac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.bp.blogspot.com/-ermeVhNLgEk/UOaXfDEC_9I/AAAAAAAAA28/BDsbuhDMAxU/s1600/ittwist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2.bp.blogspot.com/-nVtReDlHTI8/UOGOdAxEaVI/AAAAAAAAAqE/VdmyCy7eve0/s1600/Screenshot+from+2012-12-31+17:51:27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unix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C8F7E957-CD05-44F7-B074-FA70347058A5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to computing 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76" y="2912328"/>
            <a:ext cx="791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383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E710727A-9F96-4CAE-A5A5-E97E2B6AD30C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374" y="642506"/>
            <a:ext cx="526535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10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61300"/>
            <a:ext cx="767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 </a:t>
            </a:r>
            <a:r>
              <a:rPr lang="en-US" sz="3600" dirty="0"/>
              <a:t>Processing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429166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7627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4124" y="1209814"/>
            <a:ext cx="7918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operating system capable of supporting and utilizing more than one computer processor.</a:t>
            </a:r>
          </a:p>
          <a:p>
            <a:pPr marL="4572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More than one CPUs that can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shared</a:t>
            </a:r>
          </a:p>
          <a:p>
            <a:pPr marL="4572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/>
              <a:t>  </a:t>
            </a:r>
            <a:r>
              <a:rPr lang="en-US" sz="2400" dirty="0" smtClean="0"/>
              <a:t>Below </a:t>
            </a:r>
            <a:r>
              <a:rPr lang="en-US" sz="2400" dirty="0"/>
              <a:t>are some examples of multiprocessing operating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Linux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Windows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DFA8EB6A-3129-49E1-81F4-AC06D2F56617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11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44624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Multi </a:t>
            </a:r>
            <a:r>
              <a:rPr lang="en-US" sz="3600" dirty="0"/>
              <a:t>Threading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1192" y="1144209"/>
            <a:ext cx="7918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Smaller parts of a program are loaded when needed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Operating systems that allow different parts of a software program to run </a:t>
            </a:r>
            <a:r>
              <a:rPr lang="en-US" sz="2400" dirty="0" smtClean="0"/>
              <a:t>concurrently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/>
              <a:t>    </a:t>
            </a:r>
            <a:r>
              <a:rPr lang="en-US" sz="2400" b="1" dirty="0"/>
              <a:t>Operating systems that would fall into this category are</a:t>
            </a:r>
            <a:r>
              <a:rPr lang="en-US" sz="2400" b="1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Linux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Windows </a:t>
            </a:r>
          </a:p>
        </p:txBody>
      </p:sp>
    </p:spTree>
    <p:extLst>
      <p:ext uri="{BB962C8B-B14F-4D97-AF65-F5344CB8AC3E}">
        <p14:creationId xmlns:p14="http://schemas.microsoft.com/office/powerpoint/2010/main" val="40797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CB16095D-E5F5-48BF-B536-45331425D9E0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12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Types </a:t>
            </a:r>
            <a:r>
              <a:rPr lang="en-US" sz="3600" dirty="0"/>
              <a:t>of operating system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1192" y="1144209"/>
            <a:ext cx="7918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Stand Alone operating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Server operating system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Embedded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589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F1EF47C0-61EB-42E0-9A02-45438BD2482A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13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1192" y="1144209"/>
            <a:ext cx="7918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Stand Alone operating system/Desktop operating system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05011883"/>
              </p:ext>
            </p:extLst>
          </p:nvPr>
        </p:nvGraphicFramePr>
        <p:xfrm>
          <a:off x="1371600" y="1861784"/>
          <a:ext cx="6630988" cy="4048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5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72B19500-8507-4047-AE91-2C70FBCAF3AE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14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844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650506"/>
              </p:ext>
            </p:extLst>
          </p:nvPr>
        </p:nvGraphicFramePr>
        <p:xfrm>
          <a:off x="912813" y="2420888"/>
          <a:ext cx="3731195" cy="31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661590290"/>
              </p:ext>
            </p:extLst>
          </p:nvPr>
        </p:nvGraphicFramePr>
        <p:xfrm>
          <a:off x="4462217" y="2270323"/>
          <a:ext cx="3491985" cy="3069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5381" y="1314517"/>
            <a:ext cx="731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Advantages &amp; Disadvantages of Windows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Windows  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81476" y="227589"/>
            <a:ext cx="660098" cy="687676"/>
          </a:xfrm>
          <a:prstGeom prst="ellipse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57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A4411257-F4C3-4EFF-AFBE-069D60948104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15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241080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1025856" y="1206962"/>
            <a:ext cx="6516798" cy="80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&amp; Disadvantages  Of MAC OS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510472"/>
              </p:ext>
            </p:extLst>
          </p:nvPr>
        </p:nvGraphicFramePr>
        <p:xfrm>
          <a:off x="-229850" y="2285702"/>
          <a:ext cx="5071342" cy="297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68631"/>
              </p:ext>
            </p:extLst>
          </p:nvPr>
        </p:nvGraphicFramePr>
        <p:xfrm>
          <a:off x="4343340" y="2342867"/>
          <a:ext cx="4173037" cy="291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Mac  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91165" y="274176"/>
            <a:ext cx="778215" cy="625979"/>
          </a:xfrm>
          <a:prstGeom prst="ellipse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860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080C99D1-7C33-4CD0-8022-41010EC81860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521" y="98818"/>
            <a:ext cx="8723166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Linux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958640" y="1445258"/>
            <a:ext cx="5845607" cy="94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&amp; Disadvantages of LINUX</a:t>
            </a:r>
            <a:endParaRPr lang="en-US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32871"/>
              </p:ext>
            </p:extLst>
          </p:nvPr>
        </p:nvGraphicFramePr>
        <p:xfrm>
          <a:off x="1043608" y="2369016"/>
          <a:ext cx="2879304" cy="329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8096"/>
              </p:ext>
            </p:extLst>
          </p:nvPr>
        </p:nvGraphicFramePr>
        <p:xfrm>
          <a:off x="5148064" y="2130425"/>
          <a:ext cx="2736304" cy="353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8" name="Picture 2" descr="C:\Documents and Settings\max pain\Desktop\Untitled-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06671" y="276099"/>
            <a:ext cx="703086" cy="63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3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0861"/>
            <a:ext cx="7649387" cy="90363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Server Operating system</a:t>
            </a:r>
            <a:r>
              <a:rPr lang="en-GB" sz="3200" b="1" dirty="0" smtClean="0">
                <a:ln w="1905"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63" y="1300433"/>
            <a:ext cx="8278037" cy="5331868"/>
          </a:xfrm>
        </p:spPr>
        <p:txBody>
          <a:bodyPr>
            <a:normAutofit fontScale="32500" lnSpcReduction="20000"/>
          </a:bodyPr>
          <a:lstStyle/>
          <a:p>
            <a:pPr marL="22805" indent="0">
              <a:buClr>
                <a:schemeClr val="accent3"/>
              </a:buClr>
              <a:buNone/>
              <a:defRPr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1.Server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operating systems are designed to provide platforms for 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     multi-users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, for 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critical, network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applications. </a:t>
            </a: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 marL="22805" indent="0">
              <a:buClr>
                <a:schemeClr val="accent3"/>
              </a:buClr>
              <a:buNone/>
              <a:defRPr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2.Their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main purpose is to provide security, stability and collaboration. </a:t>
            </a: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 marL="22805" indent="0">
              <a:buClr>
                <a:schemeClr val="accent3"/>
              </a:buClr>
              <a:buNone/>
              <a:defRPr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3.Most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of them come with a pack of dedicated software tools such as Web servers, e-mail agents and terminal services </a:t>
            </a: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 marL="22805" indent="0">
              <a:buClr>
                <a:schemeClr val="accent3"/>
              </a:buClr>
              <a:buNone/>
              <a:defRPr/>
            </a:pPr>
            <a:endParaRPr lang="en-US" sz="7400" dirty="0">
              <a:latin typeface="Times New Roman" pitchFamily="18" charset="0"/>
              <a:cs typeface="Times New Roman" pitchFamily="18" charset="0"/>
            </a:endParaRPr>
          </a:p>
          <a:p>
            <a:pPr marL="22805" indent="0">
              <a:buClr>
                <a:schemeClr val="accent3"/>
              </a:buClr>
              <a:buNone/>
              <a:defRPr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common applications for server OSes are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2805" indent="0">
              <a:buClr>
                <a:schemeClr val="accent3"/>
              </a:buClr>
              <a:buNone/>
              <a:defRPr/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7400" dirty="0">
              <a:latin typeface="Times New Roman" pitchFamily="18" charset="0"/>
              <a:cs typeface="Times New Roman" pitchFamily="18" charset="0"/>
            </a:endParaRP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printer sharing </a:t>
            </a: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 services (including databases) </a:t>
            </a: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site services </a:t>
            </a: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E-mail, groupware and messaging </a:t>
            </a: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Terminal services </a:t>
            </a:r>
          </a:p>
          <a:p>
            <a:pPr indent="-205795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7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Caching </a:t>
            </a:r>
          </a:p>
          <a:p>
            <a:endParaRPr lang="en-US" dirty="0"/>
          </a:p>
        </p:txBody>
      </p:sp>
      <p:pic>
        <p:nvPicPr>
          <p:cNvPr id="4" name="Picture 1" descr="end ktab he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13216" y="1708650"/>
          <a:ext cx="7717260" cy="395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458" y="1085240"/>
            <a:ext cx="7202776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1" dirty="0">
                <a:solidFill>
                  <a:schemeClr val="accent1"/>
                </a:solidFill>
              </a:rPr>
              <a:t>Server Needs</a:t>
            </a:r>
          </a:p>
        </p:txBody>
      </p:sp>
      <p:pic>
        <p:nvPicPr>
          <p:cNvPr id="6" name="Picture 1" descr="end ktab he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3568" y="340861"/>
            <a:ext cx="7649387" cy="90363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Server Operating system</a:t>
            </a:r>
            <a:r>
              <a:rPr lang="en-GB" sz="3200" b="1" dirty="0" smtClean="0">
                <a:ln w="1905"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4" y="481187"/>
            <a:ext cx="4269105" cy="6229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Mobile Operating system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9272" y="1771218"/>
          <a:ext cx="6516797" cy="314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max pain\Desktop\sony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728502">
            <a:off x="1361468" y="3980018"/>
            <a:ext cx="593240" cy="59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Documents and Settings\max pain\Desktop\nokia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354518">
            <a:off x="1330494" y="4708632"/>
            <a:ext cx="760269" cy="3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Documents and Settings\max pain\Desktop\samsung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98819" y="5073978"/>
            <a:ext cx="1235436" cy="41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Documents and Settings\max pain\Desktop\Untitled-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4254" y="4184142"/>
            <a:ext cx="743144" cy="87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C:\Documents and Settings\max pain\Desktop\rim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54160" y="4276638"/>
            <a:ext cx="1298042" cy="39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MohamedLoey\Sinai\Operating System\Images\WindowsLogo_256x256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629165" y="4120998"/>
            <a:ext cx="743144" cy="74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Documents and Settings\max pain\Desktop\Untitled-1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8190" y="4164255"/>
            <a:ext cx="743144" cy="65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C:\Documents and Settings\max pain\Desktop\pla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15760" y="4222560"/>
            <a:ext cx="743144" cy="72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end ktab hedi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E1F7E2F7-2C31-49C2-89AA-EE60001F87A3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2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176" y="169072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 </a:t>
            </a:r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Details  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47389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910" y="1293381"/>
            <a:ext cx="8101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What is operating system?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Operations of 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Structure of 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Features of 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GUI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Multiuser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Multitasking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Multiprocessing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Multithreading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Types of 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Advantages and Disadvantages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87" y="402910"/>
            <a:ext cx="7886700" cy="6425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BEST OPERATING SYSTEMS OF 2013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51" y="1336665"/>
            <a:ext cx="7886700" cy="4351338"/>
          </a:xfrm>
        </p:spPr>
        <p:txBody>
          <a:bodyPr>
            <a:normAutofit/>
          </a:bodyPr>
          <a:lstStyle/>
          <a:p>
            <a:r>
              <a:rPr lang="en-US" sz="3301" dirty="0"/>
              <a:t>UBUNTO 12.10</a:t>
            </a:r>
          </a:p>
          <a:p>
            <a:r>
              <a:rPr lang="en-US" sz="3301" dirty="0"/>
              <a:t>WINDOWS 8</a:t>
            </a:r>
          </a:p>
          <a:p>
            <a:r>
              <a:rPr lang="en-US" sz="3301" dirty="0"/>
              <a:t>MACINTOSH</a:t>
            </a:r>
          </a:p>
          <a:p>
            <a:r>
              <a:rPr lang="en-US" sz="3301" dirty="0"/>
              <a:t>WINDOWS </a:t>
            </a:r>
            <a:r>
              <a:rPr lang="en-US" sz="3301" dirty="0" smtClean="0"/>
              <a:t>8</a:t>
            </a:r>
            <a:endParaRPr lang="en-US" sz="3301" dirty="0"/>
          </a:p>
          <a:p>
            <a:r>
              <a:rPr lang="en-US" sz="3301" dirty="0"/>
              <a:t>LINUX MINT</a:t>
            </a:r>
          </a:p>
          <a:p>
            <a:endParaRPr lang="en-US" sz="3301" dirty="0"/>
          </a:p>
        </p:txBody>
      </p:sp>
      <p:pic>
        <p:nvPicPr>
          <p:cNvPr id="4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85" y="439568"/>
            <a:ext cx="7886700" cy="46099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UBUNTO 12.10</a:t>
            </a:r>
            <a:endParaRPr lang="en-US" sz="3600" b="1" dirty="0"/>
          </a:p>
        </p:txBody>
      </p:sp>
      <p:pic>
        <p:nvPicPr>
          <p:cNvPr id="4" name="Content Placeholder 3" descr="Best os 1 -ittwist">
            <a:hlinkClick r:id="rId3"/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098853" y="2457197"/>
            <a:ext cx="5029199" cy="2515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24323" y="1606827"/>
            <a:ext cx="3124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PROS</a:t>
            </a:r>
            <a:r>
              <a:rPr lang="en-US" sz="2000" u="sng" dirty="0"/>
              <a:t>: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Elegant Graphics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Virus free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Faster Access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Better Stability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Free </a:t>
            </a:r>
            <a:r>
              <a:rPr lang="en-US" sz="2000" dirty="0" err="1"/>
              <a:t>ubunto</a:t>
            </a:r>
            <a:r>
              <a:rPr lang="en-US" sz="2000" dirty="0"/>
              <a:t> cloud storage.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CONS</a:t>
            </a:r>
            <a:r>
              <a:rPr lang="en-US" sz="2000" b="1" dirty="0"/>
              <a:t>: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It doesn't include </a:t>
            </a:r>
            <a:r>
              <a:rPr lang="en-US" sz="2000" dirty="0" err="1"/>
              <a:t>audio,video</a:t>
            </a:r>
            <a:r>
              <a:rPr lang="en-US" sz="2000" dirty="0"/>
              <a:t> codecs.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1" descr="end ktab he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14" y="533582"/>
            <a:ext cx="6516798" cy="45731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INDOWS 8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3440" y="1340768"/>
            <a:ext cx="2968752" cy="337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PROS: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Better Stability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Can be used as a primary OS.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Awesome supports with tablets.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CONS: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Virus Prone.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Paid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/>
              <a:t>Start menu disappeared.</a:t>
            </a:r>
          </a:p>
        </p:txBody>
      </p:sp>
      <p:pic>
        <p:nvPicPr>
          <p:cNvPr id="6" name="Picture 5" descr="Best os 2 -ittwist&quot;">
            <a:hlinkClick r:id="rId3"/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9065" y="1639403"/>
            <a:ext cx="4923657" cy="2901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1" descr="end ktab he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35" y="458131"/>
            <a:ext cx="7886700" cy="65038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MACINTOSH</a:t>
            </a:r>
            <a:endParaRPr lang="en-US" sz="3200" b="1" dirty="0"/>
          </a:p>
        </p:txBody>
      </p:sp>
      <p:pic>
        <p:nvPicPr>
          <p:cNvPr id="4" name="Content Placeholder 3" descr="Best os 3 -ittwist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61099" y="2062306"/>
            <a:ext cx="5149702" cy="2801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69622" y="1865969"/>
            <a:ext cx="30927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PROS: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Fabulous  Graphics.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Better Stability.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Great Effects.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Awesome Interface.</a:t>
            </a:r>
          </a:p>
          <a:p>
            <a:pPr marL="214370" indent="-214370">
              <a:buFont typeface="Arial" pitchFamily="34" charset="0"/>
              <a:buChar char="•"/>
            </a:pPr>
            <a:endParaRPr lang="en-US" sz="2000" dirty="0"/>
          </a:p>
          <a:p>
            <a:pPr marL="214370" indent="-214370">
              <a:buFont typeface="Arial" pitchFamily="34" charset="0"/>
              <a:buChar char="•"/>
            </a:pPr>
            <a:endParaRPr lang="en-US" sz="2000" b="1" u="sng" dirty="0"/>
          </a:p>
          <a:p>
            <a:r>
              <a:rPr lang="en-US" sz="2000" b="1" u="sng" dirty="0"/>
              <a:t>CONS:</a:t>
            </a:r>
          </a:p>
          <a:p>
            <a:endParaRPr lang="en-US" sz="2000" b="1" u="sng" dirty="0"/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Virus Prone.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 smtClean="0"/>
              <a:t>Size is almost 3 GB.</a:t>
            </a:r>
            <a:endParaRPr lang="en-US" sz="2000" dirty="0"/>
          </a:p>
          <a:p>
            <a:pPr marL="214370" indent="-21437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1" descr="end ktab he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609" y="459570"/>
            <a:ext cx="7886700" cy="50047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WINDOWS 7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 descr="best os win 7 ittwist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8475" y="2431938"/>
            <a:ext cx="4657834" cy="262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26232" y="1645203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PROS:</a:t>
            </a:r>
          </a:p>
          <a:p>
            <a:endParaRPr lang="en-US" sz="2000" b="1" u="sng" dirty="0"/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Nice Animation.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Better Stability.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Less Vulnerable.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Great Aero Effects.</a:t>
            </a:r>
          </a:p>
          <a:p>
            <a:pPr marL="257244" indent="-257244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b="1" u="sng" dirty="0"/>
              <a:t>CONS:</a:t>
            </a:r>
          </a:p>
          <a:p>
            <a:endParaRPr lang="en-US" sz="2000" b="1" u="sng" dirty="0"/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Crashes Several Times.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Virus Prone.</a:t>
            </a:r>
          </a:p>
          <a:p>
            <a:pPr marL="257244" indent="-257244">
              <a:buFont typeface="Arial" pitchFamily="34" charset="0"/>
              <a:buChar char="•"/>
            </a:pPr>
            <a:r>
              <a:rPr lang="en-US" sz="2000" dirty="0"/>
              <a:t>Large size almost 3-4 GB.</a:t>
            </a:r>
          </a:p>
        </p:txBody>
      </p:sp>
      <p:pic>
        <p:nvPicPr>
          <p:cNvPr id="6" name="Picture 1" descr="end ktab he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62" y="467488"/>
            <a:ext cx="7886700" cy="6503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LINUX MINT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 descr="Best os 5 -ittwist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457197"/>
            <a:ext cx="4644008" cy="254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0887" y="1682401"/>
            <a:ext cx="30776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PROS:</a:t>
            </a:r>
          </a:p>
          <a:p>
            <a:endParaRPr lang="en-US" sz="2000" b="1" u="sng" dirty="0"/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Virus Free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Faster</a:t>
            </a:r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Audio and Video pre included.</a:t>
            </a:r>
            <a:endParaRPr lang="en-US" sz="2000" b="1" u="sng" dirty="0"/>
          </a:p>
          <a:p>
            <a:pPr marL="214370" indent="-214370">
              <a:buFont typeface="Arial" pitchFamily="34" charset="0"/>
              <a:buChar char="•"/>
            </a:pPr>
            <a:endParaRPr lang="en-US" sz="2000" b="1" u="sng" dirty="0"/>
          </a:p>
          <a:p>
            <a:endParaRPr lang="en-US" sz="2000" b="1" u="sng" dirty="0"/>
          </a:p>
          <a:p>
            <a:endParaRPr lang="en-US" sz="2000" b="1" u="sng" dirty="0"/>
          </a:p>
          <a:p>
            <a:r>
              <a:rPr lang="en-US" sz="2000" b="1" u="sng" dirty="0"/>
              <a:t>CONS:</a:t>
            </a:r>
          </a:p>
          <a:p>
            <a:endParaRPr lang="en-US" sz="2000" b="1" u="sng" dirty="0"/>
          </a:p>
          <a:p>
            <a:pPr marL="214370" indent="-214370">
              <a:buFont typeface="Arial" pitchFamily="34" charset="0"/>
              <a:buChar char="•"/>
            </a:pPr>
            <a:r>
              <a:rPr lang="en-US" sz="2000" dirty="0"/>
              <a:t>Low Graphical User Interface</a:t>
            </a:r>
          </a:p>
        </p:txBody>
      </p:sp>
      <p:pic>
        <p:nvPicPr>
          <p:cNvPr id="6" name="Picture 1" descr="end ktab he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661CFD5-5431-443E-868C-7058E53047F6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26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59062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Operating System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65962" y="1342836"/>
            <a:ext cx="69064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In pair discuss the following questions:</a:t>
            </a:r>
          </a:p>
          <a:p>
            <a:endParaRPr lang="en-GB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2060"/>
                </a:solidFill>
              </a:rPr>
              <a:t>How </a:t>
            </a:r>
            <a:r>
              <a:rPr lang="en-GB" sz="2400" dirty="0">
                <a:solidFill>
                  <a:srgbClr val="002060"/>
                </a:solidFill>
              </a:rPr>
              <a:t>many operating system can you think of? Make a list</a:t>
            </a:r>
            <a:r>
              <a:rPr lang="en-GB" sz="2400" dirty="0" smtClean="0">
                <a:solidFill>
                  <a:srgbClr val="002060"/>
                </a:solidFill>
              </a:rPr>
              <a:t>.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What are the operation of operation system</a:t>
            </a:r>
            <a:r>
              <a:rPr lang="en-GB" sz="2400" dirty="0" smtClean="0">
                <a:solidFill>
                  <a:srgbClr val="002060"/>
                </a:solidFill>
              </a:rPr>
              <a:t>?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2060"/>
                </a:solidFill>
              </a:rPr>
              <a:t>What does GUI stand for?</a:t>
            </a:r>
          </a:p>
        </p:txBody>
      </p:sp>
    </p:spTree>
    <p:extLst>
      <p:ext uri="{BB962C8B-B14F-4D97-AF65-F5344CB8AC3E}">
        <p14:creationId xmlns:p14="http://schemas.microsoft.com/office/powerpoint/2010/main" val="542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661CFD5-5431-443E-868C-7058E53047F6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472308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27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-56847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0" y="361300"/>
            <a:ext cx="76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Operating System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501174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3568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65963" y="1140491"/>
            <a:ext cx="8108724" cy="830997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566" y="1082566"/>
            <a:ext cx="7923877" cy="489364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GB" sz="2400" dirty="0"/>
              <a:t>Operation collaboration elegant appear(disappear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fabulous </a:t>
            </a:r>
          </a:p>
          <a:p>
            <a:r>
              <a:rPr lang="en-GB" sz="2400" dirty="0" smtClean="0"/>
              <a:t>Crash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stable </a:t>
            </a:r>
            <a:endParaRPr lang="en-GB" sz="2400" dirty="0" smtClean="0"/>
          </a:p>
          <a:p>
            <a:r>
              <a:rPr lang="en-GB" sz="2400" dirty="0" smtClean="0"/>
              <a:t>secure </a:t>
            </a:r>
          </a:p>
          <a:p>
            <a:r>
              <a:rPr lang="en-GB" sz="2400" dirty="0" smtClean="0"/>
              <a:t>expensive </a:t>
            </a:r>
          </a:p>
          <a:p>
            <a:r>
              <a:rPr lang="en-GB" sz="2400" dirty="0" smtClean="0"/>
              <a:t>grate </a:t>
            </a:r>
          </a:p>
          <a:p>
            <a:r>
              <a:rPr lang="en-GB" sz="2400" dirty="0" smtClean="0"/>
              <a:t>standalone </a:t>
            </a:r>
          </a:p>
          <a:p>
            <a:r>
              <a:rPr lang="en-GB" sz="2400" dirty="0" smtClean="0"/>
              <a:t>Establish</a:t>
            </a:r>
          </a:p>
          <a:p>
            <a:r>
              <a:rPr lang="en-GB" sz="2400" dirty="0" smtClean="0"/>
              <a:t> connection configure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kernel </a:t>
            </a:r>
            <a:endParaRPr lang="en-GB" sz="2400" dirty="0" smtClean="0"/>
          </a:p>
          <a:p>
            <a:r>
              <a:rPr lang="en-GB" sz="2400" dirty="0" smtClean="0"/>
              <a:t>Responsible</a:t>
            </a:r>
          </a:p>
          <a:p>
            <a:r>
              <a:rPr lang="en-GB" sz="2400" dirty="0" smtClean="0"/>
              <a:t> load</a:t>
            </a:r>
          </a:p>
          <a:p>
            <a:r>
              <a:rPr lang="en-GB" sz="2400" dirty="0" smtClean="0"/>
              <a:t> multi</a:t>
            </a:r>
          </a:p>
          <a:p>
            <a:r>
              <a:rPr lang="en-GB" sz="2400" dirty="0" smtClean="0"/>
              <a:t> multiple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task </a:t>
            </a:r>
            <a:endParaRPr lang="en-GB" sz="2400" dirty="0" smtClean="0"/>
          </a:p>
          <a:p>
            <a:r>
              <a:rPr lang="en-GB" sz="2400" dirty="0" smtClean="0"/>
              <a:t>process </a:t>
            </a:r>
          </a:p>
          <a:p>
            <a:r>
              <a:rPr lang="en-GB" sz="2400" dirty="0" smtClean="0"/>
              <a:t>thread </a:t>
            </a:r>
          </a:p>
          <a:p>
            <a:r>
              <a:rPr lang="en-GB" sz="2400" dirty="0" smtClean="0"/>
              <a:t>thread </a:t>
            </a:r>
          </a:p>
          <a:p>
            <a:r>
              <a:rPr lang="en-GB" sz="2400" dirty="0" smtClean="0"/>
              <a:t>Graphic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common </a:t>
            </a:r>
            <a:endParaRPr lang="en-GB" sz="2400" dirty="0" smtClean="0"/>
          </a:p>
          <a:p>
            <a:r>
              <a:rPr lang="en-GB" sz="2400" dirty="0" smtClean="0"/>
              <a:t>navigate </a:t>
            </a:r>
          </a:p>
          <a:p>
            <a:r>
              <a:rPr lang="en-GB" sz="2400" dirty="0" smtClean="0"/>
              <a:t>same 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Collection </a:t>
            </a:r>
            <a:endParaRPr lang="en-GB" sz="2400" dirty="0" smtClean="0"/>
          </a:p>
          <a:p>
            <a:r>
              <a:rPr lang="en-GB" sz="2400" dirty="0" smtClean="0"/>
              <a:t>Without </a:t>
            </a:r>
            <a:r>
              <a:rPr lang="en-GB" sz="2400" dirty="0"/>
              <a:t>Use(useless) </a:t>
            </a:r>
            <a:endParaRPr lang="en-GB" sz="2400" dirty="0" smtClean="0"/>
          </a:p>
          <a:p>
            <a:r>
              <a:rPr lang="en-GB" sz="2400" dirty="0" smtClean="0"/>
              <a:t>Act </a:t>
            </a:r>
          </a:p>
          <a:p>
            <a:r>
              <a:rPr lang="en-GB" sz="2400" dirty="0" smtClean="0"/>
              <a:t>Interface </a:t>
            </a:r>
          </a:p>
          <a:p>
            <a:r>
              <a:rPr lang="en-GB" sz="2400" dirty="0" smtClean="0"/>
              <a:t>Utilize </a:t>
            </a:r>
          </a:p>
          <a:p>
            <a:r>
              <a:rPr lang="en-GB" sz="2400" dirty="0" smtClean="0"/>
              <a:t>Support Concurrently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Fall </a:t>
            </a:r>
            <a:endParaRPr lang="en-GB" sz="2400" dirty="0" smtClean="0"/>
          </a:p>
          <a:p>
            <a:r>
              <a:rPr lang="en-GB" sz="2400" dirty="0" smtClean="0"/>
              <a:t>Category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41955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D9A5DE9C-836C-4AE9-8997-D8204F89F031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3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135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operating system?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0034" y="908720"/>
            <a:ext cx="0" cy="51845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910" y="1124744"/>
            <a:ext cx="3353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An </a:t>
            </a:r>
            <a:r>
              <a:rPr lang="en-US" b="1" dirty="0">
                <a:solidFill>
                  <a:srgbClr val="002060"/>
                </a:solidFill>
              </a:rPr>
              <a:t>operating system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b="1" dirty="0">
                <a:solidFill>
                  <a:srgbClr val="002060"/>
                </a:solidFill>
              </a:rPr>
              <a:t>OS</a:t>
            </a:r>
            <a:r>
              <a:rPr lang="en-US" dirty="0">
                <a:solidFill>
                  <a:srgbClr val="002060"/>
                </a:solidFill>
              </a:rPr>
              <a:t>) is a collection of software that manages computer hardware  resources . </a:t>
            </a:r>
          </a:p>
          <a:p>
            <a:pPr marL="45720"/>
            <a:endParaRPr lang="en-US" dirty="0" smtClean="0">
              <a:solidFill>
                <a:srgbClr val="002060"/>
              </a:solidFill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 marL="45720"/>
            <a:endParaRPr lang="en-US" dirty="0">
              <a:solidFill>
                <a:srgbClr val="002060"/>
              </a:solidFill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Without a computer operating system, a computer would be </a:t>
            </a:r>
            <a:r>
              <a:rPr lang="en-US" dirty="0" smtClean="0">
                <a:solidFill>
                  <a:srgbClr val="002060"/>
                </a:solidFill>
              </a:rPr>
              <a:t>useless</a:t>
            </a:r>
          </a:p>
          <a:p>
            <a:pPr marL="45720"/>
            <a:endParaRPr lang="en-US" dirty="0" smtClean="0">
              <a:solidFill>
                <a:srgbClr val="00206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“The operating system acts as a Interface Between the user and computer hardware”</a:t>
            </a:r>
          </a:p>
          <a:p>
            <a:endParaRPr lang="en-GB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96" y="1346736"/>
            <a:ext cx="4191000" cy="38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16822966-D984-4C67-AA13-D5ADF0D5C9D5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4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4788" y="97064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peration of OS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031777" y="1482705"/>
            <a:ext cx="2133600" cy="70212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and shut down a 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09740" y="1927977"/>
            <a:ext cx="1901824" cy="63681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 a 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27312" y="5137877"/>
            <a:ext cx="1282247" cy="63137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a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8179" y="3985541"/>
            <a:ext cx="1873931" cy="957943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 An Internet Connection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56081" y="2552047"/>
            <a:ext cx="1589596" cy="61232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Devices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69280" y="3258615"/>
            <a:ext cx="1298576" cy="64225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491392" y="4715369"/>
            <a:ext cx="1527176" cy="489857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31688" y="2998270"/>
            <a:ext cx="2561655" cy="1362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Operation of OS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2478" y="4361150"/>
            <a:ext cx="250037" cy="77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14248" y="3870596"/>
            <a:ext cx="1080009" cy="49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3"/>
          </p:cNvCxnSpPr>
          <p:nvPr/>
        </p:nvCxnSpPr>
        <p:spPr>
          <a:xfrm flipH="1" flipV="1">
            <a:off x="2545677" y="2858208"/>
            <a:ext cx="1212371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405554" y="2175984"/>
            <a:ext cx="238646" cy="79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1" idx="1"/>
          </p:cNvCxnSpPr>
          <p:nvPr/>
        </p:nvCxnSpPr>
        <p:spPr>
          <a:xfrm>
            <a:off x="6193343" y="3536676"/>
            <a:ext cx="1175937" cy="4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05755" y="3999036"/>
            <a:ext cx="987128" cy="64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754157" y="2574959"/>
            <a:ext cx="1101806" cy="5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19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5C256796-9CDA-4722-92A5-8923BF38963E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5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0025" y="13120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Structure of OS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7029" y="82506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436952" y="3504165"/>
            <a:ext cx="1849431" cy="4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/>
              <a:t>Kernel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26302" y="1482705"/>
            <a:ext cx="2670733" cy="57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18" name="Down Arrow 17"/>
          <p:cNvSpPr/>
          <p:nvPr/>
        </p:nvSpPr>
        <p:spPr>
          <a:xfrm>
            <a:off x="4079331" y="2621981"/>
            <a:ext cx="564677" cy="838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333" y="2130943"/>
            <a:ext cx="396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User interact with operating </a:t>
            </a:r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75569" y="4012049"/>
            <a:ext cx="668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Core of operating system, responsible for loading operating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9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AA02BD99-5C56-4AE7-ACF2-6A3B63D8C650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6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 of OS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21410"/>
              </p:ext>
            </p:extLst>
          </p:nvPr>
        </p:nvGraphicFramePr>
        <p:xfrm>
          <a:off x="1187624" y="1700808"/>
          <a:ext cx="6874396" cy="273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2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5914920-0E68-48FF-9E96-B915A6CC27CF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7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98818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GUI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07" y="1437927"/>
            <a:ext cx="7918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GUI - </a:t>
            </a:r>
            <a:r>
              <a:rPr lang="en-US" dirty="0"/>
              <a:t>Short for </a:t>
            </a:r>
            <a:r>
              <a:rPr lang="en-US" b="1" dirty="0"/>
              <a:t>Graphical User Interface</a:t>
            </a:r>
            <a:r>
              <a:rPr lang="en-US" dirty="0"/>
              <a:t>, a GUI Operating System contains graphics and icons and is commonly navigated by using a computer mouse. </a:t>
            </a:r>
          </a:p>
          <a:p>
            <a:pPr algn="ctr"/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39" y="2270574"/>
            <a:ext cx="5367551" cy="2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D9B8A271-B3D2-4241-AB2F-C9F576D87F6A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8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375" y="188640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Multi-user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07" y="1437927"/>
            <a:ext cx="7918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Multi-user - </a:t>
            </a:r>
            <a:r>
              <a:rPr lang="en-US" dirty="0"/>
              <a:t>A multi-user operating system allows for multiple users to use the same computer at the same time and/or different </a:t>
            </a:r>
            <a:r>
              <a:rPr lang="en-US" dirty="0" smtClean="0"/>
              <a:t>times.</a:t>
            </a:r>
          </a:p>
          <a:p>
            <a:r>
              <a:rPr lang="en-US" dirty="0" smtClean="0"/>
              <a:t>     </a:t>
            </a:r>
            <a:r>
              <a:rPr lang="en-US" dirty="0"/>
              <a:t>example (LINUX)</a:t>
            </a:r>
            <a:endParaRPr lang="ar-EG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  <a:p>
            <a:pPr algn="ctr"/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Picture 7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4259" y="2580698"/>
            <a:ext cx="6519218" cy="31125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43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2FF8CD3-E2C0-42BD-B6E8-6E86A2634603}" type="datetime1"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19/01/2015</a:t>
            </a:fld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>
                <a:solidFill>
                  <a:schemeClr val="tx2">
                    <a:lumMod val="50000"/>
                  </a:schemeClr>
                </a:solidFill>
              </a:rPr>
              <a:t>Human Development University                                           English for Computer Science </a:t>
            </a:r>
            <a:endParaRPr lang="en-GB" sz="9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9499" y="642506"/>
            <a:ext cx="327530" cy="365125"/>
          </a:xfrm>
        </p:spPr>
        <p:txBody>
          <a:bodyPr/>
          <a:lstStyle/>
          <a:p>
            <a:fld id="{ADC28A3E-B21A-4F2B-8360-C362D3498ECB}" type="slidenum">
              <a:rPr lang="en-GB" sz="1400" b="1" smtClean="0">
                <a:solidFill>
                  <a:srgbClr val="002060"/>
                </a:solidFill>
              </a:rPr>
              <a:pPr/>
              <a:t>9</a:t>
            </a:fld>
            <a:endParaRPr lang="en-GB" sz="1400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9499" y="79349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6130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Multi Tasking</a:t>
            </a:r>
            <a:endParaRPr lang="en-GB" sz="3600" b="1" dirty="0">
              <a:ln w="1905">
                <a:noFill/>
              </a:ln>
              <a:solidFill>
                <a:schemeClr val="bg2">
                  <a:lumMod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" name="Picture 1" descr="end ktab he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8" r="40314" b="14378"/>
          <a:stretch>
            <a:fillRect/>
          </a:stretch>
        </p:blipFill>
        <p:spPr bwMode="auto">
          <a:xfrm>
            <a:off x="7413477" y="5203551"/>
            <a:ext cx="13763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51520" y="1007632"/>
            <a:ext cx="8535322" cy="78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981" y="792678"/>
            <a:ext cx="0" cy="51845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909" y="1437927"/>
            <a:ext cx="8143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 operating system that is capable of allowing multiple software processes to run at the same time.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    Below are some examples of multitasking operating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Unix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Windows </a:t>
            </a:r>
            <a:r>
              <a:rPr lang="en-US" sz="2400" dirty="0" smtClean="0"/>
              <a:t>XP,Vista,7,8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0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9406</TotalTime>
  <Words>942</Words>
  <Application>Microsoft Office PowerPoint</Application>
  <PresentationFormat>On-screen Show (4:3)</PresentationFormat>
  <Paragraphs>337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Server Operating system </vt:lpstr>
      <vt:lpstr>Server Operating system </vt:lpstr>
      <vt:lpstr>Mobile Operating system</vt:lpstr>
      <vt:lpstr>BEST OPERATING SYSTEMS OF 2013</vt:lpstr>
      <vt:lpstr>UBUNTO 12.10</vt:lpstr>
      <vt:lpstr>WINDOWS 8</vt:lpstr>
      <vt:lpstr>MACINTOSH</vt:lpstr>
      <vt:lpstr>WINDOWS 7</vt:lpstr>
      <vt:lpstr>LINUX MINT</vt:lpstr>
      <vt:lpstr> </vt:lpstr>
      <vt:lpstr>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Omed Ahmed</cp:lastModifiedBy>
  <cp:revision>524</cp:revision>
  <dcterms:created xsi:type="dcterms:W3CDTF">2011-09-22T23:33:55Z</dcterms:created>
  <dcterms:modified xsi:type="dcterms:W3CDTF">2015-01-19T11:34:58Z</dcterms:modified>
</cp:coreProperties>
</file>