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290" r:id="rId4"/>
    <p:sldId id="291" r:id="rId5"/>
    <p:sldId id="292" r:id="rId6"/>
    <p:sldId id="293" r:id="rId7"/>
    <p:sldId id="294" r:id="rId8"/>
    <p:sldId id="303" r:id="rId9"/>
    <p:sldId id="295" r:id="rId10"/>
    <p:sldId id="296" r:id="rId11"/>
    <p:sldId id="297" r:id="rId12"/>
    <p:sldId id="304" r:id="rId13"/>
    <p:sldId id="299" r:id="rId14"/>
    <p:sldId id="301" r:id="rId15"/>
    <p:sldId id="305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4107A"/>
    <a:srgbClr val="1E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59FC5-0CBF-455F-AAEE-CC1F1CEC10A8}" type="datetimeFigureOut">
              <a:rPr lang="en-US" smtClean="0"/>
              <a:pPr/>
              <a:t>4/1/2015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128B-CA34-4D77-B30E-84A91B1B2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89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128B-CA34-4D77-B30E-84A91B1B204A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7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3723-44C7-49CB-97EF-C3D7D202D8F2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9BC5-6D85-4D8D-AA8E-6E59F09ACA12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C88-A724-4643-B01B-59E68817F9F1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3C2-BF9E-4549-A717-B6356EEB3A91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AD3A-B89E-4436-8748-E5E92E291C8F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90B8-4961-4044-999B-1CB171283A84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004B-B5CF-43A0-9D1E-0569520C54F9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2EC5-C20F-4C6D-9443-131CF7EDC35B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EB0C-91C0-4AB4-A44F-CBB17AFB70A0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C58B-1261-4783-8593-4A337781E4B6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2185-B640-40B3-A44E-30CB75BC5E5B}" type="datetime1">
              <a:rPr lang="en-GB" smtClean="0"/>
              <a:pPr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910" y="3071810"/>
            <a:ext cx="7858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GB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endParaRPr lang="en-GB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800" dirty="0" smtClean="0"/>
              <a:t>Human Development University                              </a:t>
            </a:r>
          </a:p>
          <a:p>
            <a:r>
              <a:rPr lang="en-GB" sz="800" dirty="0" smtClean="0"/>
              <a:t>Computer Science Department </a:t>
            </a:r>
            <a:endParaRPr lang="en-GB" sz="8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857224" y="6356350"/>
            <a:ext cx="1733576" cy="365125"/>
          </a:xfrm>
        </p:spPr>
        <p:txBody>
          <a:bodyPr/>
          <a:lstStyle/>
          <a:p>
            <a:fld id="{DC07CD82-4EA1-4A77-B62C-18203B3521C6}" type="datetime1">
              <a:rPr lang="en-GB" sz="900" smtClean="0"/>
              <a:pPr/>
              <a:t>01/04/2015</a:t>
            </a:fld>
            <a:endParaRPr lang="en-GB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500034" y="1214422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Lecture 5</a:t>
            </a:r>
            <a:endParaRPr lang="en-GB" sz="7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GB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How to write a report</a:t>
            </a:r>
            <a:endParaRPr lang="en-GB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8" name="Picture 4" descr="C:\Users\Hoger\Desktop\student seminars\how to write a paper\report_writing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214686"/>
            <a:ext cx="2309256" cy="2583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031873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Description of the proposed project and its context </a:t>
            </a:r>
            <a:endParaRPr lang="en-GB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Aims and </a:t>
            </a:r>
            <a:r>
              <a:rPr lang="en-GB" sz="3200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Outline of </a:t>
            </a:r>
            <a:r>
              <a:rPr lang="en-GB" sz="3200" dirty="0" smtClean="0"/>
              <a:t>the report 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US" sz="32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 Introduction  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25DC4908-67BF-47FC-940E-4497B1447682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6146" name="Picture 2" descr="C:\Users\Hoger\Desktop\student seminars\how to write a paper\Introd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429000"/>
            <a:ext cx="407196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3663" y="1268760"/>
            <a:ext cx="8072494" cy="35394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200" dirty="0"/>
              <a:t>Focus on previous research.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Shown how your study fills the “gap”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The necessity for your study.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Sets boundaries(Limitation of the studies</a:t>
            </a:r>
            <a:r>
              <a:rPr lang="en-GB" sz="32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GB" sz="3200" dirty="0"/>
          </a:p>
          <a:p>
            <a:pPr marL="342900" indent="-342900">
              <a:buFont typeface="+mj-lt"/>
              <a:buAutoNum type="arabicPeriod"/>
            </a:pPr>
            <a:endParaRPr lang="en-GB" sz="3200" dirty="0" smtClean="0"/>
          </a:p>
          <a:p>
            <a:endParaRPr lang="en-GB" sz="3200" dirty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6:Literature review(Research background)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8E3A026B-0AA1-4BDC-B1AA-A832E206963C}" type="datetime1">
              <a:rPr lang="en-GB" sz="900" smtClean="0"/>
              <a:pPr/>
              <a:t>01/04/2015</a:t>
            </a:fld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524315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 </a:t>
            </a:r>
            <a:r>
              <a:rPr lang="en-US" sz="3200" dirty="0">
                <a:solidFill>
                  <a:srgbClr val="000000"/>
                </a:solidFill>
              </a:rPr>
              <a:t>complete description of the </a:t>
            </a:r>
            <a:r>
              <a:rPr lang="en-US" sz="3200" dirty="0" smtClean="0">
                <a:solidFill>
                  <a:srgbClr val="000000"/>
                </a:solidFill>
              </a:rPr>
              <a:t>results presented </a:t>
            </a:r>
            <a:r>
              <a:rPr lang="en-US" sz="3200" dirty="0">
                <a:solidFill>
                  <a:srgbClr val="000000"/>
                </a:solidFill>
              </a:rPr>
              <a:t>in the form of words, </a:t>
            </a:r>
            <a:r>
              <a:rPr lang="en-US" sz="3200" dirty="0" smtClean="0">
                <a:solidFill>
                  <a:srgbClr val="000000"/>
                </a:solidFill>
              </a:rPr>
              <a:t>tables,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diagrams</a:t>
            </a:r>
            <a:r>
              <a:rPr lang="en-US" sz="3200" dirty="0">
                <a:solidFill>
                  <a:srgbClr val="000000"/>
                </a:solidFill>
              </a:rPr>
              <a:t>, graphs and maps.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/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Clear material analysis and evaluation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Clear and simple diagrams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Clear label of the findings </a:t>
            </a:r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7: Results and finings   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8E3A026B-0AA1-4BDC-B1AA-A832E206963C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8194" name="Picture 2" descr="C:\Users\Hoger\Desktop\student seminars\how to write a paper\di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4410" y="1849669"/>
            <a:ext cx="2863790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73" y="1252611"/>
            <a:ext cx="8072494" cy="3924151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b="1" dirty="0"/>
              <a:t>Meeting Objectives </a:t>
            </a:r>
            <a:endParaRPr lang="en-GB" sz="2800" b="1" dirty="0" smtClean="0"/>
          </a:p>
          <a:p>
            <a:pPr>
              <a:buFont typeface="Arial" pitchFamily="34" charset="0"/>
              <a:buChar char="•"/>
            </a:pPr>
            <a:r>
              <a:rPr lang="en-GB" sz="2800" b="1" dirty="0"/>
              <a:t>Positive and negative aspects 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/>
              <a:t>Reflective </a:t>
            </a:r>
            <a:r>
              <a:rPr lang="en-GB" sz="2800" b="1" dirty="0"/>
              <a:t>Learning </a:t>
            </a:r>
            <a:endParaRPr lang="en-GB" sz="2800" b="1" dirty="0" smtClean="0"/>
          </a:p>
          <a:p>
            <a:pPr>
              <a:buFont typeface="Arial" pitchFamily="34" charset="0"/>
              <a:buChar char="•"/>
            </a:pPr>
            <a:r>
              <a:rPr lang="en-GB" sz="2800" b="1" dirty="0" smtClean="0"/>
              <a:t>Scope </a:t>
            </a:r>
            <a:r>
              <a:rPr lang="en-GB" sz="2800" b="1" dirty="0"/>
              <a:t>of future </a:t>
            </a:r>
            <a:r>
              <a:rPr lang="en-GB" sz="2800" b="1" dirty="0" smtClean="0"/>
              <a:t>research(Recommendation) </a:t>
            </a:r>
            <a:endParaRPr lang="en-GB" sz="2800" dirty="0" smtClean="0"/>
          </a:p>
          <a:p>
            <a:pPr>
              <a:buFont typeface="Arial" pitchFamily="34" charset="0"/>
              <a:buChar char="•"/>
            </a:pPr>
            <a:endParaRPr lang="en-GB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8. Recommendation and conclusion    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83A09825-49F6-439C-8BC0-61716421A8F3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9218" name="Picture 2" descr="C:\Users\Hoger\Desktop\student seminars\how to write a paper\conclu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643314"/>
            <a:ext cx="7072362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83209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 List all references alphabetically or numerically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Included all the necessary information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Make sure references are accurate </a:t>
            </a:r>
          </a:p>
          <a:p>
            <a:pPr>
              <a:buFont typeface="Arial" pitchFamily="34" charset="0"/>
              <a:buChar char="•"/>
            </a:pPr>
            <a:endParaRPr lang="en-GB" sz="2800" dirty="0" smtClean="0"/>
          </a:p>
          <a:p>
            <a:pPr>
              <a:buFont typeface="Arial" pitchFamily="34" charset="0"/>
              <a:buChar char="•"/>
            </a:pPr>
            <a:endParaRPr lang="en-GB" sz="2800" dirty="0" smtClean="0"/>
          </a:p>
          <a:p>
            <a:pPr>
              <a:buFont typeface="Arial" pitchFamily="34" charset="0"/>
              <a:buChar char="•"/>
            </a:pPr>
            <a:endParaRPr lang="en-GB" sz="2800" dirty="0" smtClean="0"/>
          </a:p>
          <a:p>
            <a:pPr>
              <a:buFont typeface="Arial" pitchFamily="34" charset="0"/>
              <a:buChar char="•"/>
            </a:pPr>
            <a:endParaRPr lang="en-GB" sz="2800" dirty="0" smtClean="0"/>
          </a:p>
          <a:p>
            <a:pPr>
              <a:buFont typeface="Arial" pitchFamily="34" charset="0"/>
              <a:buChar char="•"/>
            </a:pPr>
            <a:endParaRPr lang="en-GB" sz="2800" dirty="0" smtClean="0"/>
          </a:p>
          <a:p>
            <a:pPr>
              <a:buFont typeface="Arial" pitchFamily="34" charset="0"/>
              <a:buChar char="•"/>
            </a:pPr>
            <a:endParaRPr lang="en-GB" sz="2800" dirty="0" smtClean="0"/>
          </a:p>
          <a:p>
            <a:pPr>
              <a:buFont typeface="Arial" pitchFamily="34" charset="0"/>
              <a:buChar char="•"/>
            </a:pPr>
            <a:endParaRPr lang="en-GB" sz="2800" dirty="0" smtClean="0"/>
          </a:p>
          <a:p>
            <a:endParaRPr lang="en-GB" sz="28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9. References    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A1777A04-1246-4E90-AE13-3524B62546AA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10242" name="Picture 2" descr="C:\Users\Hoger\Desktop\student seminars\how to write a paper\icon_referen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846388"/>
            <a:ext cx="4429156" cy="2797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96135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GB" sz="2800" dirty="0" smtClean="0"/>
              <a:t> </a:t>
            </a:r>
            <a:r>
              <a:rPr lang="en-US" sz="2800" dirty="0" smtClean="0"/>
              <a:t>Using the ideas, words or data of others as if it is your own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solidFill>
                  <a:srgbClr val="FF0000"/>
                </a:solidFill>
              </a:rPr>
              <a:t>Don’t do it!!!</a:t>
            </a:r>
          </a:p>
          <a:p>
            <a:pPr>
              <a:lnSpc>
                <a:spcPct val="90000"/>
              </a:lnSpc>
            </a:pPr>
            <a:endParaRPr lang="en-US" sz="28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It is lying, cheating, stealing and unethical 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 But a paper full of others’ citations is not a paper</a:t>
            </a:r>
          </a:p>
          <a:p>
            <a:endParaRPr lang="en-GB" sz="2800" dirty="0" smtClean="0"/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C00000"/>
                </a:solidFill>
              </a:rPr>
              <a:t>Put others ideas and citations into “ --” and reference it even if you rephrase. </a:t>
            </a:r>
          </a:p>
          <a:p>
            <a:pPr>
              <a:buFont typeface="Arial" pitchFamily="34" charset="0"/>
              <a:buChar char="•"/>
            </a:pPr>
            <a:endParaRPr lang="en-GB" sz="2800" dirty="0" smtClean="0"/>
          </a:p>
          <a:p>
            <a:endParaRPr lang="en-GB" sz="28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Plagiarism     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A1777A04-1246-4E90-AE13-3524B62546AA}" type="datetime1">
              <a:rPr lang="en-GB" sz="900" smtClean="0"/>
              <a:pPr/>
              <a:t>01/04/2015</a:t>
            </a:fld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GB" sz="2000" dirty="0"/>
          </a:p>
        </p:txBody>
      </p:sp>
      <p:sp>
        <p:nvSpPr>
          <p:cNvPr id="13" name="Heptagon 12"/>
          <p:cNvSpPr/>
          <p:nvPr/>
        </p:nvSpPr>
        <p:spPr>
          <a:xfrm>
            <a:off x="8572528" y="6572272"/>
            <a:ext cx="571472" cy="285728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End </a:t>
            </a:r>
            <a:endParaRPr lang="en-US" sz="2800" b="1" dirty="0" smtClean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sz="2800" b="1" dirty="0" smtClean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96B5B913-1377-409B-8D70-2F3082A6CAA1}" type="datetime1">
              <a:rPr lang="en-GB" sz="900" smtClean="0"/>
              <a:pPr/>
              <a:t>01/04/2015</a:t>
            </a:fld>
            <a:endParaRPr lang="en-GB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1214422"/>
            <a:ext cx="8072494" cy="40934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dirty="0" smtClean="0"/>
          </a:p>
        </p:txBody>
      </p:sp>
      <p:sp>
        <p:nvSpPr>
          <p:cNvPr id="15" name="TextBox 14"/>
          <p:cNvSpPr txBox="1"/>
          <p:nvPr/>
        </p:nvSpPr>
        <p:spPr>
          <a:xfrm rot="20324696">
            <a:off x="2567291" y="2426652"/>
            <a:ext cx="4594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</a:rPr>
              <a:t>Thank you 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??????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413516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800" b="1" dirty="0" smtClean="0">
                <a:solidFill>
                  <a:srgbClr val="24107A"/>
                </a:solidFill>
              </a:rPr>
              <a:t> What is report?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800" b="1" dirty="0" smtClean="0">
                <a:solidFill>
                  <a:srgbClr val="24107A"/>
                </a:solidFill>
              </a:rPr>
              <a:t> Why report is written?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800" b="1" dirty="0" smtClean="0">
                <a:solidFill>
                  <a:srgbClr val="24107A"/>
                </a:solidFill>
              </a:rPr>
              <a:t> Content and structure of report</a:t>
            </a: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Lecturer details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2050" name="Picture 2" descr="C:\Users\Hoger\Desktop\student seminars\how to write a paper\report_wri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428868"/>
            <a:ext cx="4079880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501675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report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16E3FE1B-7A74-4825-932A-ACFDB82D269A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15" name="Picture 14" descr="C:\Users\Hoger\Desktop\student seminars\how to write a paper\1088924_annual_report_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000372"/>
            <a:ext cx="150019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C:\Users\Hoger\Desktop\student seminars\how to write a paper\Research.gif"/>
          <p:cNvPicPr/>
          <p:nvPr/>
        </p:nvPicPr>
        <p:blipFill>
          <a:blip r:embed="rId3"/>
          <a:srcRect t="61176" r="32962" b="12941"/>
          <a:stretch>
            <a:fillRect/>
          </a:stretch>
        </p:blipFill>
        <p:spPr bwMode="auto">
          <a:xfrm>
            <a:off x="3286116" y="5572140"/>
            <a:ext cx="2428892" cy="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C:\Users\Hoger\Desktop\student seminars\how to write a paper\outcome_logo.gif"/>
          <p:cNvPicPr/>
          <p:nvPr/>
        </p:nvPicPr>
        <p:blipFill>
          <a:blip r:embed="rId4"/>
          <a:srcRect l="6771" t="39535" r="-1192" b="37209"/>
          <a:stretch>
            <a:fillRect/>
          </a:stretch>
        </p:blipFill>
        <p:spPr bwMode="auto">
          <a:xfrm>
            <a:off x="3428992" y="4572008"/>
            <a:ext cx="1928826" cy="56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C:\Users\Hoger\Desktop\student seminars\how to write a paper\Purpos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1285860"/>
            <a:ext cx="1214446" cy="928694"/>
          </a:xfrm>
          <a:prstGeom prst="rect">
            <a:avLst/>
          </a:prstGeom>
          <a:noFill/>
        </p:spPr>
      </p:pic>
      <p:pic>
        <p:nvPicPr>
          <p:cNvPr id="3076" name="Picture 4" descr="C:\Users\Hoger\Desktop\student seminars\how to write a paper\inbound-marketing-result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1285860"/>
            <a:ext cx="1357322" cy="1000132"/>
          </a:xfrm>
          <a:prstGeom prst="rect">
            <a:avLst/>
          </a:prstGeom>
          <a:noFill/>
        </p:spPr>
      </p:pic>
      <p:pic>
        <p:nvPicPr>
          <p:cNvPr id="3077" name="Picture 5" descr="C:\Users\Hoger\Desktop\student seminars\how to write a paper\2008072610392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43175" y="1285860"/>
            <a:ext cx="1285883" cy="1000132"/>
          </a:xfrm>
          <a:prstGeom prst="rect">
            <a:avLst/>
          </a:prstGeom>
          <a:noFill/>
        </p:spPr>
      </p:pic>
      <p:pic>
        <p:nvPicPr>
          <p:cNvPr id="28" name="Picture 27"/>
          <p:cNvPicPr/>
          <p:nvPr/>
        </p:nvPicPr>
        <p:blipFill>
          <a:blip r:embed="rId8"/>
          <a:srcRect l="34206" t="37709" r="43676" b="16206"/>
          <a:stretch>
            <a:fillRect/>
          </a:stretch>
        </p:blipFill>
        <p:spPr bwMode="auto">
          <a:xfrm>
            <a:off x="7215206" y="1285860"/>
            <a:ext cx="1314627" cy="205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Curved Connector 29"/>
          <p:cNvCxnSpPr/>
          <p:nvPr/>
        </p:nvCxnSpPr>
        <p:spPr>
          <a:xfrm rot="10800000">
            <a:off x="1714480" y="2214554"/>
            <a:ext cx="1785950" cy="1143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6200000" flipV="1">
            <a:off x="3464711" y="2536025"/>
            <a:ext cx="714380" cy="214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4786314" y="2357430"/>
            <a:ext cx="642942" cy="5000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5143504" y="2143116"/>
            <a:ext cx="2000264" cy="1143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Up Arrow 41"/>
          <p:cNvSpPr/>
          <p:nvPr/>
        </p:nvSpPr>
        <p:spPr>
          <a:xfrm>
            <a:off x="4286248" y="4214818"/>
            <a:ext cx="71438" cy="35719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Up Arrow 42"/>
          <p:cNvSpPr/>
          <p:nvPr/>
        </p:nvSpPr>
        <p:spPr>
          <a:xfrm>
            <a:off x="4286248" y="5143512"/>
            <a:ext cx="71438" cy="35719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501675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Why report is written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92408038-BB15-457F-BED7-6EF42CE8580E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4098" name="Picture 2" descr="C:\Users\Hoger\Desktop\student seminars\how to write a paper\Human-Resour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2000264" cy="3500462"/>
          </a:xfrm>
          <a:prstGeom prst="rect">
            <a:avLst/>
          </a:prstGeom>
          <a:noFill/>
        </p:spPr>
      </p:pic>
      <p:pic>
        <p:nvPicPr>
          <p:cNvPr id="4099" name="Picture 3" descr="C:\Users\Hoger\Desktop\student seminars\how to write a paper\Scientific-Fac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500174"/>
            <a:ext cx="2643206" cy="3429024"/>
          </a:xfrm>
          <a:prstGeom prst="rect">
            <a:avLst/>
          </a:prstGeom>
          <a:noFill/>
        </p:spPr>
      </p:pic>
      <p:pic>
        <p:nvPicPr>
          <p:cNvPr id="4100" name="Picture 4" descr="C:\Users\Hoger\Desktop\student seminars\how to write a paper\knowledge-managem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500174"/>
            <a:ext cx="2428892" cy="3429024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928662" y="521495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To Document</a:t>
            </a:r>
            <a:endParaRPr lang="en-GB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86116" y="5214950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To put results in scientific context</a:t>
            </a:r>
            <a:endParaRPr lang="en-GB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15074" y="5214950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To add to human knowledge archive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124744"/>
            <a:ext cx="8001056" cy="5171317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Structure of a report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83974B0B-2929-47FD-9ED3-B8F0AA8A7A97}" type="datetime1">
              <a:rPr lang="en-GB" sz="900" smtClean="0"/>
              <a:pPr/>
              <a:t>01/04/2015</a:t>
            </a:fld>
            <a:endParaRPr lang="en-GB" sz="900" dirty="0"/>
          </a:p>
        </p:txBody>
      </p:sp>
      <p:sp>
        <p:nvSpPr>
          <p:cNvPr id="14" name="Oval 13"/>
          <p:cNvSpPr/>
          <p:nvPr/>
        </p:nvSpPr>
        <p:spPr>
          <a:xfrm>
            <a:off x="3857620" y="3000372"/>
            <a:ext cx="121444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Report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3714744" y="1285860"/>
            <a:ext cx="128588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Title Page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5643570" y="1714488"/>
            <a:ext cx="128588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</a:p>
          <a:p>
            <a:pPr algn="ctr"/>
            <a:r>
              <a:rPr lang="en-GB" dirty="0" smtClean="0"/>
              <a:t>Abstract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6429388" y="2928934"/>
            <a:ext cx="207170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</a:p>
          <a:p>
            <a:pPr algn="ctr"/>
            <a:r>
              <a:rPr lang="en-GB" dirty="0" smtClean="0"/>
              <a:t>Acknowledgement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6357950" y="4071942"/>
            <a:ext cx="128588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</a:p>
          <a:p>
            <a:pPr algn="ctr"/>
            <a:r>
              <a:rPr lang="en-GB" dirty="0" smtClean="0"/>
              <a:t>Content 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6095568" y="5013176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</a:p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3635896" y="4869159"/>
            <a:ext cx="1500198" cy="1390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</a:p>
          <a:p>
            <a:pPr algn="ctr"/>
            <a:r>
              <a:rPr lang="en-GB" dirty="0" smtClean="0"/>
              <a:t>Literature review</a:t>
            </a:r>
          </a:p>
          <a:p>
            <a:pPr algn="ctr"/>
            <a:r>
              <a:rPr lang="en-GB" dirty="0" smtClean="0"/>
              <a:t>(Research background)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1115616" y="4581128"/>
            <a:ext cx="164307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</a:p>
          <a:p>
            <a:pPr algn="ctr"/>
            <a:r>
              <a:rPr lang="en-GB" dirty="0" smtClean="0"/>
              <a:t>Results and findings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683568" y="3214686"/>
            <a:ext cx="2000264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</a:p>
          <a:p>
            <a:pPr algn="ctr"/>
            <a:r>
              <a:rPr lang="en-GB" dirty="0" smtClean="0"/>
              <a:t>Conclusions and recommendations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1142976" y="1785926"/>
            <a:ext cx="1571636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</a:p>
          <a:p>
            <a:pPr algn="ctr"/>
            <a:r>
              <a:rPr lang="en-GB" dirty="0" smtClean="0"/>
              <a:t>References and appendices 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3821901" y="2464587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94864" y="2285992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</p:cNvCxnSpPr>
          <p:nvPr/>
        </p:nvCxnSpPr>
        <p:spPr>
          <a:xfrm flipV="1">
            <a:off x="5072066" y="3357563"/>
            <a:ext cx="1357322" cy="107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4786314" y="3857628"/>
            <a:ext cx="1214446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00628" y="3643314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357686" y="3929065"/>
            <a:ext cx="1" cy="923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1"/>
          </p:cNvCxnSpPr>
          <p:nvPr/>
        </p:nvCxnSpPr>
        <p:spPr>
          <a:xfrm rot="16200000" flipV="1">
            <a:off x="3021288" y="2122192"/>
            <a:ext cx="707508" cy="13208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</p:cNvCxnSpPr>
          <p:nvPr/>
        </p:nvCxnSpPr>
        <p:spPr>
          <a:xfrm flipH="1">
            <a:off x="2686064" y="3464719"/>
            <a:ext cx="1171556" cy="1993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</p:cNvCxnSpPr>
          <p:nvPr/>
        </p:nvCxnSpPr>
        <p:spPr>
          <a:xfrm flipH="1">
            <a:off x="2768561" y="3793062"/>
            <a:ext cx="1266910" cy="921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390876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Name of the university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Title of report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Author’s name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Student No(if you have any)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Module/course details/ topic detail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Date of the report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Word count of the report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US" sz="32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Title page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E4D40AE3-DFA3-41B2-A213-DED5AA309C1A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412776"/>
            <a:ext cx="3352456" cy="3603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5078313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GB" sz="2400" dirty="0" smtClean="0"/>
              <a:t>The main task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The methods used</a:t>
            </a:r>
            <a:r>
              <a:rPr lang="en-GB" sz="2400" dirty="0" smtClean="0">
                <a:solidFill>
                  <a:srgbClr val="FF0000"/>
                </a:solidFill>
              </a:rPr>
              <a:t>(Optional)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The conclusions reached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The recommendations made</a:t>
            </a:r>
          </a:p>
          <a:p>
            <a:pPr>
              <a:buFont typeface="Arial" pitchFamily="34" charset="0"/>
              <a:buChar char="•"/>
            </a:pPr>
            <a:endParaRPr lang="en-GB" sz="2400" b="1" dirty="0" smtClean="0"/>
          </a:p>
          <a:p>
            <a:pPr>
              <a:buFont typeface="Arial" pitchFamily="34" charset="0"/>
              <a:buChar char="•"/>
            </a:pPr>
            <a:endParaRPr lang="en-GB" sz="2400" b="1" dirty="0" smtClean="0"/>
          </a:p>
          <a:p>
            <a:pPr>
              <a:buFont typeface="Arial" pitchFamily="34" charset="0"/>
              <a:buChar char="•"/>
            </a:pPr>
            <a:endParaRPr lang="en-GB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endParaRPr lang="en-US" sz="32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Abstract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BB0F2760-0181-45CE-98F9-066D4FB78F08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7170" name="Picture 2" descr="C:\Users\Hoger\Desktop\student seminars\how to write a paper\rainbow_abstract-93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000372"/>
            <a:ext cx="5572164" cy="313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83209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GB" sz="3600" dirty="0" smtClean="0"/>
              <a:t>Acknowledged all sources of help</a:t>
            </a:r>
          </a:p>
          <a:p>
            <a:pPr>
              <a:buFont typeface="Arial" pitchFamily="34" charset="0"/>
              <a:buChar char="•"/>
            </a:pPr>
            <a:endParaRPr lang="en-GB" sz="2400" b="1" dirty="0" smtClean="0"/>
          </a:p>
          <a:p>
            <a:pPr>
              <a:buFont typeface="Arial" pitchFamily="34" charset="0"/>
              <a:buChar char="•"/>
            </a:pPr>
            <a:endParaRPr lang="en-GB" sz="2400" b="1" dirty="0" smtClean="0"/>
          </a:p>
          <a:p>
            <a:pPr>
              <a:buFont typeface="Arial" pitchFamily="34" charset="0"/>
              <a:buChar char="•"/>
            </a:pPr>
            <a:endParaRPr lang="en-GB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endParaRPr lang="en-US" sz="32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Acknowledgement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BB0F2760-0181-45CE-98F9-066D4FB78F08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59" y="2113044"/>
            <a:ext cx="7048500" cy="370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770537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 List all the main sections in sequence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Included a list of illustrations</a:t>
            </a:r>
            <a:endParaRPr lang="en-GB" sz="2800" dirty="0">
              <a:solidFill>
                <a:srgbClr val="FF0000"/>
              </a:solidFill>
            </a:endParaRPr>
          </a:p>
          <a:p>
            <a:endParaRPr lang="en-GB" sz="2400" dirty="0" smtClean="0"/>
          </a:p>
          <a:p>
            <a:pPr>
              <a:buFont typeface="Arial" pitchFamily="34" charset="0"/>
              <a:buChar char="•"/>
            </a:pPr>
            <a:endParaRPr lang="en-GB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endParaRPr lang="en-US" sz="32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Content page  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D9F6204C-894E-44E7-B4B4-B5C9C599343F}" type="datetime1">
              <a:rPr lang="en-GB" sz="900" smtClean="0"/>
              <a:pPr/>
              <a:t>01/04/2015</a:t>
            </a:fld>
            <a:endParaRPr lang="en-GB" sz="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71" y="2462304"/>
            <a:ext cx="3705322" cy="314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</TotalTime>
  <Words>487</Words>
  <Application>Microsoft Office PowerPoint</Application>
  <PresentationFormat>On-screen Show (4:3)</PresentationFormat>
  <Paragraphs>224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Hoger</dc:creator>
  <cp:lastModifiedBy>Omed Ahmed</cp:lastModifiedBy>
  <cp:revision>430</cp:revision>
  <dcterms:created xsi:type="dcterms:W3CDTF">2011-09-22T23:33:55Z</dcterms:created>
  <dcterms:modified xsi:type="dcterms:W3CDTF">2015-04-01T07:02:03Z</dcterms:modified>
</cp:coreProperties>
</file>