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4107A"/>
    <a:srgbClr val="1E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9FC5-0CBF-455F-AAEE-CC1F1CEC10A8}" type="datetimeFigureOut">
              <a:rPr lang="en-US" smtClean="0"/>
              <a:pPr/>
              <a:t>2/22/2014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128B-CA34-4D77-B30E-84A91B1B2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6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3723-44C7-49CB-97EF-C3D7D202D8F2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9BC5-6D85-4D8D-AA8E-6E59F09ACA12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C88-A724-4643-B01B-59E68817F9F1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3C2-BF9E-4549-A717-B6356EEB3A91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AD3A-B89E-4436-8748-E5E92E291C8F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90B8-4961-4044-999B-1CB171283A84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004B-B5CF-43A0-9D1E-0569520C54F9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EC5-C20F-4C6D-9443-131CF7EDC35B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EB0C-91C0-4AB4-A44F-CBB17AFB70A0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C58B-1261-4783-8593-4A337781E4B6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2185-B640-40B3-A44E-30CB75BC5E5B}" type="datetime1">
              <a:rPr lang="en-GB" smtClean="0"/>
              <a:pPr/>
              <a:t>22/02/2014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3071810"/>
            <a:ext cx="7858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GB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endParaRPr lang="en-GB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800" dirty="0" smtClean="0"/>
              <a:t>Human Development University                            </a:t>
            </a:r>
          </a:p>
          <a:p>
            <a:r>
              <a:rPr lang="en-GB" sz="800" dirty="0" smtClean="0"/>
              <a:t>  Computer Science Department </a:t>
            </a:r>
            <a:endParaRPr lang="en-GB" sz="8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857224" y="6356350"/>
            <a:ext cx="1733576" cy="365125"/>
          </a:xfrm>
        </p:spPr>
        <p:txBody>
          <a:bodyPr/>
          <a:lstStyle/>
          <a:p>
            <a:fld id="{DC07CD82-4EA1-4A77-B62C-18203B3521C6}" type="datetime1">
              <a:rPr lang="en-GB" sz="900" smtClean="0"/>
              <a:pPr/>
              <a:t>22/02/2014</a:t>
            </a:fld>
            <a:endParaRPr lang="en-GB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1214422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Lecture 6</a:t>
            </a:r>
          </a:p>
          <a:p>
            <a:pPr algn="ctr"/>
            <a:r>
              <a:rPr lang="en-GB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How to make  a presentation</a:t>
            </a:r>
            <a:endParaRPr lang="en-GB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7" name="Picture 3" descr="C:\Users\Hoger\Desktop\student seminars\presentation\106057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7929618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893647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Talk to your audience, don't read to them!</a:t>
            </a:r>
            <a:endParaRPr lang="en-GB" sz="3600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Keep it simple</a:t>
            </a:r>
            <a:endParaRPr lang="en-GB" sz="3600" b="1" dirty="0" smtClean="0"/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Emphasize the key points</a:t>
            </a:r>
            <a:endParaRPr lang="en-GB" sz="3600" b="1" dirty="0" smtClean="0"/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Speak slowly and clearly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Keep within the allotted time</a:t>
            </a:r>
            <a:endParaRPr lang="en-US" sz="36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Eye contact, Smile, Voice change, </a:t>
            </a:r>
            <a:r>
              <a:rPr lang="en-US" sz="3200" b="1" dirty="0" err="1" smtClean="0"/>
              <a:t>Humour</a:t>
            </a:r>
            <a:endParaRPr lang="en-GB" sz="32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Body language </a:t>
            </a:r>
          </a:p>
          <a:p>
            <a:endParaRPr lang="en-GB" sz="3200" b="1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501090" y="6500834"/>
            <a:ext cx="642910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to do: During the presentation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72272"/>
            <a:ext cx="571472" cy="285728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</a:t>
            </a:r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96B5B913-1377-409B-8D70-2F3082A6CAA1}" type="datetime1">
              <a:rPr lang="en-GB" sz="900" smtClean="0"/>
              <a:pPr/>
              <a:t>22/02/2014</a:t>
            </a:fld>
            <a:endParaRPr lang="en-GB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214422"/>
            <a:ext cx="8072494" cy="40934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dirty="0" smtClean="0"/>
          </a:p>
        </p:txBody>
      </p:sp>
      <p:sp>
        <p:nvSpPr>
          <p:cNvPr id="15" name="TextBox 14"/>
          <p:cNvSpPr txBox="1"/>
          <p:nvPr/>
        </p:nvSpPr>
        <p:spPr>
          <a:xfrm rot="20324696">
            <a:off x="2567291" y="2426652"/>
            <a:ext cx="4594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Thank you 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??????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What is a presentation?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Why presentation is made?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What are the components of a presentation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How to make a presentation </a:t>
            </a: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Lecturer details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  <p:pic>
        <p:nvPicPr>
          <p:cNvPr id="5" name="Picture 2" descr="C:\Users\Hoger\Desktop\student seminars\how to write a paper\Introd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643182"/>
            <a:ext cx="335758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presentation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  <p:pic>
        <p:nvPicPr>
          <p:cNvPr id="3074" name="Picture 2" descr="C:\Users\Hoger\Desktop\student seminars\presentation\introd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285860"/>
            <a:ext cx="1571636" cy="92869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571868" y="2143116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Formal Introduction </a:t>
            </a:r>
            <a:endParaRPr lang="en-GB" sz="2000" b="1" dirty="0"/>
          </a:p>
        </p:txBody>
      </p:sp>
      <p:pic>
        <p:nvPicPr>
          <p:cNvPr id="3075" name="Picture 3" descr="C:\Users\Hoger\Desktop\student seminars\presentation\Top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786058"/>
            <a:ext cx="1714512" cy="1071570"/>
          </a:xfrm>
          <a:prstGeom prst="rect">
            <a:avLst/>
          </a:prstGeom>
          <a:noFill/>
        </p:spPr>
      </p:pic>
      <p:pic>
        <p:nvPicPr>
          <p:cNvPr id="3076" name="Picture 4" descr="C:\Users\Hoger\Desktop\student seminars\presentation\visual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4357694"/>
            <a:ext cx="1500198" cy="1214446"/>
          </a:xfrm>
          <a:prstGeom prst="rect">
            <a:avLst/>
          </a:prstGeom>
          <a:noFill/>
        </p:spPr>
      </p:pic>
      <p:pic>
        <p:nvPicPr>
          <p:cNvPr id="3077" name="Picture 5" descr="C:\Users\Hoger\Desktop\student seminars\presentation\presentati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357694"/>
            <a:ext cx="1428760" cy="1214446"/>
          </a:xfrm>
          <a:prstGeom prst="rect">
            <a:avLst/>
          </a:prstGeom>
          <a:noFill/>
        </p:spPr>
      </p:pic>
      <p:pic>
        <p:nvPicPr>
          <p:cNvPr id="3078" name="Picture 6" descr="C:\Users\Hoger\Desktop\student seminars\presentation\Sound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4357694"/>
            <a:ext cx="1404926" cy="12334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214414" y="557214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Talking</a:t>
            </a:r>
            <a:endParaRPr lang="en-GB" sz="2000" b="1" dirty="0"/>
          </a:p>
        </p:txBody>
      </p:sp>
      <p:pic>
        <p:nvPicPr>
          <p:cNvPr id="3079" name="Picture 7" descr="C:\Users\Hoger\Desktop\student seminars\presentation\writing-man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54" y="4357694"/>
            <a:ext cx="1643074" cy="121444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428992" y="55721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Visual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00694" y="557214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Sound</a:t>
            </a:r>
            <a:endParaRPr lang="en-GB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358082" y="557214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Writing</a:t>
            </a:r>
            <a:endParaRPr lang="en-GB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2071670" y="3357562"/>
            <a:ext cx="1785950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643306" y="3571876"/>
            <a:ext cx="714380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75" idx="3"/>
          </p:cNvCxnSpPr>
          <p:nvPr/>
        </p:nvCxnSpPr>
        <p:spPr>
          <a:xfrm>
            <a:off x="5572132" y="3321843"/>
            <a:ext cx="1928826" cy="1035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5072066" y="364331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8352" y="2836036"/>
            <a:ext cx="529378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179" y="1170936"/>
            <a:ext cx="8072494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Why presentation is made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  <p:pic>
        <p:nvPicPr>
          <p:cNvPr id="4098" name="Picture 2" descr="C:\Users\Hoger\Desktop\student seminars\presentation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285860"/>
            <a:ext cx="1714512" cy="1285884"/>
          </a:xfrm>
          <a:prstGeom prst="rect">
            <a:avLst/>
          </a:prstGeom>
          <a:noFill/>
        </p:spPr>
      </p:pic>
      <p:pic>
        <p:nvPicPr>
          <p:cNvPr id="4099" name="Picture 3" descr="C:\Users\Hoger\Desktop\student seminars\presentation\Lib_Program_INFORM_PEOPLE_tex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929066"/>
            <a:ext cx="1785950" cy="1643074"/>
          </a:xfrm>
          <a:prstGeom prst="rect">
            <a:avLst/>
          </a:prstGeom>
          <a:noFill/>
        </p:spPr>
      </p:pic>
      <p:pic>
        <p:nvPicPr>
          <p:cNvPr id="4100" name="Picture 4" descr="C:\Users\Hoger\Desktop\student seminars\presentation\clipart_of_15199_smjpg_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3929066"/>
            <a:ext cx="1928826" cy="1571636"/>
          </a:xfrm>
          <a:prstGeom prst="rect">
            <a:avLst/>
          </a:prstGeom>
          <a:noFill/>
        </p:spPr>
      </p:pic>
      <p:pic>
        <p:nvPicPr>
          <p:cNvPr id="4101" name="Picture 5" descr="C:\Users\Hoger\Desktop\student seminars\presentation\imagesCAA7B5E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929066"/>
            <a:ext cx="2000264" cy="1571637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3643306" y="250030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Make topic public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28662" y="5572140"/>
            <a:ext cx="133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To inform </a:t>
            </a:r>
            <a:endParaRPr lang="en-GB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550070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To convince  </a:t>
            </a:r>
            <a:endParaRPr lang="en-GB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29454" y="542926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To consult </a:t>
            </a:r>
            <a:endParaRPr lang="en-GB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116318" y="2276872"/>
            <a:ext cx="1591586" cy="1500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929058" y="335756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436096" y="2420888"/>
            <a:ext cx="1643074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29256" y="1874522"/>
            <a:ext cx="1741302" cy="62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70558" y="2187414"/>
            <a:ext cx="125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Teach?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GB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a presentation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  <p:sp>
        <p:nvSpPr>
          <p:cNvPr id="26" name="Oval 25"/>
          <p:cNvSpPr/>
          <p:nvPr/>
        </p:nvSpPr>
        <p:spPr>
          <a:xfrm>
            <a:off x="3571868" y="1571612"/>
            <a:ext cx="2286016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Presentation</a:t>
            </a:r>
            <a:endParaRPr lang="en-GB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000100" y="3929066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Introduction</a:t>
            </a:r>
            <a:endParaRPr lang="en-GB" sz="2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857620" y="3929066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Body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6643702" y="3929066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Conclusion</a:t>
            </a:r>
            <a:endParaRPr lang="en-GB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2000232" y="2500306"/>
            <a:ext cx="1714512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4"/>
          </p:cNvCxnSpPr>
          <p:nvPr/>
        </p:nvCxnSpPr>
        <p:spPr>
          <a:xfrm rot="16200000" flipH="1">
            <a:off x="4196951" y="3375420"/>
            <a:ext cx="1071569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15008" y="2500306"/>
            <a:ext cx="1500198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78313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Introduce yourself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 smtClean="0"/>
              <a:t>Your name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 smtClean="0"/>
              <a:t>Position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 smtClean="0"/>
              <a:t>Specialty   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Welcome the audience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Capture your listeners’ attention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 Say what your presentation will be about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 Present an outline of your talk</a:t>
            </a:r>
          </a:p>
          <a:p>
            <a:pPr>
              <a:buFont typeface="Arial" pitchFamily="34" charset="0"/>
              <a:buChar char="•"/>
            </a:pPr>
            <a:endParaRPr lang="en-GB" sz="3600" b="1" dirty="0" smtClean="0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Introduction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167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Present your main points one by one in </a:t>
            </a:r>
            <a:r>
              <a:rPr lang="en-GB" sz="3200" b="1" dirty="0" smtClean="0">
                <a:solidFill>
                  <a:srgbClr val="C00000"/>
                </a:solidFill>
              </a:rPr>
              <a:t>logical order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</a:t>
            </a:r>
            <a:r>
              <a:rPr lang="en-GB" sz="3200" b="1" dirty="0" smtClean="0"/>
              <a:t>Pause at the end of each point(Make sure the audience understood your point before you move to another point).</a:t>
            </a:r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 Make it absolutely clear when you move to another point </a:t>
            </a:r>
          </a:p>
          <a:p>
            <a:pPr>
              <a:buFont typeface="Arial" pitchFamily="34" charset="0"/>
              <a:buChar char="•"/>
            </a:pPr>
            <a:r>
              <a:rPr lang="en-GB" sz="3200" b="1" dirty="0" smtClean="0">
                <a:solidFill>
                  <a:srgbClr val="0070C0"/>
                </a:solidFill>
              </a:rPr>
              <a:t>Use clear examples to illustrate your points</a:t>
            </a:r>
          </a:p>
          <a:p>
            <a:pPr>
              <a:buFont typeface="Arial" pitchFamily="34" charset="0"/>
              <a:buChar char="•"/>
            </a:pPr>
            <a:r>
              <a:rPr lang="en-GB" sz="3200" b="1" dirty="0" smtClean="0">
                <a:solidFill>
                  <a:srgbClr val="0070C0"/>
                </a:solidFill>
              </a:rPr>
              <a:t> Use </a:t>
            </a:r>
            <a:r>
              <a:rPr lang="en-GB" sz="3200" b="1" dirty="0" smtClean="0">
                <a:solidFill>
                  <a:srgbClr val="0070C0"/>
                </a:solidFill>
                <a:hlinkClick r:id="" action="ppaction://hlinkfile"/>
              </a:rPr>
              <a:t>visual aids</a:t>
            </a:r>
            <a:r>
              <a:rPr lang="en-GB" sz="3200" b="1" dirty="0" smtClean="0">
                <a:solidFill>
                  <a:srgbClr val="0070C0"/>
                </a:solidFill>
              </a:rPr>
              <a:t> to make your presentation more interesting</a:t>
            </a:r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Body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167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 Leave your audience with a clear summary    ( Understanding your presentation)</a:t>
            </a:r>
          </a:p>
          <a:p>
            <a:endParaRPr lang="en-GB" sz="3200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</a:t>
            </a:r>
            <a:r>
              <a:rPr lang="en-GB" sz="3200" b="1" dirty="0" smtClean="0"/>
              <a:t>Make it obvious that you have reached the</a:t>
            </a:r>
          </a:p>
          <a:p>
            <a:r>
              <a:rPr lang="en-GB" sz="3200" b="1" dirty="0" smtClean="0"/>
              <a:t>end of the presentation(do not leave any point without explain it).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 Restate the purpose of your talk</a:t>
            </a:r>
          </a:p>
          <a:p>
            <a:endParaRPr lang="en-GB" sz="32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Thank the audience</a:t>
            </a:r>
            <a:endParaRPr lang="en-GB" sz="3200" b="1" dirty="0" smtClean="0">
              <a:solidFill>
                <a:srgbClr val="0070C0"/>
              </a:solidFill>
            </a:endParaRPr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Conclusion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770537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b="1" dirty="0" smtClean="0"/>
              <a:t> </a:t>
            </a:r>
            <a:r>
              <a:rPr lang="en-US" sz="3600" b="1" dirty="0" smtClean="0"/>
              <a:t>Who are the audience? </a:t>
            </a:r>
            <a:endParaRPr lang="en-GB" sz="3600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 </a:t>
            </a:r>
            <a:r>
              <a:rPr lang="en-GB" sz="3600" b="1" dirty="0" smtClean="0"/>
              <a:t>What points do I want to get across?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 How much time have I got?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 What visual aids are available?</a:t>
            </a:r>
            <a:endParaRPr lang="en-US" sz="3600" b="1" dirty="0" smtClean="0"/>
          </a:p>
          <a:p>
            <a:pPr>
              <a:buFont typeface="Arial" pitchFamily="34" charset="0"/>
              <a:buChar char="•"/>
            </a:pPr>
            <a:endParaRPr lang="en-GB" sz="32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32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32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3200" b="1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3200" b="1" dirty="0" smtClean="0">
              <a:solidFill>
                <a:srgbClr val="0070C0"/>
              </a:solidFill>
            </a:endParaRPr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to do: Before the presentation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22/02/2014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385</Words>
  <Application>Microsoft Office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Hoger</dc:creator>
  <cp:lastModifiedBy>Windows User</cp:lastModifiedBy>
  <cp:revision>442</cp:revision>
  <dcterms:created xsi:type="dcterms:W3CDTF">2011-09-22T23:33:55Z</dcterms:created>
  <dcterms:modified xsi:type="dcterms:W3CDTF">2014-02-22T18:49:49Z</dcterms:modified>
</cp:coreProperties>
</file>