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43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ED1D-8B9E-4C48-8DC6-AE2B76A3288D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17F1D-D4B2-4A69-8452-CE6AC9B2D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7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17F1D-D4B2-4A69-8452-CE6AC9B2D8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6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3D95CE-0932-407D-9A7C-8B6E4ADD075A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3292EDB-B50E-4C26-9EFA-F5B394BED080}" type="datetimeFigureOut">
              <a:rPr lang="en-GB" smtClean="0"/>
              <a:t>13/05/2016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Academic writing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1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Pronouns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You can see from the graph I have test the system and works perfectly.</a:t>
            </a:r>
          </a:p>
          <a:p>
            <a:endParaRPr lang="en-GB" sz="3200" dirty="0"/>
          </a:p>
          <a:p>
            <a:r>
              <a:rPr lang="en-GB" sz="3200" dirty="0" smtClean="0"/>
              <a:t>The graph shows that the system tested and works perfectly.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057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Negative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Is not effective</a:t>
            </a:r>
          </a:p>
          <a:p>
            <a:r>
              <a:rPr lang="en-GB" sz="3200" dirty="0" smtClean="0"/>
              <a:t>Ineffective</a:t>
            </a:r>
          </a:p>
          <a:p>
            <a:endParaRPr lang="en-GB" sz="3200" dirty="0"/>
          </a:p>
          <a:p>
            <a:r>
              <a:rPr lang="en-GB" sz="3200" dirty="0" smtClean="0"/>
              <a:t>It is not possible </a:t>
            </a:r>
          </a:p>
          <a:p>
            <a:r>
              <a:rPr lang="en-GB" sz="3200" dirty="0" smtClean="0"/>
              <a:t>It is impossible</a:t>
            </a:r>
          </a:p>
          <a:p>
            <a:pPr marL="0" indent="0">
              <a:buNone/>
            </a:pPr>
            <a:r>
              <a:rPr lang="en-GB" sz="3200" dirty="0" smtClean="0"/>
              <a:t> </a:t>
            </a:r>
          </a:p>
          <a:p>
            <a:r>
              <a:rPr lang="en-GB" sz="3200" dirty="0" smtClean="0"/>
              <a:t>Is not positive </a:t>
            </a:r>
          </a:p>
          <a:p>
            <a:r>
              <a:rPr lang="en-GB" sz="3200" dirty="0" smtClean="0"/>
              <a:t>Is negative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5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Punctuation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sz="4000" dirty="0" smtClean="0"/>
              <a:t>!</a:t>
            </a:r>
          </a:p>
          <a:p>
            <a:r>
              <a:rPr lang="en-GB" sz="4000" dirty="0" smtClean="0"/>
              <a:t> ?</a:t>
            </a:r>
          </a:p>
          <a:p>
            <a:r>
              <a:rPr lang="en-GB" sz="4000" dirty="0" smtClean="0"/>
              <a:t> ,</a:t>
            </a:r>
          </a:p>
          <a:p>
            <a:r>
              <a:rPr lang="en-GB" sz="4000" dirty="0" smtClean="0"/>
              <a:t> .</a:t>
            </a:r>
          </a:p>
          <a:p>
            <a:r>
              <a:rPr lang="en-GB" sz="4000" dirty="0" smtClean="0"/>
              <a:t> And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093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Personnel opinion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 think 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 smtClean="0"/>
              <a:t>According to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570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52" y="316423"/>
            <a:ext cx="8229600" cy="1143000"/>
          </a:xfrm>
        </p:spPr>
        <p:txBody>
          <a:bodyPr/>
          <a:lstStyle/>
          <a:p>
            <a:r>
              <a:rPr lang="en-GB" dirty="0" smtClean="0"/>
              <a:t>Contraction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34680" cy="4525963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Don’t </a:t>
            </a:r>
          </a:p>
          <a:p>
            <a:r>
              <a:rPr lang="en-GB" sz="2800" dirty="0" smtClean="0"/>
              <a:t>Can’t </a:t>
            </a:r>
          </a:p>
          <a:p>
            <a:r>
              <a:rPr lang="en-GB" sz="2800" dirty="0" smtClean="0"/>
              <a:t>Shouldn’t </a:t>
            </a:r>
          </a:p>
          <a:p>
            <a:r>
              <a:rPr lang="en-GB" sz="2800" dirty="0" smtClean="0"/>
              <a:t>Wouldn’t </a:t>
            </a:r>
          </a:p>
          <a:p>
            <a:r>
              <a:rPr lang="en-GB" sz="2800" dirty="0" smtClean="0"/>
              <a:t>Couldn’t</a:t>
            </a:r>
          </a:p>
          <a:p>
            <a:r>
              <a:rPr lang="en-GB" sz="2800" dirty="0" smtClean="0"/>
              <a:t>Isn't </a:t>
            </a:r>
          </a:p>
          <a:p>
            <a:r>
              <a:rPr lang="en-GB" sz="2800" dirty="0" smtClean="0"/>
              <a:t> haven't </a:t>
            </a:r>
          </a:p>
          <a:p>
            <a:r>
              <a:rPr lang="en-GB" sz="2800" dirty="0" smtClean="0"/>
              <a:t>Hasn’t</a:t>
            </a:r>
          </a:p>
          <a:p>
            <a:r>
              <a:rPr lang="en-GB" sz="2800" dirty="0" smtClean="0"/>
              <a:t>Hadn't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C:\Users\Omed\AppData\Local\Microsoft\Windows\INetCache\IE\1UQFO7CF\Red-Cros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6794"/>
            <a:ext cx="1912268" cy="417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628800"/>
            <a:ext cx="30963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Do not </a:t>
            </a:r>
          </a:p>
          <a:p>
            <a:r>
              <a:rPr lang="en-GB" sz="2800" dirty="0" smtClean="0"/>
              <a:t>Can not </a:t>
            </a:r>
          </a:p>
          <a:p>
            <a:r>
              <a:rPr lang="en-GB" sz="2800" dirty="0" smtClean="0"/>
              <a:t>Should not</a:t>
            </a:r>
          </a:p>
          <a:p>
            <a:r>
              <a:rPr lang="en-GB" sz="2800" dirty="0" smtClean="0"/>
              <a:t>Would not  </a:t>
            </a:r>
          </a:p>
          <a:p>
            <a:r>
              <a:rPr lang="en-GB" sz="2800" dirty="0" smtClean="0"/>
              <a:t>Could not</a:t>
            </a:r>
          </a:p>
          <a:p>
            <a:r>
              <a:rPr lang="en-GB" sz="2800" dirty="0" smtClean="0"/>
              <a:t>Is not </a:t>
            </a:r>
          </a:p>
          <a:p>
            <a:r>
              <a:rPr lang="en-GB" sz="2800" dirty="0" smtClean="0"/>
              <a:t>Have not </a:t>
            </a:r>
          </a:p>
          <a:p>
            <a:r>
              <a:rPr lang="en-GB" sz="2800" dirty="0" smtClean="0"/>
              <a:t>Has not </a:t>
            </a:r>
          </a:p>
          <a:p>
            <a:r>
              <a:rPr lang="en-GB" sz="2800" dirty="0" smtClean="0"/>
              <a:t>Had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8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 is, There 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There are many issues that universities face in Iraqi Kurdistan.</a:t>
            </a:r>
          </a:p>
          <a:p>
            <a:r>
              <a:rPr lang="en-GB" sz="2800" dirty="0" smtClean="0"/>
              <a:t>Universities face many issues in Iraqi Kurdistan. </a:t>
            </a:r>
          </a:p>
          <a:p>
            <a:r>
              <a:rPr lang="en-GB" sz="2800" dirty="0" smtClean="0"/>
              <a:t> There are many  development project that </a:t>
            </a:r>
            <a:r>
              <a:rPr lang="en-GB" sz="2800" b="1" dirty="0" smtClean="0"/>
              <a:t>the</a:t>
            </a:r>
            <a:r>
              <a:rPr lang="en-GB" sz="2800" dirty="0" smtClean="0"/>
              <a:t> UN  supports.</a:t>
            </a:r>
          </a:p>
          <a:p>
            <a:r>
              <a:rPr lang="en-GB" sz="2800" dirty="0" smtClean="0"/>
              <a:t>The UN supports many development projects.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6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Really, a lot, very, so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Many students think university is very hard.</a:t>
            </a:r>
          </a:p>
          <a:p>
            <a:r>
              <a:rPr lang="en-GB" sz="3200" dirty="0"/>
              <a:t>P</a:t>
            </a:r>
            <a:r>
              <a:rPr lang="en-GB" sz="3200" dirty="0" smtClean="0"/>
              <a:t>olitical crises in Iraq is really controversial.</a:t>
            </a:r>
          </a:p>
          <a:p>
            <a:pPr marL="114300" indent="0">
              <a:buNone/>
            </a:pPr>
            <a:r>
              <a:rPr lang="en-GB" sz="3200" dirty="0" smtClean="0"/>
              <a:t> </a:t>
            </a:r>
          </a:p>
          <a:p>
            <a:r>
              <a:rPr lang="en-GB" sz="3200" dirty="0" smtClean="0"/>
              <a:t> A lot of the students live on campus.</a:t>
            </a:r>
          </a:p>
          <a:p>
            <a:pPr marL="114300" indent="0">
              <a:buNone/>
            </a:pPr>
            <a:endParaRPr lang="en-GB" sz="3200" dirty="0" smtClean="0"/>
          </a:p>
          <a:p>
            <a:r>
              <a:rPr lang="en-GB" sz="3200" dirty="0" smtClean="0"/>
              <a:t>A lot of time is wasted.</a:t>
            </a:r>
          </a:p>
        </p:txBody>
      </p:sp>
      <p:pic>
        <p:nvPicPr>
          <p:cNvPr id="2051" name="Picture 3" descr="C:\Users\Omed\AppData\Local\Microsoft\Windows\INetCache\IE\KAVFVDP8\Remove-34923543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40781"/>
            <a:ext cx="603067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med\AppData\Local\Microsoft\Windows\INetCache\IE\KAVFVDP8\Remove-34923543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82378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med\AppData\Local\Microsoft\Windows\INetCache\IE\KAVFVDP8\Remove-34923543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2" y="4509120"/>
            <a:ext cx="1152128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42674" y="2106542"/>
            <a:ext cx="120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Difficult 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1884" y="396443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Many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0276" y="514600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Much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1" name="Picture 3" descr="C:\Users\Omed\AppData\Local\Microsoft\Windows\INetCache\IE\KAVFVDP8\Remove-349235435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56" y="5648264"/>
            <a:ext cx="1152128" cy="37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9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Passive and Active voice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Healthcare reforms were implemented by Obama.</a:t>
            </a:r>
          </a:p>
          <a:p>
            <a:r>
              <a:rPr lang="en-GB" sz="3200" dirty="0" smtClean="0"/>
              <a:t>Obama implemented healthcare reforms.</a:t>
            </a:r>
          </a:p>
          <a:p>
            <a:endParaRPr lang="en-GB" sz="3200" dirty="0" smtClean="0"/>
          </a:p>
          <a:p>
            <a:r>
              <a:rPr lang="en-GB" sz="3200" dirty="0" smtClean="0"/>
              <a:t>The war was won by the French.</a:t>
            </a:r>
          </a:p>
          <a:p>
            <a:r>
              <a:rPr lang="en-GB" sz="3200" dirty="0" smtClean="0"/>
              <a:t>The French was won the war.</a:t>
            </a:r>
          </a:p>
          <a:p>
            <a:endParaRPr lang="en-GB" dirty="0"/>
          </a:p>
        </p:txBody>
      </p:sp>
      <p:pic>
        <p:nvPicPr>
          <p:cNvPr id="4" name="Picture 2" descr="C:\Users\Omed\AppData\Local\Microsoft\Windows\INetCache\IE\1UQFO7CF\Red-Cros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91" y="1637202"/>
            <a:ext cx="415421" cy="49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med\AppData\Local\Microsoft\Windows\INetCache\IE\1UQFO7CF\Red-Cros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30" y="4005064"/>
            <a:ext cx="365542" cy="4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29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Strong Verbs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He gave assistance to my friend. 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Weak verb</a:t>
            </a:r>
          </a:p>
          <a:p>
            <a:r>
              <a:rPr lang="en-GB" sz="2800" dirty="0" smtClean="0"/>
              <a:t>He assisted my friend. </a:t>
            </a:r>
          </a:p>
          <a:p>
            <a:r>
              <a:rPr lang="en-GB" sz="2800" dirty="0" smtClean="0"/>
              <a:t> He made an Objection.</a:t>
            </a:r>
          </a:p>
          <a:p>
            <a:r>
              <a:rPr lang="en-GB" sz="2800" dirty="0" smtClean="0"/>
              <a:t>He objected.</a:t>
            </a:r>
          </a:p>
          <a:p>
            <a:r>
              <a:rPr lang="en-GB" sz="2800" dirty="0" smtClean="0"/>
              <a:t>She conducted an investigation.</a:t>
            </a:r>
          </a:p>
          <a:p>
            <a:r>
              <a:rPr lang="en-GB" sz="2800" dirty="0" smtClean="0"/>
              <a:t>She investigated.</a:t>
            </a:r>
          </a:p>
          <a:p>
            <a:r>
              <a:rPr lang="en-GB" sz="2800" dirty="0" smtClean="0"/>
              <a:t>The government did an audit on someone.</a:t>
            </a:r>
          </a:p>
          <a:p>
            <a:r>
              <a:rPr lang="en-GB" sz="2800" dirty="0" smtClean="0"/>
              <a:t>The government audited on someone.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20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Phrasal verbs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Go up </a:t>
            </a:r>
          </a:p>
          <a:p>
            <a:pPr marL="0" indent="0">
              <a:buNone/>
            </a:pPr>
            <a:r>
              <a:rPr lang="en-GB" sz="3600" dirty="0" smtClean="0"/>
              <a:t>The house price is going up.</a:t>
            </a:r>
          </a:p>
          <a:p>
            <a:pPr marL="0" indent="0">
              <a:buNone/>
            </a:pPr>
            <a:r>
              <a:rPr lang="en-GB" sz="3600" dirty="0" smtClean="0"/>
              <a:t>The house price is increasing. </a:t>
            </a:r>
          </a:p>
          <a:p>
            <a:r>
              <a:rPr lang="en-GB" sz="3600" b="1" dirty="0" smtClean="0"/>
              <a:t>Take away </a:t>
            </a:r>
          </a:p>
          <a:p>
            <a:pPr marL="0" indent="0">
              <a:buNone/>
            </a:pPr>
            <a:r>
              <a:rPr lang="en-GB" sz="3600" dirty="0" smtClean="0"/>
              <a:t>Take your rubbish away from us.</a:t>
            </a:r>
          </a:p>
          <a:p>
            <a:pPr marL="0" indent="0">
              <a:buNone/>
            </a:pPr>
            <a:r>
              <a:rPr lang="en-GB" sz="3600" dirty="0" smtClean="0"/>
              <a:t>Remove the rubbish away from us.</a:t>
            </a:r>
          </a:p>
        </p:txBody>
      </p:sp>
    </p:spTree>
    <p:extLst>
      <p:ext uri="{BB962C8B-B14F-4D97-AF65-F5344CB8AC3E}">
        <p14:creationId xmlns:p14="http://schemas.microsoft.com/office/powerpoint/2010/main" val="31862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Idioms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I got A1 in English.</a:t>
            </a:r>
          </a:p>
          <a:p>
            <a:r>
              <a:rPr lang="en-GB" sz="3600" dirty="0" smtClean="0"/>
              <a:t>I got excellent in English. </a:t>
            </a:r>
          </a:p>
          <a:p>
            <a:endParaRPr lang="en-GB" sz="3600" dirty="0"/>
          </a:p>
          <a:p>
            <a:r>
              <a:rPr lang="en-GB" sz="3600" dirty="0" smtClean="0"/>
              <a:t>Sleep on it.</a:t>
            </a:r>
          </a:p>
          <a:p>
            <a:r>
              <a:rPr lang="en-GB" sz="3600" dirty="0" smtClean="0"/>
              <a:t>Think about. 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953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Kids </a:t>
            </a:r>
            <a:endParaRPr lang="en-GB" sz="3200" dirty="0"/>
          </a:p>
          <a:p>
            <a:r>
              <a:rPr lang="en-GB" sz="3200" dirty="0" smtClean="0"/>
              <a:t>Children </a:t>
            </a:r>
          </a:p>
          <a:p>
            <a:endParaRPr lang="en-GB" sz="3200" dirty="0"/>
          </a:p>
          <a:p>
            <a:r>
              <a:rPr lang="en-GB" sz="3200" dirty="0"/>
              <a:t>Easy </a:t>
            </a:r>
            <a:r>
              <a:rPr lang="en-GB" sz="3200" dirty="0" err="1" smtClean="0"/>
              <a:t>Peasy</a:t>
            </a:r>
            <a:endParaRPr lang="en-GB" sz="3200" dirty="0"/>
          </a:p>
          <a:p>
            <a:r>
              <a:rPr lang="en-GB" sz="3200" dirty="0" smtClean="0"/>
              <a:t>Very easy </a:t>
            </a:r>
          </a:p>
          <a:p>
            <a:endParaRPr lang="en-GB" sz="3200" dirty="0"/>
          </a:p>
          <a:p>
            <a:r>
              <a:rPr lang="en-GB" sz="3200" dirty="0"/>
              <a:t>Give You A </a:t>
            </a:r>
            <a:r>
              <a:rPr lang="en-GB" sz="3200" dirty="0" smtClean="0"/>
              <a:t>Bell</a:t>
            </a:r>
          </a:p>
          <a:p>
            <a:r>
              <a:rPr lang="en-GB" sz="3200" dirty="0" smtClean="0"/>
              <a:t>Call you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726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</TotalTime>
  <Words>326</Words>
  <Application>Microsoft Office PowerPoint</Application>
  <PresentationFormat>On-screen Show (4:3)</PresentationFormat>
  <Paragraphs>98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Academic writing </vt:lpstr>
      <vt:lpstr>Contraction</vt:lpstr>
      <vt:lpstr>There is, There are</vt:lpstr>
      <vt:lpstr>Really, a lot, very, so</vt:lpstr>
      <vt:lpstr>Passive and Active voice </vt:lpstr>
      <vt:lpstr>Use Strong Verbs </vt:lpstr>
      <vt:lpstr>Phrasal verbs</vt:lpstr>
      <vt:lpstr>Idioms </vt:lpstr>
      <vt:lpstr>Slang</vt:lpstr>
      <vt:lpstr>Pronouns</vt:lpstr>
      <vt:lpstr>Negative </vt:lpstr>
      <vt:lpstr>Punctuation </vt:lpstr>
      <vt:lpstr>Personnel opinion </vt:lpstr>
    </vt:vector>
  </TitlesOfParts>
  <Company>Enjoy My Fine Releases.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writing</dc:title>
  <dc:creator>Omed</dc:creator>
  <cp:lastModifiedBy>Twana</cp:lastModifiedBy>
  <cp:revision>10</cp:revision>
  <dcterms:created xsi:type="dcterms:W3CDTF">2016-05-08T17:45:27Z</dcterms:created>
  <dcterms:modified xsi:type="dcterms:W3CDTF">2016-05-13T18:33:56Z</dcterms:modified>
</cp:coreProperties>
</file>