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07A"/>
    <a:srgbClr val="CC0000"/>
    <a:srgbClr val="1E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59FC5-0CBF-455F-AAEE-CC1F1CEC10A8}" type="datetimeFigureOut">
              <a:rPr lang="en-US" smtClean="0"/>
              <a:pPr/>
              <a:t>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4128B-CA34-4D77-B30E-84A91B1B20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6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3723-44C7-49CB-97EF-C3D7D202D8F2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9BC5-6D85-4D8D-AA8E-6E59F09ACA12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C88-A724-4643-B01B-59E68817F9F1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6289-70EB-4128-B426-9E03B2506BDF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03C2-BF9E-4549-A717-B6356EEB3A91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AD3A-B89E-4436-8748-E5E92E291C8F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90B8-4961-4044-999B-1CB171283A84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004B-B5CF-43A0-9D1E-0569520C54F9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EC5-C20F-4C6D-9443-131CF7EDC35B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EB0C-91C0-4AB4-A44F-CBB17AFB70A0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C58B-1261-4783-8593-4A337781E4B6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2185-B640-40B3-A44E-30CB75BC5E5B}" type="datetime1">
              <a:rPr lang="en-GB" smtClean="0"/>
              <a:pPr/>
              <a:t>11/02/2015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Development University                              Computer Science Department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8A3E-B21A-4F2B-8360-C362D3498EC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910" y="3071810"/>
            <a:ext cx="78581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GB" sz="4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GB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</a:t>
            </a:r>
            <a:endParaRPr lang="en-GB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800" dirty="0" smtClean="0"/>
              <a:t>Human Development University                          </a:t>
            </a:r>
          </a:p>
          <a:p>
            <a:r>
              <a:rPr lang="en-GB" sz="800" dirty="0" smtClean="0"/>
              <a:t>    Computer Science Department </a:t>
            </a:r>
            <a:endParaRPr lang="en-GB" sz="8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857224" y="6356350"/>
            <a:ext cx="1733576" cy="365125"/>
          </a:xfrm>
        </p:spPr>
        <p:txBody>
          <a:bodyPr/>
          <a:lstStyle/>
          <a:p>
            <a:fld id="{DC07CD82-4EA1-4A77-B62C-18203B3521C6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500034" y="121442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CVs</a:t>
            </a:r>
            <a:endParaRPr lang="en-GB" sz="72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part 3: Education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384720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Start with your most recent qualification first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3200" dirty="0" smtClean="0"/>
              <a:t>Include dates and results </a:t>
            </a:r>
          </a:p>
          <a:p>
            <a:endParaRPr lang="en-US" sz="3200" dirty="0" smtClean="0"/>
          </a:p>
          <a:p>
            <a:r>
              <a:rPr lang="en-US" sz="3200" dirty="0" smtClean="0"/>
              <a:t>• The amount of detail you write about your degree may depend on its relevance to the position you are applying for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part 4: Work Experience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397031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• </a:t>
            </a:r>
            <a:r>
              <a:rPr lang="en-US" sz="2800" b="1" dirty="0" smtClean="0">
                <a:solidFill>
                  <a:srgbClr val="FF0000"/>
                </a:solidFill>
              </a:rPr>
              <a:t>Include:</a:t>
            </a:r>
          </a:p>
          <a:p>
            <a:r>
              <a:rPr lang="en-US" sz="2800" dirty="0"/>
              <a:t>• </a:t>
            </a:r>
            <a:r>
              <a:rPr lang="en-US" sz="2800" dirty="0" smtClean="0"/>
              <a:t>Date </a:t>
            </a:r>
          </a:p>
          <a:p>
            <a:r>
              <a:rPr lang="en-US" sz="2800" dirty="0" smtClean="0"/>
              <a:t>• Employer’s name</a:t>
            </a:r>
          </a:p>
          <a:p>
            <a:r>
              <a:rPr lang="en-US" sz="2800" dirty="0" smtClean="0"/>
              <a:t>• Location</a:t>
            </a:r>
          </a:p>
          <a:p>
            <a:r>
              <a:rPr lang="en-US" sz="2800" dirty="0" smtClean="0"/>
              <a:t>• Your job title</a:t>
            </a:r>
          </a:p>
          <a:p>
            <a:r>
              <a:rPr lang="en-US" sz="2800" dirty="0" smtClean="0"/>
              <a:t>• Description of duties involved</a:t>
            </a:r>
          </a:p>
          <a:p>
            <a:endParaRPr lang="en-GB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N.B.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all experiences are relevant!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part 5: Additional skills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440120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• Awards / Certificates</a:t>
            </a:r>
          </a:p>
          <a:p>
            <a:endParaRPr lang="en-US" sz="2800" dirty="0" smtClean="0"/>
          </a:p>
          <a:p>
            <a:r>
              <a:rPr lang="en-US" sz="2800" dirty="0"/>
              <a:t>•IT (name packages)</a:t>
            </a:r>
          </a:p>
          <a:p>
            <a:endParaRPr lang="en-US" sz="2800" dirty="0" smtClean="0"/>
          </a:p>
          <a:p>
            <a:r>
              <a:rPr lang="en-US" sz="2800" dirty="0"/>
              <a:t>• Driving </a:t>
            </a:r>
            <a:r>
              <a:rPr lang="en-US" sz="2800" dirty="0" smtClean="0"/>
              <a:t>license</a:t>
            </a:r>
          </a:p>
          <a:p>
            <a:endParaRPr lang="en-US" sz="2800" dirty="0" smtClean="0"/>
          </a:p>
          <a:p>
            <a:r>
              <a:rPr lang="en-US" sz="2800" dirty="0" smtClean="0"/>
              <a:t>• Language Skills</a:t>
            </a:r>
          </a:p>
          <a:p>
            <a:endParaRPr lang="en-GB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part 6: Interests and hobbies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440120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• Community Involvement</a:t>
            </a:r>
          </a:p>
          <a:p>
            <a:r>
              <a:rPr lang="en-US" sz="2800" dirty="0" smtClean="0"/>
              <a:t>• Sports – active participation</a:t>
            </a:r>
          </a:p>
          <a:p>
            <a:r>
              <a:rPr lang="en-US" sz="2800" dirty="0" smtClean="0"/>
              <a:t>• Volunteering / Adventure Travel (not family holidays)</a:t>
            </a:r>
          </a:p>
          <a:p>
            <a:r>
              <a:rPr lang="en-US" sz="2800" dirty="0" smtClean="0"/>
              <a:t>• Clubs / Societies / Hobbies leadership skills</a:t>
            </a:r>
          </a:p>
          <a:p>
            <a:r>
              <a:rPr lang="en-US" sz="2800" dirty="0" smtClean="0"/>
              <a:t>• Music – instrument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2800" dirty="0" smtClean="0"/>
              <a:t>• Etc - </a:t>
            </a:r>
            <a:r>
              <a:rPr lang="en-US" sz="2800" b="1" dirty="0" smtClean="0"/>
              <a:t>must make it relevant and demonstrate a skills/ability</a:t>
            </a:r>
            <a:endParaRPr lang="en-GB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part 7: References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440120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rite References available on request</a:t>
            </a:r>
            <a:r>
              <a:rPr lang="en-US" sz="2800" dirty="0"/>
              <a:t>.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Make sure you gain a referee’s permission before citing their name.</a:t>
            </a:r>
          </a:p>
          <a:p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b="1" dirty="0" smtClean="0">
                <a:solidFill>
                  <a:srgbClr val="FF0000"/>
                </a:solidFill>
              </a:rPr>
              <a:t>Reference’s details</a:t>
            </a:r>
          </a:p>
          <a:p>
            <a:r>
              <a:rPr lang="en-US" sz="2800" dirty="0" smtClean="0"/>
              <a:t>o Name</a:t>
            </a:r>
          </a:p>
          <a:p>
            <a:r>
              <a:rPr lang="en-US" sz="2800" dirty="0" smtClean="0"/>
              <a:t>o Job title</a:t>
            </a:r>
          </a:p>
          <a:p>
            <a:r>
              <a:rPr lang="en-US" sz="2800" dirty="0" smtClean="0"/>
              <a:t>o Address</a:t>
            </a:r>
          </a:p>
          <a:p>
            <a:r>
              <a:rPr lang="en-US" sz="2800" dirty="0" smtClean="0"/>
              <a:t>o Telephone number</a:t>
            </a:r>
          </a:p>
          <a:p>
            <a:r>
              <a:rPr lang="en-US" sz="2800" dirty="0" smtClean="0"/>
              <a:t>o Fax number or email address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214422"/>
            <a:ext cx="8072494" cy="36933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13" name="Heptagon 12"/>
          <p:cNvSpPr/>
          <p:nvPr/>
        </p:nvSpPr>
        <p:spPr>
          <a:xfrm>
            <a:off x="8572528" y="6572272"/>
            <a:ext cx="571472" cy="285728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16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End </a:t>
            </a:r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sz="2800" b="1" dirty="0" smtClean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96B5B913-1377-409B-8D70-2F3082A6CAA1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1214422"/>
            <a:ext cx="8072494" cy="409342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b="1" dirty="0" smtClean="0">
              <a:solidFill>
                <a:srgbClr val="24107A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CA" sz="2000" dirty="0" smtClean="0"/>
          </a:p>
        </p:txBody>
      </p:sp>
      <p:sp>
        <p:nvSpPr>
          <p:cNvPr id="15" name="TextBox 14"/>
          <p:cNvSpPr txBox="1"/>
          <p:nvPr/>
        </p:nvSpPr>
        <p:spPr>
          <a:xfrm rot="20324696">
            <a:off x="2567291" y="2426652"/>
            <a:ext cx="4594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Thank you </a:t>
            </a:r>
          </a:p>
          <a:p>
            <a:r>
              <a:rPr lang="en-GB" sz="4400" b="1" dirty="0" smtClean="0">
                <a:solidFill>
                  <a:srgbClr val="FF0000"/>
                </a:solidFill>
              </a:rPr>
              <a:t>??????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786842" y="6500834"/>
            <a:ext cx="357158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Lecturer details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1071547"/>
            <a:ext cx="8072494" cy="19389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24107A"/>
                </a:solidFill>
              </a:rPr>
              <a:t> what is CV  (curriculum vitae)</a:t>
            </a:r>
          </a:p>
          <a:p>
            <a:pPr lvl="0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24107A"/>
                </a:solidFill>
              </a:rPr>
              <a:t> purpose and aims of CV</a:t>
            </a:r>
          </a:p>
          <a:p>
            <a:pPr lvl="0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24107A"/>
                </a:solidFill>
              </a:rPr>
              <a:t> types of CV</a:t>
            </a:r>
          </a:p>
          <a:p>
            <a:pPr lvl="0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24107A"/>
                </a:solidFill>
              </a:rPr>
              <a:t> components of CV</a:t>
            </a:r>
          </a:p>
          <a:p>
            <a:pPr lvl="0">
              <a:buFont typeface="Arial" pitchFamily="34" charset="0"/>
              <a:buChar char="•"/>
            </a:pPr>
            <a:endParaRPr lang="en-GB" sz="2400" b="1" dirty="0" smtClean="0">
              <a:solidFill>
                <a:srgbClr val="2410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CV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483209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The first point of contact with a potential employer.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• A means of highlighting your academic qualifications, skills, abilities and work experience.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• A means of demonstrating your suitability for the position you are applying for.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• The first step towards obtaining an interview.</a:t>
            </a:r>
          </a:p>
          <a:p>
            <a:endParaRPr lang="en-GB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Aims and Purpose of CV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440120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                  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 PURPOSE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3200" b="1" dirty="0" smtClean="0"/>
              <a:t>To get an interview.</a:t>
            </a:r>
          </a:p>
          <a:p>
            <a:endParaRPr lang="en-US" sz="3200" b="1" dirty="0" smtClean="0"/>
          </a:p>
          <a:p>
            <a:r>
              <a:rPr lang="en-US" sz="3200" dirty="0" smtClean="0"/>
              <a:t>• </a:t>
            </a:r>
            <a:r>
              <a:rPr lang="en-US" sz="3200" b="1" dirty="0" smtClean="0">
                <a:solidFill>
                  <a:srgbClr val="FF0000"/>
                </a:solidFill>
              </a:rPr>
              <a:t>AIM</a:t>
            </a:r>
            <a:r>
              <a:rPr lang="en-US" sz="3200" b="1" dirty="0" smtClean="0"/>
              <a:t>: To convince a prospective placement</a:t>
            </a:r>
          </a:p>
          <a:p>
            <a:r>
              <a:rPr lang="en-US" sz="3200" b="1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24107A"/>
                </a:solidFill>
              </a:rPr>
              <a:t>P</a:t>
            </a:r>
            <a:r>
              <a:rPr lang="en-US" sz="3200" b="1" dirty="0" smtClean="0">
                <a:solidFill>
                  <a:srgbClr val="24107A"/>
                </a:solidFill>
              </a:rPr>
              <a:t>roviding that you</a:t>
            </a:r>
          </a:p>
          <a:p>
            <a:r>
              <a:rPr lang="en-US" sz="3200" dirty="0" smtClean="0"/>
              <a:t>have the skills, experience, ability and motivation for their opportunity.</a:t>
            </a:r>
            <a:endParaRPr lang="en-GB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sz="28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1663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CV presentation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310854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• Use simple/plain, positive, active English</a:t>
            </a:r>
          </a:p>
          <a:p>
            <a:r>
              <a:rPr lang="en-US" sz="2800" b="1" dirty="0" smtClean="0"/>
              <a:t>• Use correct spelling, punctuation and grammar</a:t>
            </a:r>
          </a:p>
          <a:p>
            <a:r>
              <a:rPr lang="en-US" sz="2800" b="1" dirty="0" smtClean="0"/>
              <a:t>• Use bullet points</a:t>
            </a:r>
          </a:p>
          <a:p>
            <a:r>
              <a:rPr lang="en-US" sz="2800" b="1" dirty="0"/>
              <a:t>• Use a computer and top quality paper</a:t>
            </a:r>
            <a:endParaRPr lang="en-GB" sz="2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b="1" dirty="0" smtClean="0"/>
              <a:t>• No less than size 10 in a normal font, i.e. Arial or      Times </a:t>
            </a:r>
            <a:r>
              <a:rPr lang="en-US" sz="2800" b="1" dirty="0" err="1" smtClean="0"/>
              <a:t>NewRoman</a:t>
            </a:r>
            <a:endParaRPr lang="en-US" sz="2800" b="1" dirty="0" smtClean="0"/>
          </a:p>
          <a:p>
            <a:r>
              <a:rPr lang="en-US" sz="2800" b="1" dirty="0" smtClean="0"/>
              <a:t>• Maximum of 2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Types of CV (Chronological)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214422"/>
            <a:ext cx="7715304" cy="470898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1- Personal Details</a:t>
            </a:r>
          </a:p>
          <a:p>
            <a:r>
              <a:rPr lang="en-US" sz="2400" dirty="0" smtClean="0"/>
              <a:t>2- Placement Objective</a:t>
            </a:r>
          </a:p>
          <a:p>
            <a:r>
              <a:rPr lang="en-US" sz="2400" dirty="0" smtClean="0"/>
              <a:t>3- Education (Most recent 1st)</a:t>
            </a:r>
          </a:p>
          <a:p>
            <a:r>
              <a:rPr lang="en-US" sz="2000" dirty="0" smtClean="0"/>
              <a:t>      Key modules</a:t>
            </a:r>
          </a:p>
          <a:p>
            <a:endParaRPr lang="en-US" sz="2000" dirty="0" smtClean="0"/>
          </a:p>
          <a:p>
            <a:r>
              <a:rPr lang="en-US" sz="2400" dirty="0" smtClean="0"/>
              <a:t>4- Key skills / abilities</a:t>
            </a:r>
          </a:p>
          <a:p>
            <a:r>
              <a:rPr lang="en-US" sz="2400" dirty="0" smtClean="0"/>
              <a:t>5- Work Experience (Most recent 1st)</a:t>
            </a:r>
          </a:p>
          <a:p>
            <a:r>
              <a:rPr lang="en-US" sz="2000" dirty="0" smtClean="0"/>
              <a:t>     Duties – what did you do, how did it develop you</a:t>
            </a:r>
          </a:p>
          <a:p>
            <a:endParaRPr lang="en-US" sz="2400" dirty="0" smtClean="0"/>
          </a:p>
          <a:p>
            <a:r>
              <a:rPr lang="en-US" sz="2400" dirty="0"/>
              <a:t>6</a:t>
            </a:r>
            <a:r>
              <a:rPr lang="en-US" sz="2400" dirty="0" smtClean="0"/>
              <a:t>- Additional Skills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- Achievements</a:t>
            </a:r>
          </a:p>
          <a:p>
            <a:r>
              <a:rPr lang="en-US" sz="2400" dirty="0"/>
              <a:t>8</a:t>
            </a:r>
            <a:r>
              <a:rPr lang="en-US" sz="2400" dirty="0" smtClean="0"/>
              <a:t>- Interests / Activities</a:t>
            </a:r>
          </a:p>
          <a:p>
            <a:r>
              <a:rPr lang="en-US" sz="2400" dirty="0"/>
              <a:t>9</a:t>
            </a:r>
            <a:r>
              <a:rPr lang="en-US" sz="2400" dirty="0" smtClean="0"/>
              <a:t>- 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Types of CV (Skills based)      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452431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1- Personal Details</a:t>
            </a:r>
          </a:p>
          <a:p>
            <a:r>
              <a:rPr lang="en-US" sz="2400" dirty="0" smtClean="0"/>
              <a:t>2- Placement Objective</a:t>
            </a:r>
          </a:p>
          <a:p>
            <a:r>
              <a:rPr lang="en-US" sz="2400" dirty="0" smtClean="0"/>
              <a:t>3- Key Skills / Skills Profile / Skills &amp; Achievements</a:t>
            </a:r>
          </a:p>
          <a:p>
            <a:r>
              <a:rPr lang="en-US" sz="2400" dirty="0" smtClean="0"/>
              <a:t>List Skills relevant to opportunity sections.</a:t>
            </a:r>
          </a:p>
          <a:p>
            <a:endParaRPr lang="en-US" sz="2400" dirty="0" smtClean="0"/>
          </a:p>
          <a:p>
            <a:r>
              <a:rPr lang="en-US" sz="2400" dirty="0" smtClean="0"/>
              <a:t>4- Education (Most recent 1st)</a:t>
            </a:r>
          </a:p>
          <a:p>
            <a:r>
              <a:rPr lang="en-US" sz="2400" dirty="0" smtClean="0"/>
              <a:t>5- Key modules</a:t>
            </a:r>
          </a:p>
          <a:p>
            <a:r>
              <a:rPr lang="en-US" sz="2400" dirty="0" smtClean="0"/>
              <a:t>6- Work Experience (Most recent 1st)</a:t>
            </a:r>
          </a:p>
          <a:p>
            <a:endParaRPr lang="en-US" sz="2400" dirty="0" smtClean="0"/>
          </a:p>
          <a:p>
            <a:r>
              <a:rPr lang="en-US" sz="2400" dirty="0" smtClean="0"/>
              <a:t>7- Achievements</a:t>
            </a:r>
          </a:p>
          <a:p>
            <a:r>
              <a:rPr lang="en-US" sz="2400" dirty="0" smtClean="0"/>
              <a:t>8- Interests / Activities</a:t>
            </a:r>
          </a:p>
          <a:p>
            <a:r>
              <a:rPr lang="en-GB" sz="2400" dirty="0" smtClean="0"/>
              <a:t>9- References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142852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part 1: Personal details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452431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• </a:t>
            </a:r>
            <a:r>
              <a:rPr lang="en-US" sz="2400" b="1" dirty="0" smtClean="0">
                <a:solidFill>
                  <a:srgbClr val="FF0000"/>
                </a:solidFill>
              </a:rPr>
              <a:t>Standard</a:t>
            </a:r>
          </a:p>
          <a:p>
            <a:r>
              <a:rPr lang="en-US" sz="2400" dirty="0" smtClean="0"/>
              <a:t>• Name</a:t>
            </a:r>
          </a:p>
          <a:p>
            <a:r>
              <a:rPr lang="en-US" sz="2400" dirty="0" smtClean="0"/>
              <a:t>• Address</a:t>
            </a:r>
          </a:p>
          <a:p>
            <a:r>
              <a:rPr lang="en-US" sz="2400" dirty="0" smtClean="0"/>
              <a:t>• Telephone number</a:t>
            </a:r>
          </a:p>
          <a:p>
            <a:r>
              <a:rPr lang="en-US" sz="2400" dirty="0" smtClean="0"/>
              <a:t>• Email address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• </a:t>
            </a:r>
            <a:r>
              <a:rPr lang="en-US" sz="2400" b="1" dirty="0" smtClean="0">
                <a:solidFill>
                  <a:srgbClr val="FF0000"/>
                </a:solidFill>
              </a:rPr>
              <a:t>Optional</a:t>
            </a:r>
          </a:p>
          <a:p>
            <a:r>
              <a:rPr lang="en-US" sz="2400" dirty="0" smtClean="0"/>
              <a:t>• Date of Birth</a:t>
            </a:r>
          </a:p>
          <a:p>
            <a:r>
              <a:rPr lang="en-US" sz="2400" dirty="0" smtClean="0"/>
              <a:t>• Nationality &amp; Gender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• </a:t>
            </a:r>
            <a:r>
              <a:rPr lang="en-US" sz="2400" b="1" dirty="0" smtClean="0">
                <a:solidFill>
                  <a:srgbClr val="FF0000"/>
                </a:solidFill>
              </a:rPr>
              <a:t>Not required</a:t>
            </a:r>
          </a:p>
          <a:p>
            <a:r>
              <a:rPr lang="en-US" sz="2400" dirty="0" smtClean="0"/>
              <a:t>• Marital status</a:t>
            </a:r>
          </a:p>
          <a:p>
            <a:r>
              <a:rPr lang="en-US" sz="2400" dirty="0" smtClean="0"/>
              <a:t>• Photograph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42844" y="285704"/>
            <a:ext cx="8858312" cy="6572296"/>
          </a:xfrm>
          <a:prstGeom prst="roundRect">
            <a:avLst>
              <a:gd name="adj" fmla="val 3825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720" y="1000108"/>
            <a:ext cx="5072098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-1535155" y="2820983"/>
            <a:ext cx="39290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Heptagon 12"/>
          <p:cNvSpPr/>
          <p:nvPr/>
        </p:nvSpPr>
        <p:spPr>
          <a:xfrm>
            <a:off x="8572528" y="6500834"/>
            <a:ext cx="571472" cy="357166"/>
          </a:xfrm>
          <a:prstGeom prst="heptagon">
            <a:avLst/>
          </a:prstGeom>
          <a:solidFill>
            <a:schemeClr val="accent2">
              <a:lumMod val="50000"/>
            </a:schemeClr>
          </a:solidFill>
          <a:ln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0034" y="357166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part 2: Placement objective</a:t>
            </a:r>
            <a:endParaRPr lang="en-GB" sz="3600" b="1" dirty="0">
              <a:ln w="1905">
                <a:noFill/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214678" y="6286520"/>
            <a:ext cx="2895600" cy="365125"/>
          </a:xfrm>
        </p:spPr>
        <p:txBody>
          <a:bodyPr/>
          <a:lstStyle/>
          <a:p>
            <a:r>
              <a:rPr lang="en-GB" sz="900" dirty="0" smtClean="0"/>
              <a:t>Human Development University                              Computer Science Department </a:t>
            </a:r>
            <a:endParaRPr lang="en-GB" sz="900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642910" y="6286520"/>
            <a:ext cx="1733576" cy="365125"/>
          </a:xfrm>
        </p:spPr>
        <p:txBody>
          <a:bodyPr/>
          <a:lstStyle/>
          <a:p>
            <a:fld id="{45F9DAB8-3F7D-452F-A24A-5EA22E17261E}" type="datetime1">
              <a:rPr lang="en-GB" sz="900" smtClean="0"/>
              <a:pPr/>
              <a:t>11/02/2015</a:t>
            </a:fld>
            <a:endParaRPr lang="en-GB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1214423"/>
            <a:ext cx="7715304" cy="310854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Short, snappy opening statement to set the scene for the employer.</a:t>
            </a:r>
          </a:p>
          <a:p>
            <a:endParaRPr lang="en-US" sz="2800" b="1" dirty="0" smtClean="0"/>
          </a:p>
          <a:p>
            <a:r>
              <a:rPr lang="en-US" sz="2800" dirty="0" smtClean="0"/>
              <a:t>• Provide a summary of your current status, previous experience, relevant skills and longer term career ambition.</a:t>
            </a:r>
            <a:endParaRPr lang="en-GB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</TotalTime>
  <Words>676</Words>
  <Application>Microsoft Office PowerPoint</Application>
  <PresentationFormat>On-screen Show (4:3)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Hoger</dc:creator>
  <cp:lastModifiedBy>Omed Ahmed</cp:lastModifiedBy>
  <cp:revision>494</cp:revision>
  <dcterms:created xsi:type="dcterms:W3CDTF">2011-09-22T23:33:55Z</dcterms:created>
  <dcterms:modified xsi:type="dcterms:W3CDTF">2015-02-11T09:28:39Z</dcterms:modified>
</cp:coreProperties>
</file>