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"/>
  </p:notesMasterIdLst>
  <p:sldIdLst>
    <p:sldId id="277" r:id="rId2"/>
    <p:sldId id="27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23/02/2025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78815" y="1231877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12328">
            <a:off x="8497043" y="108395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267756" y="3416784"/>
            <a:ext cx="491070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Lo standard </a:t>
            </a:r>
            <a:r>
              <a:rPr lang="it-IT" sz="1500" i="1" dirty="0"/>
              <a:t>IEEE802.11be</a:t>
            </a:r>
            <a:r>
              <a:rPr lang="it-IT" sz="1500" dirty="0"/>
              <a:t> (WiFi7) rappresenta la nuova versione del protocollo </a:t>
            </a:r>
            <a:r>
              <a:rPr lang="it-IT" sz="1500" i="1" dirty="0"/>
              <a:t>WiFi</a:t>
            </a:r>
            <a:r>
              <a:rPr lang="it-IT" sz="1500" dirty="0"/>
              <a:t>. Lo scopo della tecnologia è quello di utilizzare le sue nuove funzionalità MAC </a:t>
            </a:r>
            <a:r>
              <a:rPr lang="it-IT" sz="1500" dirty="0" err="1"/>
              <a:t>layer</a:t>
            </a:r>
            <a:r>
              <a:rPr lang="it-IT" sz="1500" dirty="0"/>
              <a:t> (</a:t>
            </a:r>
            <a:r>
              <a:rPr lang="it-IT" sz="1500" i="1" dirty="0"/>
              <a:t>Multi-Link </a:t>
            </a:r>
            <a:r>
              <a:rPr lang="it-IT" sz="1500" i="1" dirty="0" err="1"/>
              <a:t>Operation</a:t>
            </a:r>
            <a:r>
              <a:rPr lang="it-IT" sz="1500" dirty="0"/>
              <a:t>, </a:t>
            </a:r>
            <a:r>
              <a:rPr lang="it-IT" sz="1500" i="1" dirty="0"/>
              <a:t>Restricted-TWT, </a:t>
            </a:r>
            <a:r>
              <a:rPr lang="it-IT" sz="1500" dirty="0"/>
              <a:t>accesso </a:t>
            </a:r>
            <a:r>
              <a:rPr lang="it-IT" sz="1500" i="1" dirty="0"/>
              <a:t>EPCS</a:t>
            </a:r>
            <a:r>
              <a:rPr lang="it-IT" sz="1500" dirty="0"/>
              <a:t>) per supportare le applicazioni </a:t>
            </a:r>
            <a:r>
              <a:rPr lang="it-IT" sz="1500" i="1" dirty="0"/>
              <a:t>time sensitive</a:t>
            </a:r>
            <a:r>
              <a:rPr lang="it-IT" sz="1500" dirty="0"/>
              <a:t>. Lo studio riporta delle misurazioni sperimentali che dimostrano la superiorità della versione rispetto alle precedenti e si sofferma infine sul confrontare WiFi7 con altre tecnologie wireless, quali 5G, </a:t>
            </a:r>
            <a:r>
              <a:rPr lang="it-IT" sz="1500" dirty="0" err="1"/>
              <a:t>LiFi</a:t>
            </a:r>
            <a:r>
              <a:rPr lang="it-IT" sz="1500" dirty="0"/>
              <a:t> e TSCH.</a:t>
            </a:r>
          </a:p>
          <a:p>
            <a:r>
              <a:rPr lang="it-IT" sz="1500" dirty="0"/>
              <a:t>WiFi si riconferma come architettura prediletta nelle WLAN per case/uffici o a scopo industriale.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680340"/>
            <a:ext cx="869391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en-GB" sz="2000" b="1" dirty="0" err="1"/>
              <a:t>Reti</a:t>
            </a:r>
            <a:r>
              <a:rPr lang="en-GB" sz="2000" b="1" dirty="0"/>
              <a:t> wireless WiFi7: </a:t>
            </a:r>
            <a:r>
              <a:rPr lang="en-GB" sz="2000" b="1" dirty="0" err="1"/>
              <a:t>prestazioni</a:t>
            </a:r>
            <a:r>
              <a:rPr lang="en-GB" sz="2000" b="1" dirty="0"/>
              <a:t> e </a:t>
            </a:r>
            <a:r>
              <a:rPr lang="en-GB" sz="2000" b="1" dirty="0" err="1"/>
              <a:t>casi</a:t>
            </a:r>
            <a:r>
              <a:rPr lang="en-GB" sz="2000" b="1" dirty="0"/>
              <a:t> </a:t>
            </a:r>
            <a:r>
              <a:rPr lang="en-GB" sz="2000" b="1" dirty="0" err="1"/>
              <a:t>d’uso</a:t>
            </a:r>
            <a:endParaRPr lang="en-GB" sz="2000" b="1" dirty="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2" y="1066596"/>
            <a:ext cx="65622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Dott. Alessandro Fossari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8" y="2491892"/>
            <a:ext cx="87933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Relatori</a:t>
            </a:r>
            <a:r>
              <a:rPr lang="en-GB" b="1" dirty="0"/>
              <a:t>: Prof. Giuseppe Anastasi, </a:t>
            </a:r>
            <a:r>
              <a:rPr lang="en-GB" b="1" dirty="0" err="1"/>
              <a:t>Prof.ssa</a:t>
            </a:r>
            <a:r>
              <a:rPr lang="en-GB" b="1" dirty="0"/>
              <a:t> Francesca Righetti, Dott. Marco </a:t>
            </a:r>
            <a:r>
              <a:rPr lang="en-GB" b="1" dirty="0" err="1"/>
              <a:t>Pettorali</a:t>
            </a:r>
            <a:endParaRPr lang="en-GB" b="1" dirty="0"/>
          </a:p>
        </p:txBody>
      </p:sp>
      <p:pic>
        <p:nvPicPr>
          <p:cNvPr id="35" name="Immagine 34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969B1C0E-3602-AE3D-7804-B2B747C67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796" y="3981667"/>
            <a:ext cx="3710286" cy="17508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BC4A8E-6C41-2A1B-C170-095C6B7CE56B}"/>
              </a:ext>
            </a:extLst>
          </p:cNvPr>
          <p:cNvSpPr txBox="1"/>
          <p:nvPr/>
        </p:nvSpPr>
        <p:spPr>
          <a:xfrm>
            <a:off x="263352" y="1700808"/>
            <a:ext cx="1123324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sz="1700" b="1" dirty="0"/>
              <a:t>Come utilizzare questo file: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b="1" dirty="0">
                <a:solidFill>
                  <a:schemeClr val="tx1"/>
                </a:solidFill>
              </a:rPr>
              <a:t>La slide deve essere formulata in maniera piana e comprensibile anche ai non addetti ai lavori, </a:t>
            </a:r>
            <a:r>
              <a:rPr lang="it-IT" sz="1700" dirty="0">
                <a:solidFill>
                  <a:schemeClr val="tx1"/>
                </a:solidFill>
              </a:rPr>
              <a:t>evitando in particolare l’uso di acronimi o spiegandone il significato nei casi in cui il loro uso sia reputato indispensabile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dirty="0">
                <a:solidFill>
                  <a:schemeClr val="tx1"/>
                </a:solidFill>
              </a:rPr>
              <a:t>Nella slide scelta compilare tutti </a:t>
            </a:r>
            <a:r>
              <a:rPr lang="it-IT" sz="1700">
                <a:solidFill>
                  <a:schemeClr val="tx1"/>
                </a:solidFill>
              </a:rPr>
              <a:t>i campi; </a:t>
            </a:r>
            <a:r>
              <a:rPr lang="it-IT" sz="1700" dirty="0">
                <a:solidFill>
                  <a:schemeClr val="tx1"/>
                </a:solidFill>
              </a:rPr>
              <a:t>dopo la compilazione convertire il colore in nero (mantenendo invariati font e corpo). Quindi aggiungere l’</a:t>
            </a:r>
            <a:r>
              <a:rPr lang="it-IT" sz="1700" i="1" dirty="0">
                <a:solidFill>
                  <a:schemeClr val="tx1"/>
                </a:solidFill>
              </a:rPr>
              <a:t>immagine</a:t>
            </a:r>
            <a:r>
              <a:rPr lang="it-IT" sz="1700" dirty="0">
                <a:solidFill>
                  <a:schemeClr val="tx1"/>
                </a:solidFill>
              </a:rPr>
              <a:t> desiderata.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dirty="0">
                <a:solidFill>
                  <a:schemeClr val="tx1"/>
                </a:solidFill>
              </a:rPr>
              <a:t>L’</a:t>
            </a:r>
            <a:r>
              <a:rPr lang="it-IT" sz="1700" i="1" dirty="0">
                <a:solidFill>
                  <a:schemeClr val="tx1"/>
                </a:solidFill>
              </a:rPr>
              <a:t>immagine</a:t>
            </a:r>
            <a:r>
              <a:rPr lang="it-IT" sz="1700" dirty="0">
                <a:solidFill>
                  <a:schemeClr val="tx1"/>
                </a:solidFill>
              </a:rPr>
              <a:t> deve essere ben leggibile in sala, anche nell’eventuale testo incluso, se significativo. A tal fine il corpo di quest’ultimo dovrebbe essere pari almeno a 14-16 punti. 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dirty="0">
                <a:solidFill>
                  <a:schemeClr val="tx1"/>
                </a:solidFill>
              </a:rPr>
              <a:t>E' consentito, e incoraggiato, l'uso di </a:t>
            </a:r>
            <a:r>
              <a:rPr lang="it-IT" sz="1700" i="1" dirty="0">
                <a:solidFill>
                  <a:schemeClr val="tx1"/>
                </a:solidFill>
              </a:rPr>
              <a:t>immagini </a:t>
            </a:r>
            <a:r>
              <a:rPr lang="it-IT" sz="1700" dirty="0">
                <a:solidFill>
                  <a:schemeClr val="tx1"/>
                </a:solidFill>
              </a:rPr>
              <a:t>animate. </a:t>
            </a:r>
          </a:p>
        </p:txBody>
      </p:sp>
    </p:spTree>
    <p:extLst>
      <p:ext uri="{BB962C8B-B14F-4D97-AF65-F5344CB8AC3E}">
        <p14:creationId xmlns:p14="http://schemas.microsoft.com/office/powerpoint/2010/main" val="417196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300</Words>
  <Application>Microsoft Office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Alessandro Fossari</cp:lastModifiedBy>
  <cp:revision>8</cp:revision>
  <dcterms:created xsi:type="dcterms:W3CDTF">2023-06-19T11:45:48Z</dcterms:created>
  <dcterms:modified xsi:type="dcterms:W3CDTF">2025-02-23T09:53:23Z</dcterms:modified>
</cp:coreProperties>
</file>