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8" r:id="rId5"/>
    <p:sldId id="1027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A6"/>
    <a:srgbClr val="003366"/>
    <a:srgbClr val="0033CC"/>
    <a:srgbClr val="006699"/>
    <a:srgbClr val="000066"/>
    <a:srgbClr val="0066FF"/>
    <a:srgbClr val="0066CC"/>
    <a:srgbClr val="E3E3FF"/>
    <a:srgbClr val="99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20457-3706-4528-8AF2-5F3E159451E8}" v="18" dt="2025-02-21T15:51:51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98757" autoAdjust="0"/>
  </p:normalViewPr>
  <p:slideViewPr>
    <p:cSldViewPr>
      <p:cViewPr varScale="1">
        <p:scale>
          <a:sx n="112" d="100"/>
          <a:sy n="112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fossari" userId="52a5c61cff02cf51" providerId="LiveId" clId="{331B5A87-77E8-473A-9F5D-0E0F0F6187DD}"/>
    <pc:docChg chg="modSld">
      <pc:chgData name="alessandro fossari" userId="52a5c61cff02cf51" providerId="LiveId" clId="{331B5A87-77E8-473A-9F5D-0E0F0F6187DD}" dt="2025-02-22T10:33:52.482" v="17" actId="20577"/>
      <pc:docMkLst>
        <pc:docMk/>
      </pc:docMkLst>
      <pc:sldChg chg="modSp mod">
        <pc:chgData name="alessandro fossari" userId="52a5c61cff02cf51" providerId="LiveId" clId="{331B5A87-77E8-473A-9F5D-0E0F0F6187DD}" dt="2025-02-19T11:00:08.973" v="1" actId="20577"/>
        <pc:sldMkLst>
          <pc:docMk/>
          <pc:sldMk cId="2367034546" sldId="1026"/>
        </pc:sldMkLst>
        <pc:spChg chg="mod">
          <ac:chgData name="alessandro fossari" userId="52a5c61cff02cf51" providerId="LiveId" clId="{331B5A87-77E8-473A-9F5D-0E0F0F6187DD}" dt="2025-02-19T11:00:08.973" v="1" actId="20577"/>
          <ac:spMkLst>
            <pc:docMk/>
            <pc:sldMk cId="2367034546" sldId="1026"/>
            <ac:spMk id="3" creationId="{00000000-0000-0000-0000-000000000000}"/>
          </ac:spMkLst>
        </pc:spChg>
      </pc:sldChg>
      <pc:sldChg chg="modSp mod">
        <pc:chgData name="alessandro fossari" userId="52a5c61cff02cf51" providerId="LiveId" clId="{331B5A87-77E8-473A-9F5D-0E0F0F6187DD}" dt="2025-02-22T10:33:52.482" v="17" actId="20577"/>
        <pc:sldMkLst>
          <pc:docMk/>
          <pc:sldMk cId="2118626836" sldId="1027"/>
        </pc:sldMkLst>
        <pc:graphicFrameChg chg="modGraphic">
          <ac:chgData name="alessandro fossari" userId="52a5c61cff02cf51" providerId="LiveId" clId="{331B5A87-77E8-473A-9F5D-0E0F0F6187DD}" dt="2025-02-22T10:33:52.482" v="17" actId="20577"/>
          <ac:graphicFrameMkLst>
            <pc:docMk/>
            <pc:sldMk cId="2118626836" sldId="1027"/>
            <ac:graphicFrameMk id="5" creationId="{0CC09274-875B-9E5C-B980-D9FADB284B30}"/>
          </ac:graphicFrameMkLst>
        </pc:graphicFrameChg>
      </pc:sldChg>
    </pc:docChg>
  </pc:docChgLst>
  <pc:docChgLst>
    <pc:chgData name="alessandro fossari" userId="52a5c61cff02cf51" providerId="LiveId" clId="{B5A20457-3706-4528-8AF2-5F3E159451E8}"/>
    <pc:docChg chg="undo custSel modSld sldOrd modMainMaster">
      <pc:chgData name="alessandro fossari" userId="52a5c61cff02cf51" providerId="LiveId" clId="{B5A20457-3706-4528-8AF2-5F3E159451E8}" dt="2025-02-21T15:55:48.339" v="1403" actId="1076"/>
      <pc:docMkLst>
        <pc:docMk/>
      </pc:docMkLst>
      <pc:sldChg chg="addSp modSp mod">
        <pc:chgData name="alessandro fossari" userId="52a5c61cff02cf51" providerId="LiveId" clId="{B5A20457-3706-4528-8AF2-5F3E159451E8}" dt="2025-02-21T15:44:52.402" v="1260" actId="1076"/>
        <pc:sldMkLst>
          <pc:docMk/>
          <pc:sldMk cId="2367034546" sldId="1026"/>
        </pc:sldMkLst>
        <pc:spChg chg="mod">
          <ac:chgData name="alessandro fossari" userId="52a5c61cff02cf51" providerId="LiveId" clId="{B5A20457-3706-4528-8AF2-5F3E159451E8}" dt="2025-02-21T15:40:22.897" v="1222"/>
          <ac:spMkLst>
            <pc:docMk/>
            <pc:sldMk cId="2367034546" sldId="1026"/>
            <ac:spMk id="2" creationId="{00000000-0000-0000-0000-000000000000}"/>
          </ac:spMkLst>
        </pc:spChg>
        <pc:spChg chg="mod">
          <ac:chgData name="alessandro fossari" userId="52a5c61cff02cf51" providerId="LiveId" clId="{B5A20457-3706-4528-8AF2-5F3E159451E8}" dt="2025-02-21T15:44:36.002" v="1256" actId="20577"/>
          <ac:spMkLst>
            <pc:docMk/>
            <pc:sldMk cId="2367034546" sldId="1026"/>
            <ac:spMk id="3" creationId="{00000000-0000-0000-0000-000000000000}"/>
          </ac:spMkLst>
        </pc:spChg>
        <pc:picChg chg="add mod">
          <ac:chgData name="alessandro fossari" userId="52a5c61cff02cf51" providerId="LiveId" clId="{B5A20457-3706-4528-8AF2-5F3E159451E8}" dt="2025-02-21T15:44:52.402" v="1260" actId="1076"/>
          <ac:picMkLst>
            <pc:docMk/>
            <pc:sldMk cId="2367034546" sldId="1026"/>
            <ac:picMk id="6" creationId="{88727654-9AEA-5EF7-6ABB-4B026AC25C7C}"/>
          </ac:picMkLst>
        </pc:picChg>
      </pc:sldChg>
      <pc:sldChg chg="addSp delSp modSp mod ord">
        <pc:chgData name="alessandro fossari" userId="52a5c61cff02cf51" providerId="LiveId" clId="{B5A20457-3706-4528-8AF2-5F3E159451E8}" dt="2025-02-21T15:52:57.759" v="1400" actId="1076"/>
        <pc:sldMkLst>
          <pc:docMk/>
          <pc:sldMk cId="2118626836" sldId="1027"/>
        </pc:sldMkLst>
        <pc:spChg chg="mod">
          <ac:chgData name="alessandro fossari" userId="52a5c61cff02cf51" providerId="LiveId" clId="{B5A20457-3706-4528-8AF2-5F3E159451E8}" dt="2025-02-21T15:40:22.897" v="1222"/>
          <ac:spMkLst>
            <pc:docMk/>
            <pc:sldMk cId="2118626836" sldId="1027"/>
            <ac:spMk id="2" creationId="{00000000-0000-0000-0000-000000000000}"/>
          </ac:spMkLst>
        </pc:spChg>
        <pc:spChg chg="del mod">
          <ac:chgData name="alessandro fossari" userId="52a5c61cff02cf51" providerId="LiveId" clId="{B5A20457-3706-4528-8AF2-5F3E159451E8}" dt="2025-02-21T15:12:27.280" v="361" actId="3680"/>
          <ac:spMkLst>
            <pc:docMk/>
            <pc:sldMk cId="2118626836" sldId="1027"/>
            <ac:spMk id="3" creationId="{00000000-0000-0000-0000-000000000000}"/>
          </ac:spMkLst>
        </pc:spChg>
        <pc:spChg chg="add mod">
          <ac:chgData name="alessandro fossari" userId="52a5c61cff02cf51" providerId="LiveId" clId="{B5A20457-3706-4528-8AF2-5F3E159451E8}" dt="2025-02-21T15:52:52.383" v="1399" actId="20577"/>
          <ac:spMkLst>
            <pc:docMk/>
            <pc:sldMk cId="2118626836" sldId="1027"/>
            <ac:spMk id="6" creationId="{924DC7B2-D3CB-D39F-EDFA-7372604D2327}"/>
          </ac:spMkLst>
        </pc:spChg>
        <pc:graphicFrameChg chg="add mod ord modGraphic">
          <ac:chgData name="alessandro fossari" userId="52a5c61cff02cf51" providerId="LiveId" clId="{B5A20457-3706-4528-8AF2-5F3E159451E8}" dt="2025-02-21T15:52:57.759" v="1400" actId="1076"/>
          <ac:graphicFrameMkLst>
            <pc:docMk/>
            <pc:sldMk cId="2118626836" sldId="1027"/>
            <ac:graphicFrameMk id="5" creationId="{0CC09274-875B-9E5C-B980-D9FADB284B30}"/>
          </ac:graphicFrameMkLst>
        </pc:graphicFrameChg>
      </pc:sldChg>
      <pc:sldChg chg="addSp delSp modSp mod">
        <pc:chgData name="alessandro fossari" userId="52a5c61cff02cf51" providerId="LiveId" clId="{B5A20457-3706-4528-8AF2-5F3E159451E8}" dt="2025-02-21T15:55:48.339" v="1403" actId="1076"/>
        <pc:sldMkLst>
          <pc:docMk/>
          <pc:sldMk cId="2946636026" sldId="1028"/>
        </pc:sldMkLst>
        <pc:spChg chg="mod">
          <ac:chgData name="alessandro fossari" userId="52a5c61cff02cf51" providerId="LiveId" clId="{B5A20457-3706-4528-8AF2-5F3E159451E8}" dt="2025-02-21T15:40:22.897" v="1222"/>
          <ac:spMkLst>
            <pc:docMk/>
            <pc:sldMk cId="2946636026" sldId="1028"/>
            <ac:spMk id="2" creationId="{00000000-0000-0000-0000-000000000000}"/>
          </ac:spMkLst>
        </pc:spChg>
        <pc:spChg chg="del mod">
          <ac:chgData name="alessandro fossari" userId="52a5c61cff02cf51" providerId="LiveId" clId="{B5A20457-3706-4528-8AF2-5F3E159451E8}" dt="2025-02-21T15:08:14.915" v="313" actId="3680"/>
          <ac:spMkLst>
            <pc:docMk/>
            <pc:sldMk cId="2946636026" sldId="1028"/>
            <ac:spMk id="3" creationId="{00000000-0000-0000-0000-000000000000}"/>
          </ac:spMkLst>
        </pc:spChg>
        <pc:graphicFrameChg chg="add mod ord modGraphic">
          <ac:chgData name="alessandro fossari" userId="52a5c61cff02cf51" providerId="LiveId" clId="{B5A20457-3706-4528-8AF2-5F3E159451E8}" dt="2025-02-21T15:55:48.339" v="1403" actId="1076"/>
          <ac:graphicFrameMkLst>
            <pc:docMk/>
            <pc:sldMk cId="2946636026" sldId="1028"/>
            <ac:graphicFrameMk id="5" creationId="{5F5E2907-AD57-47E2-3C92-B3A325921AC5}"/>
          </ac:graphicFrameMkLst>
        </pc:graphicFrameChg>
        <pc:picChg chg="add mod">
          <ac:chgData name="alessandro fossari" userId="52a5c61cff02cf51" providerId="LiveId" clId="{B5A20457-3706-4528-8AF2-5F3E159451E8}" dt="2025-02-21T15:55:39.700" v="1402" actId="1076"/>
          <ac:picMkLst>
            <pc:docMk/>
            <pc:sldMk cId="2946636026" sldId="1028"/>
            <ac:picMk id="7" creationId="{72E4335E-35A0-DAC9-3EF3-27774BB9A15F}"/>
          </ac:picMkLst>
        </pc:picChg>
      </pc:sldChg>
      <pc:sldMasterChg chg="addSp modSldLayout">
        <pc:chgData name="alessandro fossari" userId="52a5c61cff02cf51" providerId="LiveId" clId="{B5A20457-3706-4528-8AF2-5F3E159451E8}" dt="2025-02-21T15:40:21.660" v="1221"/>
        <pc:sldMasterMkLst>
          <pc:docMk/>
          <pc:sldMasterMk cId="411621463" sldId="2147484760"/>
        </pc:sldMasterMkLst>
        <pc:spChg chg="add">
          <ac:chgData name="alessandro fossari" userId="52a5c61cff02cf51" providerId="LiveId" clId="{B5A20457-3706-4528-8AF2-5F3E159451E8}" dt="2025-02-21T15:40:21.660" v="1221"/>
          <ac:spMkLst>
            <pc:docMk/>
            <pc:sldMasterMk cId="411621463" sldId="2147484760"/>
            <ac:spMk id="7" creationId="{9977A1E7-2596-DF99-AE12-EB9A40003558}"/>
          </ac:spMkLst>
        </pc:spChg>
        <pc:spChg chg="add">
          <ac:chgData name="alessandro fossari" userId="52a5c61cff02cf51" providerId="LiveId" clId="{B5A20457-3706-4528-8AF2-5F3E159451E8}" dt="2025-02-21T15:40:21.660" v="1221"/>
          <ac:spMkLst>
            <pc:docMk/>
            <pc:sldMasterMk cId="411621463" sldId="2147484760"/>
            <ac:spMk id="15" creationId="{0C3B3AB2-C2CE-34FB-9B40-318EC4D3A5EE}"/>
          </ac:spMkLst>
        </pc:spChg>
        <pc:grpChg chg="add">
          <ac:chgData name="alessandro fossari" userId="52a5c61cff02cf51" providerId="LiveId" clId="{B5A20457-3706-4528-8AF2-5F3E159451E8}" dt="2025-02-21T15:40:21.660" v="1221"/>
          <ac:grpSpMkLst>
            <pc:docMk/>
            <pc:sldMasterMk cId="411621463" sldId="2147484760"/>
            <ac:grpSpMk id="8" creationId="{C2585205-ACAE-D031-F3CC-A86E0BBAC9BE}"/>
          </ac:grpSpMkLst>
        </pc:grp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139761784" sldId="2147484761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39761784" sldId="2147484761"/>
              <ac:spMk id="7" creationId="{B5AE7876-BC1F-1E02-135D-AECC1EBD244C}"/>
            </ac:spMkLst>
          </pc:sp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140664918" sldId="2147484762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40664918" sldId="2147484762"/>
              <ac:spMk id="7" creationId="{F4D7B84F-F87A-4ABF-0CF1-072489292D66}"/>
            </ac:spMkLst>
          </pc:spChg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40664918" sldId="2147484762"/>
              <ac:spMk id="9" creationId="{EEFED8AD-C73F-1750-29A0-209E9E976B99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140664918" sldId="2147484762"/>
              <ac:picMk id="8" creationId="{828E4BC1-712F-C586-19FC-F0B5A2134BF7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1568200406" sldId="2147484763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568200406" sldId="2147484763"/>
              <ac:spMk id="9" creationId="{3B607854-B0AE-666C-8B2F-4854D2E4111E}"/>
            </ac:spMkLst>
          </pc:sp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3137614292" sldId="2147484764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3137614292" sldId="2147484764"/>
              <ac:spMk id="8" creationId="{E2182559-F0A6-808F-F8F2-26DDDEB08E94}"/>
            </ac:spMkLst>
          </pc:spChg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3137614292" sldId="2147484764"/>
              <ac:spMk id="10" creationId="{4FE27A16-27A7-90C3-5B58-BD37592B8D16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3137614292" sldId="2147484764"/>
              <ac:picMk id="9" creationId="{A2EC1537-EF65-BE33-6594-A48F36A10432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495852257" sldId="2147484765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495852257" sldId="2147484765"/>
              <ac:spMk id="11" creationId="{00DADD3D-944E-530A-488F-340969194EE6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495852257" sldId="2147484765"/>
              <ac:picMk id="10" creationId="{FE5FD634-57A7-2D6A-5599-6B98CA7A5AFC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664739288" sldId="2147484766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664739288" sldId="2147484766"/>
              <ac:spMk id="6" creationId="{B75472FE-6E04-270A-0321-85D09A878B9C}"/>
            </ac:spMkLst>
          </pc:spChg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664739288" sldId="2147484766"/>
              <ac:spMk id="9" creationId="{B10C874C-E9C6-E91B-84E5-A3EE4F34AD0A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664739288" sldId="2147484766"/>
              <ac:picMk id="7" creationId="{9EEE6D86-097B-93CA-3845-5D8DFBE09226}"/>
            </ac:picMkLst>
          </pc:pic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664739288" sldId="2147484766"/>
              <ac:picMk id="8" creationId="{52032E23-9A0F-5369-3218-29034D7A30BE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3139708869" sldId="2147484767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3139708869" sldId="2147484767"/>
              <ac:spMk id="7" creationId="{7C3805C6-211A-C27B-CF9A-E7E0539D7C0B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3139708869" sldId="2147484767"/>
              <ac:picMk id="6" creationId="{D4FB036F-CF54-813B-B7CE-DE242BCEA79F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1691262203" sldId="2147484768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691262203" sldId="2147484768"/>
              <ac:spMk id="20" creationId="{5620CC65-C080-1142-541A-C30ADBAEFC67}"/>
            </ac:spMkLst>
          </pc:spChg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1691262203" sldId="2147484768"/>
              <ac:picMk id="10" creationId="{A1E0900A-BB96-47EF-DA7E-2A1C6DCF8856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2656037215" sldId="2147484769"/>
          </pc:sldLayoutMkLst>
          <pc:picChg chg="add">
            <ac:chgData name="alessandro fossari" userId="52a5c61cff02cf51" providerId="LiveId" clId="{B5A20457-3706-4528-8AF2-5F3E159451E8}" dt="2025-02-21T15:40:21.660" v="1221"/>
            <ac:picMkLst>
              <pc:docMk/>
              <pc:sldMasterMk cId="411621463" sldId="2147484760"/>
              <pc:sldLayoutMk cId="2656037215" sldId="2147484769"/>
              <ac:picMk id="9" creationId="{8CC8A310-D536-0F9F-5945-0EB96B6119ED}"/>
            </ac:picMkLst>
          </pc:pic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237884494" sldId="2147484776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237884494" sldId="2147484776"/>
              <ac:spMk id="7" creationId="{59772481-8CB5-5A6B-B908-931157A47256}"/>
            </ac:spMkLst>
          </pc:spChg>
        </pc:sldLayoutChg>
        <pc:sldLayoutChg chg="addSp">
          <pc:chgData name="alessandro fossari" userId="52a5c61cff02cf51" providerId="LiveId" clId="{B5A20457-3706-4528-8AF2-5F3E159451E8}" dt="2025-02-21T15:40:21.660" v="1221"/>
          <pc:sldLayoutMkLst>
            <pc:docMk/>
            <pc:sldMasterMk cId="411621463" sldId="2147484760"/>
            <pc:sldLayoutMk cId="1271747333" sldId="2147484777"/>
          </pc:sldLayoutMkLst>
          <pc:spChg chg="add">
            <ac:chgData name="alessandro fossari" userId="52a5c61cff02cf51" providerId="LiveId" clId="{B5A20457-3706-4528-8AF2-5F3E159451E8}" dt="2025-02-21T15:40:21.660" v="1221"/>
            <ac:spMkLst>
              <pc:docMk/>
              <pc:sldMasterMk cId="411621463" sldId="2147484760"/>
              <pc:sldLayoutMk cId="1271747333" sldId="2147484777"/>
              <ac:spMk id="8" creationId="{3FBBC138-96B5-5C55-DE0A-B2AE28390B7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Reti Wireless WiFi7:</a:t>
            </a:r>
            <a:br>
              <a:rPr lang="it-IT" sz="4400" dirty="0"/>
            </a:br>
            <a:r>
              <a:rPr lang="it-IT" sz="4400" dirty="0"/>
              <a:t>Prestazioni e casi d’uso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051" y="4634101"/>
            <a:ext cx="2206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Alessandro Fossari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4591403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Giuseppe Anastasi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Prof.ssa Francesca Righetti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Dott. Marco Pettorali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r>
              <a:rPr lang="it-IT" dirty="0"/>
              <a:t>IEEE802.11be (WiFi7) è l’ultima versione dello standard WiFi rilasciata a maggio 2024</a:t>
            </a:r>
          </a:p>
          <a:p>
            <a:pPr lvl="1"/>
            <a:r>
              <a:rPr lang="it-IT" dirty="0"/>
              <a:t>Throughput teorico fino a 46Gbps</a:t>
            </a:r>
          </a:p>
          <a:p>
            <a:pPr lvl="1"/>
            <a:r>
              <a:rPr lang="it-IT" dirty="0"/>
              <a:t>Latenza teorica inferiore ad 1ms</a:t>
            </a:r>
          </a:p>
          <a:p>
            <a:pPr lvl="1"/>
            <a:r>
              <a:rPr lang="it-IT" dirty="0"/>
              <a:t>Affidabilità teorica superiore al 99.99%</a:t>
            </a:r>
          </a:p>
          <a:p>
            <a:pPr lvl="1"/>
            <a:r>
              <a:rPr lang="it-IT" dirty="0"/>
              <a:t>Gestione del traffico real-time</a:t>
            </a:r>
          </a:p>
          <a:p>
            <a:r>
              <a:rPr lang="it-IT" dirty="0"/>
              <a:t>Potenziali casi d’uso</a:t>
            </a:r>
          </a:p>
          <a:p>
            <a:pPr lvl="1"/>
            <a:r>
              <a:rPr lang="it-IT" dirty="0"/>
              <a:t>Streaming 8k</a:t>
            </a:r>
          </a:p>
          <a:p>
            <a:pPr lvl="1"/>
            <a:r>
              <a:rPr lang="it-IT" dirty="0"/>
              <a:t>Realtà aumentata/virtuale</a:t>
            </a:r>
          </a:p>
          <a:p>
            <a:pPr lvl="1"/>
            <a:r>
              <a:rPr lang="it-IT" dirty="0"/>
              <a:t>Applicazioni industriali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Fossari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88727654-9AEA-5EF7-6ABB-4B026AC2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64" y="4846047"/>
            <a:ext cx="2726911" cy="15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sperimentali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F5E2907-AD57-47E2-3C92-B3A325921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926256"/>
              </p:ext>
            </p:extLst>
          </p:nvPr>
        </p:nvGraphicFramePr>
        <p:xfrm>
          <a:off x="259557" y="3645023"/>
          <a:ext cx="8642348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587">
                  <a:extLst>
                    <a:ext uri="{9D8B030D-6E8A-4147-A177-3AD203B41FA5}">
                      <a16:colId xmlns:a16="http://schemas.microsoft.com/office/drawing/2014/main" val="2642523128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168600401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3770388647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4177259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Distanza(m)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DL(Mbps)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UL(Mbps)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5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9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(ostacolo)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(ostacolo)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59666"/>
                  </a:ext>
                </a:extLst>
              </a:tr>
            </a:tbl>
          </a:graphicData>
        </a:graphic>
      </p:graphicFrame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Fossari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 descr="Immagine che contiene testo, elettronica, Dispositivo elettronico, gadget&#10;&#10;Il contenuto generato dall'IA potrebbe non essere corretto.">
            <a:extLst>
              <a:ext uri="{FF2B5EF4-FFF2-40B4-BE49-F238E27FC236}">
                <a16:creationId xmlns:a16="http://schemas.microsoft.com/office/drawing/2014/main" id="{D85DA6EA-1AA0-F130-597E-EEDA77F9C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46" y="918359"/>
            <a:ext cx="5801308" cy="25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con altre tecnologie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CC09274-875B-9E5C-B980-D9FADB284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802912"/>
              </p:ext>
            </p:extLst>
          </p:nvPr>
        </p:nvGraphicFramePr>
        <p:xfrm>
          <a:off x="259557" y="2204864"/>
          <a:ext cx="86423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79">
                  <a:extLst>
                    <a:ext uri="{9D8B030D-6E8A-4147-A177-3AD203B41FA5}">
                      <a16:colId xmlns:a16="http://schemas.microsoft.com/office/drawing/2014/main" val="128192181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0320017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78141022"/>
                    </a:ext>
                  </a:extLst>
                </a:gridCol>
                <a:gridCol w="3817117">
                  <a:extLst>
                    <a:ext uri="{9D8B030D-6E8A-4147-A177-3AD203B41FA5}">
                      <a16:colId xmlns:a16="http://schemas.microsoft.com/office/drawing/2014/main" val="244488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Tecnologia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Latenza (</a:t>
                      </a:r>
                      <a:r>
                        <a:rPr lang="it-IT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r>
                        <a:rPr lang="it-I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Affidabilità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Casi d'uso principali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46096"/>
                  </a:ext>
                </a:extLst>
              </a:tr>
              <a:tr h="55569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Reti per case/uffici, applicazioni a bassa latenza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09955"/>
                  </a:ext>
                </a:extLst>
              </a:tr>
              <a:tr h="55569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WiFi6/6E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Connettività di base, ambienti ad alta densità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4998"/>
                  </a:ext>
                </a:extLst>
              </a:tr>
              <a:tr h="55569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5G URLLC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 99.99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Reti su larga scala, applicazioni a bassa latenza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48455"/>
                  </a:ext>
                </a:extLst>
              </a:tr>
              <a:tr h="55569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LiFi</a:t>
                      </a:r>
                      <a:endParaRPr lang="it-IT" sz="1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 99.999</a:t>
                      </a:r>
                      <a:endParaRPr lang="it-IT" sz="18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Ambienti sensibili alle interferenze o ad alta sicurezza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66771"/>
                  </a:ext>
                </a:extLst>
              </a:tr>
              <a:tr h="55569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TSCH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10 - 20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industriale, reti di sensori, IoT di importanza critica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71952"/>
                  </a:ext>
                </a:extLst>
              </a:tr>
            </a:tbl>
          </a:graphicData>
        </a:graphic>
      </p:graphicFrame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Fossari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DC7B2-D3CB-D39F-EDFA-7372604D2327}"/>
              </a:ext>
            </a:extLst>
          </p:cNvPr>
          <p:cNvSpPr txBox="1">
            <a:spLocks/>
          </p:cNvSpPr>
          <p:nvPr/>
        </p:nvSpPr>
        <p:spPr bwMode="auto">
          <a:xfrm>
            <a:off x="250825" y="919531"/>
            <a:ext cx="8642350" cy="167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kern="0" dirty="0"/>
              <a:t>La scelta della tecnologia dipende dal contesto applicativo</a:t>
            </a: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30848</TotalTime>
  <Words>248</Words>
  <Application>Microsoft Office PowerPoint</Application>
  <PresentationFormat>Presentazione su schermo (4:3)</PresentationFormat>
  <Paragraphs>93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Reti Wireless WiFi7: Prestazioni e casi d’uso</vt:lpstr>
      <vt:lpstr>Introduzione</vt:lpstr>
      <vt:lpstr>Risultati sperimentali</vt:lpstr>
      <vt:lpstr>Confronto con altre tecnologie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Alessandro Fossari</cp:lastModifiedBy>
  <cp:revision>1209</cp:revision>
  <cp:lastPrinted>2016-05-24T07:18:58Z</cp:lastPrinted>
  <dcterms:created xsi:type="dcterms:W3CDTF">2005-03-30T13:34:00Z</dcterms:created>
  <dcterms:modified xsi:type="dcterms:W3CDTF">2025-02-22T15:54:57Z</dcterms:modified>
</cp:coreProperties>
</file>