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0"/>
  </p:notesMasterIdLst>
  <p:sldIdLst>
    <p:sldId id="313" r:id="rId2"/>
    <p:sldId id="315" r:id="rId3"/>
    <p:sldId id="316" r:id="rId4"/>
    <p:sldId id="264" r:id="rId5"/>
    <p:sldId id="330" r:id="rId6"/>
    <p:sldId id="317" r:id="rId7"/>
    <p:sldId id="326" r:id="rId8"/>
    <p:sldId id="323" r:id="rId9"/>
    <p:sldId id="318" r:id="rId10"/>
    <p:sldId id="327" r:id="rId11"/>
    <p:sldId id="329" r:id="rId12"/>
    <p:sldId id="319" r:id="rId13"/>
    <p:sldId id="328" r:id="rId14"/>
    <p:sldId id="331" r:id="rId15"/>
    <p:sldId id="320" r:id="rId16"/>
    <p:sldId id="332" r:id="rId17"/>
    <p:sldId id="284" r:id="rId18"/>
    <p:sldId id="321" r:id="rId19"/>
  </p:sldIdLst>
  <p:sldSz cx="9144000" cy="5143500" type="screen16x9"/>
  <p:notesSz cx="6858000" cy="9144000"/>
  <p:embeddedFontLst>
    <p:embeddedFont>
      <p:font typeface="Caveat Brush" pitchFamily="2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9CF15-4EA3-4171-8324-27E774270EBB}">
  <a:tblStyle styleId="{7049CF15-4EA3-4171-8324-27E774270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g9eef0a04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0" name="Google Shape;7150;g9eef0a04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353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4" name="Google Shape;9754;g9eef0a043f_2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5" name="Google Shape;9755;g9eef0a043f_2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993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12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72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4" name="Google Shape;9754;g9eef0a043f_2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5" name="Google Shape;9755;g9eef0a043f_2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6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1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" name="Google Shape;8807;g540b121389_2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8" name="Google Shape;8808;g540b121389_2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163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" name="Google Shape;8807;g540b121389_2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8" name="Google Shape;8808;g540b121389_2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4" name="Google Shape;8574;g9eef0a043f_0_8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5" name="Google Shape;8575;g9eef0a043f_0_8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5" name="Google Shape;7245;g9fe55af37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6" name="Google Shape;7246;g9fe55af37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1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4" name="Google Shape;9754;g9eef0a043f_2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5" name="Google Shape;9755;g9eef0a043f_2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81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1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30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4" name="Google Shape;9754;g9eef0a043f_2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5" name="Google Shape;9755;g9eef0a043f_2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06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1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4459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8711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346382" y="790541"/>
            <a:ext cx="2258379" cy="640553"/>
            <a:chOff x="-2810250" y="3572525"/>
            <a:chExt cx="2106500" cy="597475"/>
          </a:xfrm>
        </p:grpSpPr>
        <p:sp>
          <p:nvSpPr>
            <p:cNvPr id="16" name="Google Shape;16;p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629873" y="4385269"/>
            <a:ext cx="1773362" cy="564914"/>
            <a:chOff x="-4380075" y="3780200"/>
            <a:chExt cx="1637000" cy="521475"/>
          </a:xfrm>
        </p:grpSpPr>
        <p:sp>
          <p:nvSpPr>
            <p:cNvPr id="127" name="Google Shape;127;p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>
            <a:spLocks noGrp="1"/>
          </p:cNvSpPr>
          <p:nvPr>
            <p:ph type="subTitle" idx="1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3"/>
          <p:cNvSpPr txBox="1">
            <a:spLocks noGrp="1"/>
          </p:cNvSpPr>
          <p:nvPr>
            <p:ph type="title"/>
          </p:nvPr>
        </p:nvSpPr>
        <p:spPr>
          <a:xfrm>
            <a:off x="3104616" y="2197022"/>
            <a:ext cx="2935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9" name="Google Shape;199;p3"/>
          <p:cNvSpPr txBox="1">
            <a:spLocks noGrp="1"/>
          </p:cNvSpPr>
          <p:nvPr>
            <p:ph type="title" idx="2" hasCustomPrompt="1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0" name="Google Shape;200;p3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201" name="Google Shape;201;p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312" name="Google Shape;312;p3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0" name="Google Shape;380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"/>
          <p:cNvSpPr txBox="1">
            <a:spLocks noGrp="1"/>
          </p:cNvSpPr>
          <p:nvPr>
            <p:ph type="subTitle" idx="1"/>
          </p:nvPr>
        </p:nvSpPr>
        <p:spPr>
          <a:xfrm>
            <a:off x="5037383" y="3970251"/>
            <a:ext cx="29412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502" name="Google Shape;502;p5"/>
          <p:cNvSpPr txBox="1">
            <a:spLocks noGrp="1"/>
          </p:cNvSpPr>
          <p:nvPr>
            <p:ph type="subTitle" idx="2"/>
          </p:nvPr>
        </p:nvSpPr>
        <p:spPr>
          <a:xfrm>
            <a:off x="1199000" y="3970243"/>
            <a:ext cx="29076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subTitle" idx="3"/>
          </p:nvPr>
        </p:nvSpPr>
        <p:spPr>
          <a:xfrm>
            <a:off x="1160011" y="3078253"/>
            <a:ext cx="29781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504" name="Google Shape;504;p5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505" name="Google Shape;505;p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5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16" name="Google Shape;616;p5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4" name="Google Shape;684;p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7184650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-332763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7" name="Google Shape;687;p5"/>
          <p:cNvSpPr txBox="1">
            <a:spLocks noGrp="1"/>
          </p:cNvSpPr>
          <p:nvPr>
            <p:ph type="subTitle" idx="4"/>
          </p:nvPr>
        </p:nvSpPr>
        <p:spPr>
          <a:xfrm>
            <a:off x="5017413" y="3078253"/>
            <a:ext cx="29781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" name="Google Shape;14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1"/>
          <p:cNvSpPr txBox="1">
            <a:spLocks noGrp="1"/>
          </p:cNvSpPr>
          <p:nvPr>
            <p:ph type="title" hasCustomPrompt="1"/>
          </p:nvPr>
        </p:nvSpPr>
        <p:spPr>
          <a:xfrm>
            <a:off x="980250" y="1629250"/>
            <a:ext cx="7183500" cy="13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6" name="Google Shape;1476;p11"/>
          <p:cNvSpPr txBox="1">
            <a:spLocks noGrp="1"/>
          </p:cNvSpPr>
          <p:nvPr>
            <p:ph type="body" idx="1"/>
          </p:nvPr>
        </p:nvSpPr>
        <p:spPr>
          <a:xfrm>
            <a:off x="1876425" y="3336725"/>
            <a:ext cx="53913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700"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1477" name="Google Shape;1477;p11"/>
          <p:cNvGrpSpPr/>
          <p:nvPr/>
        </p:nvGrpSpPr>
        <p:grpSpPr>
          <a:xfrm>
            <a:off x="7754788" y="3637875"/>
            <a:ext cx="2106500" cy="597475"/>
            <a:chOff x="-2810250" y="3572525"/>
            <a:chExt cx="2106500" cy="597475"/>
          </a:xfrm>
        </p:grpSpPr>
        <p:sp>
          <p:nvSpPr>
            <p:cNvPr id="1478" name="Google Shape;1478;p11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11"/>
          <p:cNvGrpSpPr/>
          <p:nvPr/>
        </p:nvGrpSpPr>
        <p:grpSpPr>
          <a:xfrm flipH="1">
            <a:off x="-12" y="609509"/>
            <a:ext cx="2106500" cy="597475"/>
            <a:chOff x="-2810250" y="3572525"/>
            <a:chExt cx="2106500" cy="597475"/>
          </a:xfrm>
        </p:grpSpPr>
        <p:sp>
          <p:nvSpPr>
            <p:cNvPr id="1589" name="Google Shape;1589;p11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9" name="Google Shape;1699;p11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7768424">
            <a:off x="7749713" y="-1133594"/>
            <a:ext cx="2763901" cy="221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11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8100024">
            <a:off x="-1646575" y="3704182"/>
            <a:ext cx="2763901" cy="221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14"/>
          <p:cNvSpPr txBox="1">
            <a:spLocks noGrp="1"/>
          </p:cNvSpPr>
          <p:nvPr>
            <p:ph type="subTitle" idx="1"/>
          </p:nvPr>
        </p:nvSpPr>
        <p:spPr>
          <a:xfrm>
            <a:off x="1839913" y="3429700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2" name="Google Shape;1892;p14"/>
          <p:cNvSpPr txBox="1">
            <a:spLocks noGrp="1"/>
          </p:cNvSpPr>
          <p:nvPr>
            <p:ph type="subTitle" idx="2"/>
          </p:nvPr>
        </p:nvSpPr>
        <p:spPr>
          <a:xfrm>
            <a:off x="5562876" y="3462723"/>
            <a:ext cx="2244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3" name="Google Shape;1893;p14"/>
          <p:cNvSpPr txBox="1">
            <a:spLocks noGrp="1"/>
          </p:cNvSpPr>
          <p:nvPr>
            <p:ph type="subTitle" idx="3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4" name="Google Shape;1894;p14"/>
          <p:cNvSpPr txBox="1">
            <a:spLocks noGrp="1"/>
          </p:cNvSpPr>
          <p:nvPr>
            <p:ph type="subTitle" idx="4"/>
          </p:nvPr>
        </p:nvSpPr>
        <p:spPr>
          <a:xfrm>
            <a:off x="5562876" y="2041273"/>
            <a:ext cx="2244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5" name="Google Shape;1895;p14"/>
          <p:cNvSpPr txBox="1">
            <a:spLocks noGrp="1"/>
          </p:cNvSpPr>
          <p:nvPr>
            <p:ph type="subTitle" idx="5"/>
          </p:nvPr>
        </p:nvSpPr>
        <p:spPr>
          <a:xfrm>
            <a:off x="1839901" y="260617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6" name="Google Shape;1896;p14"/>
          <p:cNvSpPr txBox="1">
            <a:spLocks noGrp="1"/>
          </p:cNvSpPr>
          <p:nvPr>
            <p:ph type="subTitle" idx="6"/>
          </p:nvPr>
        </p:nvSpPr>
        <p:spPr>
          <a:xfrm>
            <a:off x="5562876" y="260671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7" name="Google Shape;1897;p14"/>
          <p:cNvSpPr txBox="1">
            <a:spLocks noGrp="1"/>
          </p:cNvSpPr>
          <p:nvPr>
            <p:ph type="subTitle" idx="7"/>
          </p:nvPr>
        </p:nvSpPr>
        <p:spPr>
          <a:xfrm>
            <a:off x="1839901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8" name="Google Shape;1898;p14"/>
          <p:cNvSpPr txBox="1">
            <a:spLocks noGrp="1"/>
          </p:cNvSpPr>
          <p:nvPr>
            <p:ph type="subTitle" idx="8"/>
          </p:nvPr>
        </p:nvSpPr>
        <p:spPr>
          <a:xfrm>
            <a:off x="5562876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9" name="Google Shape;1899;p14"/>
          <p:cNvSpPr txBox="1">
            <a:spLocks noGrp="1"/>
          </p:cNvSpPr>
          <p:nvPr>
            <p:ph type="title" hasCustomPrompt="1"/>
          </p:nvPr>
        </p:nvSpPr>
        <p:spPr>
          <a:xfrm>
            <a:off x="4787600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title" idx="9" hasCustomPrompt="1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1" name="Google Shape;19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074924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2" name="Google Shape;1902;p14"/>
          <p:cNvSpPr txBox="1">
            <a:spLocks noGrp="1"/>
          </p:cNvSpPr>
          <p:nvPr>
            <p:ph type="title" idx="14" hasCustomPrompt="1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3" name="Google Shape;1903;p1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04" name="Google Shape;1904;p14"/>
          <p:cNvGrpSpPr/>
          <p:nvPr/>
        </p:nvGrpSpPr>
        <p:grpSpPr>
          <a:xfrm>
            <a:off x="7037488" y="540000"/>
            <a:ext cx="2106500" cy="597475"/>
            <a:chOff x="-2810250" y="3572525"/>
            <a:chExt cx="2106500" cy="597475"/>
          </a:xfrm>
        </p:grpSpPr>
        <p:sp>
          <p:nvSpPr>
            <p:cNvPr id="1905" name="Google Shape;1905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14"/>
          <p:cNvGrpSpPr/>
          <p:nvPr/>
        </p:nvGrpSpPr>
        <p:grpSpPr>
          <a:xfrm flipH="1">
            <a:off x="-430712" y="4537184"/>
            <a:ext cx="2106500" cy="597475"/>
            <a:chOff x="-2810250" y="3572525"/>
            <a:chExt cx="2106500" cy="597475"/>
          </a:xfrm>
        </p:grpSpPr>
        <p:sp>
          <p:nvSpPr>
            <p:cNvPr id="2016" name="Google Shape;2016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2" name="Google Shape;27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3" name="Google Shape;2773;p18"/>
          <p:cNvSpPr txBox="1">
            <a:spLocks noGrp="1"/>
          </p:cNvSpPr>
          <p:nvPr>
            <p:ph type="subTitle" idx="1"/>
          </p:nvPr>
        </p:nvSpPr>
        <p:spPr>
          <a:xfrm>
            <a:off x="4578900" y="1788463"/>
            <a:ext cx="38589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2774" name="Google Shape;2774;p18"/>
          <p:cNvSpPr txBox="1">
            <a:spLocks noGrp="1"/>
          </p:cNvSpPr>
          <p:nvPr>
            <p:ph type="subTitle" idx="2"/>
          </p:nvPr>
        </p:nvSpPr>
        <p:spPr>
          <a:xfrm>
            <a:off x="714875" y="1788463"/>
            <a:ext cx="38589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775" name="Google Shape;2775;p18"/>
          <p:cNvSpPr txBox="1">
            <a:spLocks noGrp="1"/>
          </p:cNvSpPr>
          <p:nvPr>
            <p:ph type="subTitle" idx="3"/>
          </p:nvPr>
        </p:nvSpPr>
        <p:spPr>
          <a:xfrm>
            <a:off x="714875" y="2173466"/>
            <a:ext cx="3858900" cy="19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2776" name="Google Shape;2776;p1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2777" name="Google Shape;2777;p1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1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2888" name="Google Shape;2888;p1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56" name="Google Shape;2956;p18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7184650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7" name="Google Shape;2957;p18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-332763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8" name="Google Shape;2958;p18"/>
          <p:cNvSpPr txBox="1">
            <a:spLocks noGrp="1"/>
          </p:cNvSpPr>
          <p:nvPr>
            <p:ph type="subTitle" idx="4"/>
          </p:nvPr>
        </p:nvSpPr>
        <p:spPr>
          <a:xfrm>
            <a:off x="4578900" y="2173466"/>
            <a:ext cx="3858900" cy="19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59" name="Google Shape;2959;p18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9">
    <p:spTree>
      <p:nvGrpSpPr>
        <p:cNvPr id="1" name="Shape 6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6" name="Google Shape;613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7" name="Google Shape;6137;p34"/>
          <p:cNvSpPr txBox="1">
            <a:spLocks noGrp="1"/>
          </p:cNvSpPr>
          <p:nvPr>
            <p:ph type="subTitle" idx="1"/>
          </p:nvPr>
        </p:nvSpPr>
        <p:spPr>
          <a:xfrm>
            <a:off x="3396689" y="3153975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38" name="Google Shape;6138;p34"/>
          <p:cNvSpPr txBox="1">
            <a:spLocks noGrp="1"/>
          </p:cNvSpPr>
          <p:nvPr>
            <p:ph type="title"/>
          </p:nvPr>
        </p:nvSpPr>
        <p:spPr>
          <a:xfrm>
            <a:off x="714875" y="646650"/>
            <a:ext cx="7714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39" name="Google Shape;6139;p34"/>
          <p:cNvGrpSpPr/>
          <p:nvPr/>
        </p:nvGrpSpPr>
        <p:grpSpPr>
          <a:xfrm>
            <a:off x="-942425" y="646563"/>
            <a:ext cx="2106500" cy="597475"/>
            <a:chOff x="-2810250" y="3572525"/>
            <a:chExt cx="2106500" cy="597475"/>
          </a:xfrm>
        </p:grpSpPr>
        <p:sp>
          <p:nvSpPr>
            <p:cNvPr id="6140" name="Google Shape;6140;p3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0" name="Google Shape;6250;p34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251" name="Google Shape;6251;p34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4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4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4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4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4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4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4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4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4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4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4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4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4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4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4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4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4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4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4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4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4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4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4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4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4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4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4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4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4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4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4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4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4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4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4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4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4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4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4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4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4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4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4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4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4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4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4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4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4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4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4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4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4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4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4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4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4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4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4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4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4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4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4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4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4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4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4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19" name="Google Shape;6319;p3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24">
            <a:off x="-1443738" y="3484257"/>
            <a:ext cx="2763902" cy="221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0" name="Google Shape;6320;p34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10338121">
            <a:off x="7254874" y="-569443"/>
            <a:ext cx="2763902" cy="2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321" name="Google Shape;6321;p34"/>
          <p:cNvSpPr txBox="1">
            <a:spLocks noGrp="1"/>
          </p:cNvSpPr>
          <p:nvPr>
            <p:ph type="title" idx="2" hasCustomPrompt="1"/>
          </p:nvPr>
        </p:nvSpPr>
        <p:spPr>
          <a:xfrm>
            <a:off x="2182400" y="1785450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22" name="Google Shape;6322;p34"/>
          <p:cNvSpPr txBox="1">
            <a:spLocks noGrp="1"/>
          </p:cNvSpPr>
          <p:nvPr>
            <p:ph type="subTitle" idx="3"/>
          </p:nvPr>
        </p:nvSpPr>
        <p:spPr>
          <a:xfrm>
            <a:off x="3387625" y="1541250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23" name="Google Shape;6323;p34"/>
          <p:cNvSpPr txBox="1">
            <a:spLocks noGrp="1"/>
          </p:cNvSpPr>
          <p:nvPr>
            <p:ph type="title" idx="4" hasCustomPrompt="1"/>
          </p:nvPr>
        </p:nvSpPr>
        <p:spPr>
          <a:xfrm>
            <a:off x="2191452" y="3398175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60" r:id="rId6"/>
    <p:sldLayoutId id="2147483664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2" name="Google Shape;7152;p4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532100" y="588585"/>
            <a:ext cx="6261950" cy="3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3" name="Google Shape;7153;p41"/>
          <p:cNvSpPr txBox="1">
            <a:spLocks noGrp="1"/>
          </p:cNvSpPr>
          <p:nvPr>
            <p:ph type="body" idx="1"/>
          </p:nvPr>
        </p:nvSpPr>
        <p:spPr>
          <a:xfrm>
            <a:off x="590632" y="3975649"/>
            <a:ext cx="2650118" cy="7397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23544 – Ana Carvalho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23548 – Ana Pinto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23552 – Diana Dinis</a:t>
            </a:r>
            <a:endParaRPr dirty="0"/>
          </a:p>
        </p:txBody>
      </p:sp>
      <p:sp>
        <p:nvSpPr>
          <p:cNvPr id="7154" name="Google Shape;7154;p41"/>
          <p:cNvSpPr/>
          <p:nvPr/>
        </p:nvSpPr>
        <p:spPr>
          <a:xfrm>
            <a:off x="3122150" y="2991250"/>
            <a:ext cx="5775" cy="7725"/>
          </a:xfrm>
          <a:custGeom>
            <a:avLst/>
            <a:gdLst/>
            <a:ahLst/>
            <a:cxnLst/>
            <a:rect l="l" t="t" r="r" b="b"/>
            <a:pathLst>
              <a:path w="231" h="309" extrusionOk="0">
                <a:moveTo>
                  <a:pt x="231" y="0"/>
                </a:moveTo>
                <a:lnTo>
                  <a:pt x="0" y="103"/>
                </a:lnTo>
                <a:lnTo>
                  <a:pt x="77" y="308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5" name="Google Shape;7155;p41"/>
          <p:cNvSpPr/>
          <p:nvPr/>
        </p:nvSpPr>
        <p:spPr>
          <a:xfrm>
            <a:off x="3471525" y="2989975"/>
            <a:ext cx="2575" cy="25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03" y="0"/>
                </a:moveTo>
                <a:lnTo>
                  <a:pt x="0" y="0"/>
                </a:lnTo>
                <a:cubicBezTo>
                  <a:pt x="52" y="0"/>
                  <a:pt x="77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6" name="Google Shape;7156;p41"/>
          <p:cNvSpPr/>
          <p:nvPr/>
        </p:nvSpPr>
        <p:spPr>
          <a:xfrm>
            <a:off x="3503575" y="3002800"/>
            <a:ext cx="1950" cy="650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7" y="0"/>
                </a:moveTo>
                <a:cubicBezTo>
                  <a:pt x="64" y="0"/>
                  <a:pt x="52" y="6"/>
                  <a:pt x="39" y="13"/>
                </a:cubicBezTo>
                <a:lnTo>
                  <a:pt x="77" y="0"/>
                </a:lnTo>
                <a:close/>
                <a:moveTo>
                  <a:pt x="39" y="13"/>
                </a:moveTo>
                <a:lnTo>
                  <a:pt x="0" y="26"/>
                </a:lnTo>
                <a:cubicBezTo>
                  <a:pt x="13" y="26"/>
                  <a:pt x="26" y="19"/>
                  <a:pt x="39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7" name="Google Shape;7157;p41"/>
          <p:cNvSpPr/>
          <p:nvPr/>
        </p:nvSpPr>
        <p:spPr>
          <a:xfrm>
            <a:off x="3553575" y="2991900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0" y="0"/>
                </a:moveTo>
                <a:lnTo>
                  <a:pt x="0" y="26"/>
                </a:lnTo>
                <a:cubicBezTo>
                  <a:pt x="26" y="0"/>
                  <a:pt x="26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8" name="Google Shape;7158;p41"/>
          <p:cNvSpPr/>
          <p:nvPr/>
        </p:nvSpPr>
        <p:spPr>
          <a:xfrm>
            <a:off x="3240750" y="2989975"/>
            <a:ext cx="5725" cy="2575"/>
          </a:xfrm>
          <a:custGeom>
            <a:avLst/>
            <a:gdLst/>
            <a:ahLst/>
            <a:cxnLst/>
            <a:rect l="l" t="t" r="r" b="b"/>
            <a:pathLst>
              <a:path w="229" h="103" extrusionOk="0">
                <a:moveTo>
                  <a:pt x="128" y="0"/>
                </a:moveTo>
                <a:lnTo>
                  <a:pt x="2" y="101"/>
                </a:lnTo>
                <a:lnTo>
                  <a:pt x="2" y="101"/>
                </a:lnTo>
                <a:cubicBezTo>
                  <a:pt x="37" y="78"/>
                  <a:pt x="228" y="100"/>
                  <a:pt x="128" y="0"/>
                </a:cubicBezTo>
                <a:close/>
                <a:moveTo>
                  <a:pt x="2" y="101"/>
                </a:moveTo>
                <a:cubicBezTo>
                  <a:pt x="2" y="101"/>
                  <a:pt x="1" y="102"/>
                  <a:pt x="0" y="103"/>
                </a:cubicBezTo>
                <a:lnTo>
                  <a:pt x="2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9" name="Google Shape;7159;p41"/>
          <p:cNvSpPr/>
          <p:nvPr/>
        </p:nvSpPr>
        <p:spPr>
          <a:xfrm>
            <a:off x="3465000" y="3001500"/>
            <a:ext cx="5250" cy="5475"/>
          </a:xfrm>
          <a:custGeom>
            <a:avLst/>
            <a:gdLst/>
            <a:ahLst/>
            <a:cxnLst/>
            <a:rect l="l" t="t" r="r" b="b"/>
            <a:pathLst>
              <a:path w="210" h="219" extrusionOk="0">
                <a:moveTo>
                  <a:pt x="82" y="1"/>
                </a:moveTo>
                <a:lnTo>
                  <a:pt x="82" y="1"/>
                </a:lnTo>
                <a:cubicBezTo>
                  <a:pt x="41" y="62"/>
                  <a:pt x="1" y="218"/>
                  <a:pt x="99" y="218"/>
                </a:cubicBezTo>
                <a:cubicBezTo>
                  <a:pt x="125" y="218"/>
                  <a:pt x="162" y="207"/>
                  <a:pt x="210" y="180"/>
                </a:cubicBezTo>
                <a:cubicBezTo>
                  <a:pt x="133" y="155"/>
                  <a:pt x="56" y="78"/>
                  <a:pt x="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0" name="Google Shape;7160;p41"/>
          <p:cNvSpPr/>
          <p:nvPr/>
        </p:nvSpPr>
        <p:spPr>
          <a:xfrm>
            <a:off x="3540125" y="2999700"/>
            <a:ext cx="4500" cy="3125"/>
          </a:xfrm>
          <a:custGeom>
            <a:avLst/>
            <a:gdLst/>
            <a:ahLst/>
            <a:cxnLst/>
            <a:rect l="l" t="t" r="r" b="b"/>
            <a:pathLst>
              <a:path w="180" h="125" extrusionOk="0">
                <a:moveTo>
                  <a:pt x="138" y="0"/>
                </a:moveTo>
                <a:lnTo>
                  <a:pt x="138" y="0"/>
                </a:lnTo>
                <a:cubicBezTo>
                  <a:pt x="136" y="0"/>
                  <a:pt x="133" y="6"/>
                  <a:pt x="128" y="21"/>
                </a:cubicBezTo>
                <a:lnTo>
                  <a:pt x="0" y="124"/>
                </a:lnTo>
                <a:lnTo>
                  <a:pt x="180" y="124"/>
                </a:lnTo>
                <a:cubicBezTo>
                  <a:pt x="138" y="103"/>
                  <a:pt x="147" y="0"/>
                  <a:pt x="1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1" name="Google Shape;7161;p41"/>
          <p:cNvSpPr/>
          <p:nvPr/>
        </p:nvSpPr>
        <p:spPr>
          <a:xfrm>
            <a:off x="3543950" y="300280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7" y="0"/>
                </a:moveTo>
                <a:lnTo>
                  <a:pt x="1" y="0"/>
                </a:lnTo>
                <a:cubicBezTo>
                  <a:pt x="27" y="0"/>
                  <a:pt x="27" y="0"/>
                  <a:pt x="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2" name="Google Shape;7162;p41"/>
          <p:cNvSpPr/>
          <p:nvPr/>
        </p:nvSpPr>
        <p:spPr>
          <a:xfrm>
            <a:off x="3320875" y="2995100"/>
            <a:ext cx="13175" cy="11750"/>
          </a:xfrm>
          <a:custGeom>
            <a:avLst/>
            <a:gdLst/>
            <a:ahLst/>
            <a:cxnLst/>
            <a:rect l="l" t="t" r="r" b="b"/>
            <a:pathLst>
              <a:path w="527" h="470" extrusionOk="0">
                <a:moveTo>
                  <a:pt x="129" y="0"/>
                </a:moveTo>
                <a:lnTo>
                  <a:pt x="129" y="0"/>
                </a:lnTo>
                <a:cubicBezTo>
                  <a:pt x="0" y="180"/>
                  <a:pt x="462" y="282"/>
                  <a:pt x="205" y="462"/>
                </a:cubicBezTo>
                <a:cubicBezTo>
                  <a:pt x="246" y="467"/>
                  <a:pt x="278" y="469"/>
                  <a:pt x="302" y="469"/>
                </a:cubicBezTo>
                <a:cubicBezTo>
                  <a:pt x="527" y="469"/>
                  <a:pt x="156" y="277"/>
                  <a:pt x="411" y="231"/>
                </a:cubicBezTo>
                <a:cubicBezTo>
                  <a:pt x="282" y="231"/>
                  <a:pt x="154" y="129"/>
                  <a:pt x="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3" name="Google Shape;7163;p41"/>
          <p:cNvSpPr/>
          <p:nvPr/>
        </p:nvSpPr>
        <p:spPr>
          <a:xfrm>
            <a:off x="3331125" y="3000875"/>
            <a:ext cx="1950" cy="25"/>
          </a:xfrm>
          <a:custGeom>
            <a:avLst/>
            <a:gdLst/>
            <a:ahLst/>
            <a:cxnLst/>
            <a:rect l="l" t="t" r="r" b="b"/>
            <a:pathLst>
              <a:path w="78" h="1" extrusionOk="0">
                <a:moveTo>
                  <a:pt x="1" y="0"/>
                </a:moveTo>
                <a:cubicBezTo>
                  <a:pt x="26" y="0"/>
                  <a:pt x="52" y="0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4" name="Google Shape;7164;p41"/>
          <p:cNvSpPr/>
          <p:nvPr/>
        </p:nvSpPr>
        <p:spPr>
          <a:xfrm>
            <a:off x="3719600" y="2993825"/>
            <a:ext cx="3875" cy="1300"/>
          </a:xfrm>
          <a:custGeom>
            <a:avLst/>
            <a:gdLst/>
            <a:ahLst/>
            <a:cxnLst/>
            <a:rect l="l" t="t" r="r" b="b"/>
            <a:pathLst>
              <a:path w="155" h="52" extrusionOk="0">
                <a:moveTo>
                  <a:pt x="155" y="0"/>
                </a:moveTo>
                <a:lnTo>
                  <a:pt x="78" y="26"/>
                </a:lnTo>
                <a:cubicBezTo>
                  <a:pt x="103" y="19"/>
                  <a:pt x="129" y="13"/>
                  <a:pt x="155" y="0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32"/>
                  <a:pt x="27" y="39"/>
                  <a:pt x="1" y="51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5" name="Google Shape;7165;p41"/>
          <p:cNvSpPr/>
          <p:nvPr/>
        </p:nvSpPr>
        <p:spPr>
          <a:xfrm>
            <a:off x="4022200" y="300342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0" y="26"/>
                </a:moveTo>
                <a:cubicBezTo>
                  <a:pt x="0" y="26"/>
                  <a:pt x="26" y="1"/>
                  <a:pt x="26" y="1"/>
                </a:cubicBezTo>
                <a:cubicBezTo>
                  <a:pt x="26" y="1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6" name="Google Shape;7166;p41"/>
          <p:cNvSpPr/>
          <p:nvPr/>
        </p:nvSpPr>
        <p:spPr>
          <a:xfrm>
            <a:off x="3742050" y="2993825"/>
            <a:ext cx="650" cy="2575"/>
          </a:xfrm>
          <a:custGeom>
            <a:avLst/>
            <a:gdLst/>
            <a:ahLst/>
            <a:cxnLst/>
            <a:rect l="l" t="t" r="r" b="b"/>
            <a:pathLst>
              <a:path w="26" h="103" extrusionOk="0">
                <a:moveTo>
                  <a:pt x="26" y="0"/>
                </a:moveTo>
                <a:lnTo>
                  <a:pt x="26" y="0"/>
                </a:lnTo>
                <a:cubicBezTo>
                  <a:pt x="0" y="51"/>
                  <a:pt x="0" y="77"/>
                  <a:pt x="0" y="103"/>
                </a:cubicBezTo>
                <a:cubicBezTo>
                  <a:pt x="26" y="77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7" name="Google Shape;7167;p41"/>
          <p:cNvSpPr/>
          <p:nvPr/>
        </p:nvSpPr>
        <p:spPr>
          <a:xfrm>
            <a:off x="3741400" y="2996375"/>
            <a:ext cx="675" cy="1950"/>
          </a:xfrm>
          <a:custGeom>
            <a:avLst/>
            <a:gdLst/>
            <a:ahLst/>
            <a:cxnLst/>
            <a:rect l="l" t="t" r="r" b="b"/>
            <a:pathLst>
              <a:path w="27" h="78" extrusionOk="0">
                <a:moveTo>
                  <a:pt x="26" y="1"/>
                </a:moveTo>
                <a:cubicBezTo>
                  <a:pt x="1" y="26"/>
                  <a:pt x="1" y="52"/>
                  <a:pt x="1" y="78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8" name="Google Shape;7168;p41"/>
          <p:cNvSpPr/>
          <p:nvPr/>
        </p:nvSpPr>
        <p:spPr>
          <a:xfrm>
            <a:off x="4052950" y="2995100"/>
            <a:ext cx="25" cy="650"/>
          </a:xfrm>
          <a:custGeom>
            <a:avLst/>
            <a:gdLst/>
            <a:ahLst/>
            <a:cxnLst/>
            <a:rect l="l" t="t" r="r" b="b"/>
            <a:pathLst>
              <a:path w="1" h="26" extrusionOk="0">
                <a:moveTo>
                  <a:pt x="1" y="0"/>
                </a:moveTo>
                <a:lnTo>
                  <a:pt x="1" y="26"/>
                </a:lnTo>
                <a:cubicBezTo>
                  <a:pt x="1" y="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9" name="Google Shape;7169;p41"/>
          <p:cNvSpPr/>
          <p:nvPr/>
        </p:nvSpPr>
        <p:spPr>
          <a:xfrm>
            <a:off x="3820900" y="2997650"/>
            <a:ext cx="5150" cy="3250"/>
          </a:xfrm>
          <a:custGeom>
            <a:avLst/>
            <a:gdLst/>
            <a:ahLst/>
            <a:cxnLst/>
            <a:rect l="l" t="t" r="r" b="b"/>
            <a:pathLst>
              <a:path w="206" h="130" extrusionOk="0">
                <a:moveTo>
                  <a:pt x="103" y="1"/>
                </a:moveTo>
                <a:cubicBezTo>
                  <a:pt x="52" y="1"/>
                  <a:pt x="52" y="78"/>
                  <a:pt x="0" y="129"/>
                </a:cubicBezTo>
                <a:cubicBezTo>
                  <a:pt x="26" y="103"/>
                  <a:pt x="58" y="91"/>
                  <a:pt x="93" y="91"/>
                </a:cubicBezTo>
                <a:cubicBezTo>
                  <a:pt x="129" y="91"/>
                  <a:pt x="167" y="103"/>
                  <a:pt x="206" y="129"/>
                </a:cubicBezTo>
                <a:cubicBezTo>
                  <a:pt x="154" y="78"/>
                  <a:pt x="129" y="27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0" name="Google Shape;7170;p41"/>
          <p:cNvSpPr/>
          <p:nvPr/>
        </p:nvSpPr>
        <p:spPr>
          <a:xfrm>
            <a:off x="3820900" y="30008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1" name="Google Shape;7171;p41"/>
          <p:cNvSpPr/>
          <p:nvPr/>
        </p:nvSpPr>
        <p:spPr>
          <a:xfrm>
            <a:off x="3724750" y="3003425"/>
            <a:ext cx="2575" cy="2600"/>
          </a:xfrm>
          <a:custGeom>
            <a:avLst/>
            <a:gdLst/>
            <a:ahLst/>
            <a:cxnLst/>
            <a:rect l="l" t="t" r="r" b="b"/>
            <a:pathLst>
              <a:path w="103" h="104" extrusionOk="0">
                <a:moveTo>
                  <a:pt x="103" y="1"/>
                </a:moveTo>
                <a:lnTo>
                  <a:pt x="0" y="103"/>
                </a:lnTo>
                <a:lnTo>
                  <a:pt x="26" y="103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2" name="Google Shape;7172;p41"/>
          <p:cNvSpPr/>
          <p:nvPr/>
        </p:nvSpPr>
        <p:spPr>
          <a:xfrm>
            <a:off x="3997450" y="3000875"/>
            <a:ext cx="3600" cy="4825"/>
          </a:xfrm>
          <a:custGeom>
            <a:avLst/>
            <a:gdLst/>
            <a:ahLst/>
            <a:cxnLst/>
            <a:rect l="l" t="t" r="r" b="b"/>
            <a:pathLst>
              <a:path w="144" h="193" extrusionOk="0">
                <a:moveTo>
                  <a:pt x="41" y="0"/>
                </a:moveTo>
                <a:lnTo>
                  <a:pt x="41" y="0"/>
                </a:lnTo>
                <a:cubicBezTo>
                  <a:pt x="21" y="41"/>
                  <a:pt x="1" y="192"/>
                  <a:pt x="68" y="192"/>
                </a:cubicBezTo>
                <a:cubicBezTo>
                  <a:pt x="87" y="192"/>
                  <a:pt x="111" y="181"/>
                  <a:pt x="144" y="154"/>
                </a:cubicBezTo>
                <a:cubicBezTo>
                  <a:pt x="93" y="154"/>
                  <a:pt x="41" y="77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3" name="Google Shape;7173;p41"/>
          <p:cNvSpPr/>
          <p:nvPr/>
        </p:nvSpPr>
        <p:spPr>
          <a:xfrm>
            <a:off x="4045275" y="3002250"/>
            <a:ext cx="2575" cy="3125"/>
          </a:xfrm>
          <a:custGeom>
            <a:avLst/>
            <a:gdLst/>
            <a:ahLst/>
            <a:cxnLst/>
            <a:rect l="l" t="t" r="r" b="b"/>
            <a:pathLst>
              <a:path w="103" h="125" extrusionOk="0">
                <a:moveTo>
                  <a:pt x="64" y="1"/>
                </a:moveTo>
                <a:cubicBezTo>
                  <a:pt x="61" y="1"/>
                  <a:pt x="57" y="7"/>
                  <a:pt x="51" y="22"/>
                </a:cubicBezTo>
                <a:lnTo>
                  <a:pt x="0" y="125"/>
                </a:lnTo>
                <a:lnTo>
                  <a:pt x="103" y="125"/>
                </a:lnTo>
                <a:cubicBezTo>
                  <a:pt x="82" y="104"/>
                  <a:pt x="78" y="1"/>
                  <a:pt x="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4" name="Google Shape;7174;p41"/>
          <p:cNvSpPr/>
          <p:nvPr/>
        </p:nvSpPr>
        <p:spPr>
          <a:xfrm>
            <a:off x="4047825" y="300535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6" y="1"/>
                </a:moveTo>
                <a:lnTo>
                  <a:pt x="1" y="1"/>
                </a:lnTo>
                <a:cubicBezTo>
                  <a:pt x="1" y="1"/>
                  <a:pt x="26" y="1"/>
                  <a:pt x="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5" name="Google Shape;7175;p41"/>
          <p:cNvSpPr/>
          <p:nvPr/>
        </p:nvSpPr>
        <p:spPr>
          <a:xfrm>
            <a:off x="4055525" y="2991900"/>
            <a:ext cx="3225" cy="1950"/>
          </a:xfrm>
          <a:custGeom>
            <a:avLst/>
            <a:gdLst/>
            <a:ahLst/>
            <a:cxnLst/>
            <a:rect l="l" t="t" r="r" b="b"/>
            <a:pathLst>
              <a:path w="129" h="78" extrusionOk="0">
                <a:moveTo>
                  <a:pt x="129" y="0"/>
                </a:moveTo>
                <a:lnTo>
                  <a:pt x="0" y="7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6" name="Google Shape;7176;p41"/>
          <p:cNvSpPr/>
          <p:nvPr/>
        </p:nvSpPr>
        <p:spPr>
          <a:xfrm>
            <a:off x="4076050" y="2993825"/>
            <a:ext cx="3225" cy="3225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77" y="0"/>
                </a:moveTo>
                <a:lnTo>
                  <a:pt x="0" y="103"/>
                </a:lnTo>
                <a:lnTo>
                  <a:pt x="26" y="128"/>
                </a:lnTo>
                <a:lnTo>
                  <a:pt x="128" y="26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7" name="Google Shape;7177;p41"/>
          <p:cNvSpPr/>
          <p:nvPr/>
        </p:nvSpPr>
        <p:spPr>
          <a:xfrm>
            <a:off x="3828600" y="3004700"/>
            <a:ext cx="15400" cy="14150"/>
          </a:xfrm>
          <a:custGeom>
            <a:avLst/>
            <a:gdLst/>
            <a:ahLst/>
            <a:cxnLst/>
            <a:rect l="l" t="t" r="r" b="b"/>
            <a:pathLst>
              <a:path w="616" h="566" extrusionOk="0">
                <a:moveTo>
                  <a:pt x="359" y="1"/>
                </a:moveTo>
                <a:cubicBezTo>
                  <a:pt x="308" y="129"/>
                  <a:pt x="257" y="1"/>
                  <a:pt x="308" y="232"/>
                </a:cubicBezTo>
                <a:cubicBezTo>
                  <a:pt x="300" y="270"/>
                  <a:pt x="286" y="286"/>
                  <a:pt x="270" y="286"/>
                </a:cubicBezTo>
                <a:cubicBezTo>
                  <a:pt x="235" y="286"/>
                  <a:pt x="195" y="201"/>
                  <a:pt x="231" y="129"/>
                </a:cubicBezTo>
                <a:lnTo>
                  <a:pt x="231" y="129"/>
                </a:lnTo>
                <a:lnTo>
                  <a:pt x="77" y="309"/>
                </a:lnTo>
                <a:lnTo>
                  <a:pt x="205" y="309"/>
                </a:lnTo>
                <a:cubicBezTo>
                  <a:pt x="231" y="514"/>
                  <a:pt x="0" y="309"/>
                  <a:pt x="51" y="539"/>
                </a:cubicBezTo>
                <a:lnTo>
                  <a:pt x="231" y="463"/>
                </a:lnTo>
                <a:lnTo>
                  <a:pt x="231" y="514"/>
                </a:lnTo>
                <a:cubicBezTo>
                  <a:pt x="250" y="476"/>
                  <a:pt x="296" y="452"/>
                  <a:pt x="339" y="452"/>
                </a:cubicBezTo>
                <a:cubicBezTo>
                  <a:pt x="355" y="452"/>
                  <a:pt x="371" y="456"/>
                  <a:pt x="385" y="463"/>
                </a:cubicBezTo>
                <a:cubicBezTo>
                  <a:pt x="385" y="488"/>
                  <a:pt x="410" y="539"/>
                  <a:pt x="385" y="565"/>
                </a:cubicBezTo>
                <a:cubicBezTo>
                  <a:pt x="615" y="514"/>
                  <a:pt x="359" y="206"/>
                  <a:pt x="539" y="104"/>
                </a:cubicBezTo>
                <a:lnTo>
                  <a:pt x="462" y="104"/>
                </a:lnTo>
                <a:cubicBezTo>
                  <a:pt x="458" y="107"/>
                  <a:pt x="454" y="109"/>
                  <a:pt x="449" y="109"/>
                </a:cubicBezTo>
                <a:cubicBezTo>
                  <a:pt x="416" y="109"/>
                  <a:pt x="359" y="45"/>
                  <a:pt x="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8" name="Google Shape;7178;p41"/>
          <p:cNvSpPr/>
          <p:nvPr/>
        </p:nvSpPr>
        <p:spPr>
          <a:xfrm>
            <a:off x="3842050" y="2998950"/>
            <a:ext cx="12850" cy="25025"/>
          </a:xfrm>
          <a:custGeom>
            <a:avLst/>
            <a:gdLst/>
            <a:ahLst/>
            <a:cxnLst/>
            <a:rect l="l" t="t" r="r" b="b"/>
            <a:pathLst>
              <a:path w="514" h="1001" extrusionOk="0">
                <a:moveTo>
                  <a:pt x="411" y="0"/>
                </a:moveTo>
                <a:cubicBezTo>
                  <a:pt x="334" y="77"/>
                  <a:pt x="308" y="51"/>
                  <a:pt x="283" y="205"/>
                </a:cubicBezTo>
                <a:cubicBezTo>
                  <a:pt x="255" y="212"/>
                  <a:pt x="228" y="215"/>
                  <a:pt x="201" y="215"/>
                </a:cubicBezTo>
                <a:cubicBezTo>
                  <a:pt x="129" y="215"/>
                  <a:pt x="64" y="192"/>
                  <a:pt x="26" y="154"/>
                </a:cubicBezTo>
                <a:cubicBezTo>
                  <a:pt x="1" y="180"/>
                  <a:pt x="26" y="308"/>
                  <a:pt x="1" y="334"/>
                </a:cubicBezTo>
                <a:lnTo>
                  <a:pt x="26" y="334"/>
                </a:lnTo>
                <a:lnTo>
                  <a:pt x="103" y="590"/>
                </a:lnTo>
                <a:cubicBezTo>
                  <a:pt x="103" y="539"/>
                  <a:pt x="154" y="539"/>
                  <a:pt x="180" y="539"/>
                </a:cubicBezTo>
                <a:lnTo>
                  <a:pt x="103" y="872"/>
                </a:lnTo>
                <a:cubicBezTo>
                  <a:pt x="159" y="972"/>
                  <a:pt x="210" y="995"/>
                  <a:pt x="258" y="995"/>
                </a:cubicBezTo>
                <a:cubicBezTo>
                  <a:pt x="298" y="995"/>
                  <a:pt x="336" y="980"/>
                  <a:pt x="373" y="980"/>
                </a:cubicBezTo>
                <a:cubicBezTo>
                  <a:pt x="395" y="980"/>
                  <a:pt x="416" y="985"/>
                  <a:pt x="436" y="1000"/>
                </a:cubicBezTo>
                <a:cubicBezTo>
                  <a:pt x="308" y="795"/>
                  <a:pt x="462" y="872"/>
                  <a:pt x="257" y="718"/>
                </a:cubicBezTo>
                <a:lnTo>
                  <a:pt x="283" y="462"/>
                </a:lnTo>
                <a:lnTo>
                  <a:pt x="436" y="487"/>
                </a:lnTo>
                <a:cubicBezTo>
                  <a:pt x="411" y="410"/>
                  <a:pt x="488" y="308"/>
                  <a:pt x="411" y="257"/>
                </a:cubicBezTo>
                <a:cubicBezTo>
                  <a:pt x="411" y="257"/>
                  <a:pt x="385" y="308"/>
                  <a:pt x="360" y="308"/>
                </a:cubicBezTo>
                <a:cubicBezTo>
                  <a:pt x="308" y="128"/>
                  <a:pt x="513" y="180"/>
                  <a:pt x="4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9" name="Google Shape;7179;p41"/>
          <p:cNvSpPr/>
          <p:nvPr/>
        </p:nvSpPr>
        <p:spPr>
          <a:xfrm>
            <a:off x="4030525" y="2991250"/>
            <a:ext cx="1300" cy="1950"/>
          </a:xfrm>
          <a:custGeom>
            <a:avLst/>
            <a:gdLst/>
            <a:ahLst/>
            <a:cxnLst/>
            <a:rect l="l" t="t" r="r" b="b"/>
            <a:pathLst>
              <a:path w="52" h="78" extrusionOk="0">
                <a:moveTo>
                  <a:pt x="52" y="0"/>
                </a:moveTo>
                <a:lnTo>
                  <a:pt x="0" y="77"/>
                </a:lnTo>
                <a:cubicBezTo>
                  <a:pt x="26" y="52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0" name="Google Shape;7180;p41"/>
          <p:cNvSpPr/>
          <p:nvPr/>
        </p:nvSpPr>
        <p:spPr>
          <a:xfrm>
            <a:off x="3889500" y="30047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7"/>
                </a:moveTo>
                <a:lnTo>
                  <a:pt x="0" y="27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1" name="Google Shape;7181;p41"/>
          <p:cNvSpPr/>
          <p:nvPr/>
        </p:nvSpPr>
        <p:spPr>
          <a:xfrm>
            <a:off x="4032450" y="29906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1"/>
                </a:moveTo>
                <a:lnTo>
                  <a:pt x="0" y="1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2" name="Google Shape;7182;p41"/>
          <p:cNvSpPr/>
          <p:nvPr/>
        </p:nvSpPr>
        <p:spPr>
          <a:xfrm>
            <a:off x="3860650" y="299125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3" name="Google Shape;7183;p41"/>
          <p:cNvSpPr/>
          <p:nvPr/>
        </p:nvSpPr>
        <p:spPr>
          <a:xfrm>
            <a:off x="3858725" y="3002150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0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4" name="Google Shape;7184;p41"/>
          <p:cNvSpPr/>
          <p:nvPr/>
        </p:nvSpPr>
        <p:spPr>
          <a:xfrm>
            <a:off x="3852825" y="3002800"/>
            <a:ext cx="12975" cy="22450"/>
          </a:xfrm>
          <a:custGeom>
            <a:avLst/>
            <a:gdLst/>
            <a:ahLst/>
            <a:cxnLst/>
            <a:rect l="l" t="t" r="r" b="b"/>
            <a:pathLst>
              <a:path w="519" h="898" extrusionOk="0">
                <a:moveTo>
                  <a:pt x="159" y="0"/>
                </a:moveTo>
                <a:cubicBezTo>
                  <a:pt x="159" y="48"/>
                  <a:pt x="0" y="233"/>
                  <a:pt x="153" y="233"/>
                </a:cubicBezTo>
                <a:cubicBezTo>
                  <a:pt x="162" y="233"/>
                  <a:pt x="173" y="232"/>
                  <a:pt x="185" y="231"/>
                </a:cubicBezTo>
                <a:lnTo>
                  <a:pt x="185" y="231"/>
                </a:lnTo>
                <a:cubicBezTo>
                  <a:pt x="236" y="436"/>
                  <a:pt x="82" y="359"/>
                  <a:pt x="57" y="410"/>
                </a:cubicBezTo>
                <a:cubicBezTo>
                  <a:pt x="108" y="462"/>
                  <a:pt x="57" y="564"/>
                  <a:pt x="108" y="615"/>
                </a:cubicBezTo>
                <a:cubicBezTo>
                  <a:pt x="108" y="590"/>
                  <a:pt x="134" y="513"/>
                  <a:pt x="185" y="513"/>
                </a:cubicBezTo>
                <a:cubicBezTo>
                  <a:pt x="207" y="602"/>
                  <a:pt x="191" y="672"/>
                  <a:pt x="136" y="672"/>
                </a:cubicBezTo>
                <a:cubicBezTo>
                  <a:pt x="127" y="672"/>
                  <a:pt x="118" y="670"/>
                  <a:pt x="108" y="667"/>
                </a:cubicBezTo>
                <a:lnTo>
                  <a:pt x="108" y="667"/>
                </a:lnTo>
                <a:cubicBezTo>
                  <a:pt x="211" y="744"/>
                  <a:pt x="82" y="846"/>
                  <a:pt x="185" y="898"/>
                </a:cubicBezTo>
                <a:cubicBezTo>
                  <a:pt x="390" y="769"/>
                  <a:pt x="518" y="564"/>
                  <a:pt x="518" y="333"/>
                </a:cubicBezTo>
                <a:lnTo>
                  <a:pt x="518" y="333"/>
                </a:lnTo>
                <a:cubicBezTo>
                  <a:pt x="456" y="396"/>
                  <a:pt x="376" y="475"/>
                  <a:pt x="280" y="475"/>
                </a:cubicBezTo>
                <a:cubicBezTo>
                  <a:pt x="258" y="475"/>
                  <a:pt x="235" y="471"/>
                  <a:pt x="211" y="462"/>
                </a:cubicBezTo>
                <a:lnTo>
                  <a:pt x="211" y="282"/>
                </a:lnTo>
                <a:cubicBezTo>
                  <a:pt x="260" y="324"/>
                  <a:pt x="297" y="338"/>
                  <a:pt x="327" y="338"/>
                </a:cubicBezTo>
                <a:cubicBezTo>
                  <a:pt x="389" y="338"/>
                  <a:pt x="423" y="274"/>
                  <a:pt x="493" y="256"/>
                </a:cubicBezTo>
                <a:lnTo>
                  <a:pt x="236" y="231"/>
                </a:lnTo>
                <a:cubicBezTo>
                  <a:pt x="82" y="128"/>
                  <a:pt x="159" y="77"/>
                  <a:pt x="236" y="26"/>
                </a:cubicBezTo>
                <a:cubicBezTo>
                  <a:pt x="211" y="26"/>
                  <a:pt x="185" y="26"/>
                  <a:pt x="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5" name="Google Shape;7185;p41"/>
          <p:cNvSpPr/>
          <p:nvPr/>
        </p:nvSpPr>
        <p:spPr>
          <a:xfrm>
            <a:off x="3959375" y="3002800"/>
            <a:ext cx="1300" cy="650"/>
          </a:xfrm>
          <a:custGeom>
            <a:avLst/>
            <a:gdLst/>
            <a:ahLst/>
            <a:cxnLst/>
            <a:rect l="l" t="t" r="r" b="b"/>
            <a:pathLst>
              <a:path w="52" h="26" extrusionOk="0">
                <a:moveTo>
                  <a:pt x="51" y="0"/>
                </a:moveTo>
                <a:cubicBezTo>
                  <a:pt x="26" y="0"/>
                  <a:pt x="0" y="26"/>
                  <a:pt x="0" y="26"/>
                </a:cubicBezTo>
                <a:cubicBezTo>
                  <a:pt x="0" y="26"/>
                  <a:pt x="26" y="26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6" name="Google Shape;7186;p41"/>
          <p:cNvSpPr/>
          <p:nvPr/>
        </p:nvSpPr>
        <p:spPr>
          <a:xfrm>
            <a:off x="3856150" y="2991900"/>
            <a:ext cx="5150" cy="5150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103" y="77"/>
                  <a:pt x="1" y="77"/>
                  <a:pt x="78" y="205"/>
                </a:cubicBezTo>
                <a:cubicBezTo>
                  <a:pt x="26" y="51"/>
                  <a:pt x="206" y="128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7" name="Google Shape;7187;p41"/>
          <p:cNvSpPr/>
          <p:nvPr/>
        </p:nvSpPr>
        <p:spPr>
          <a:xfrm>
            <a:off x="3954875" y="2994450"/>
            <a:ext cx="4525" cy="10275"/>
          </a:xfrm>
          <a:custGeom>
            <a:avLst/>
            <a:gdLst/>
            <a:ahLst/>
            <a:cxnLst/>
            <a:rect l="l" t="t" r="r" b="b"/>
            <a:pathLst>
              <a:path w="181" h="411" extrusionOk="0">
                <a:moveTo>
                  <a:pt x="103" y="1"/>
                </a:moveTo>
                <a:lnTo>
                  <a:pt x="103" y="1"/>
                </a:lnTo>
                <a:cubicBezTo>
                  <a:pt x="1" y="78"/>
                  <a:pt x="103" y="206"/>
                  <a:pt x="1" y="206"/>
                </a:cubicBezTo>
                <a:lnTo>
                  <a:pt x="103" y="411"/>
                </a:lnTo>
                <a:cubicBezTo>
                  <a:pt x="26" y="206"/>
                  <a:pt x="180" y="155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8" name="Google Shape;7188;p41"/>
          <p:cNvSpPr/>
          <p:nvPr/>
        </p:nvSpPr>
        <p:spPr>
          <a:xfrm>
            <a:off x="3974750" y="2995100"/>
            <a:ext cx="2600" cy="1950"/>
          </a:xfrm>
          <a:custGeom>
            <a:avLst/>
            <a:gdLst/>
            <a:ahLst/>
            <a:cxnLst/>
            <a:rect l="l" t="t" r="r" b="b"/>
            <a:pathLst>
              <a:path w="104" h="78" extrusionOk="0">
                <a:moveTo>
                  <a:pt x="1" y="0"/>
                </a:moveTo>
                <a:lnTo>
                  <a:pt x="1" y="52"/>
                </a:lnTo>
                <a:lnTo>
                  <a:pt x="103" y="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9" name="Google Shape;7189;p41"/>
          <p:cNvSpPr/>
          <p:nvPr/>
        </p:nvSpPr>
        <p:spPr>
          <a:xfrm>
            <a:off x="3974100" y="2996375"/>
            <a:ext cx="25" cy="1300"/>
          </a:xfrm>
          <a:custGeom>
            <a:avLst/>
            <a:gdLst/>
            <a:ahLst/>
            <a:cxnLst/>
            <a:rect l="l" t="t" r="r" b="b"/>
            <a:pathLst>
              <a:path w="1" h="52" extrusionOk="0">
                <a:moveTo>
                  <a:pt x="1" y="52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0" name="Google Shape;7190;p41"/>
          <p:cNvSpPr/>
          <p:nvPr/>
        </p:nvSpPr>
        <p:spPr>
          <a:xfrm>
            <a:off x="3987575" y="299125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0"/>
                </a:moveTo>
                <a:lnTo>
                  <a:pt x="0" y="77"/>
                </a:lnTo>
                <a:lnTo>
                  <a:pt x="0" y="10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1" name="Google Shape;7191;p41"/>
          <p:cNvSpPr/>
          <p:nvPr/>
        </p:nvSpPr>
        <p:spPr>
          <a:xfrm>
            <a:off x="4034375" y="299317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26" y="0"/>
                </a:moveTo>
                <a:lnTo>
                  <a:pt x="0" y="26"/>
                </a:lnTo>
                <a:cubicBezTo>
                  <a:pt x="0" y="26"/>
                  <a:pt x="26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2" name="Google Shape;7192;p41"/>
          <p:cNvSpPr/>
          <p:nvPr/>
        </p:nvSpPr>
        <p:spPr>
          <a:xfrm>
            <a:off x="4045275" y="2990600"/>
            <a:ext cx="2325" cy="1375"/>
          </a:xfrm>
          <a:custGeom>
            <a:avLst/>
            <a:gdLst/>
            <a:ahLst/>
            <a:cxnLst/>
            <a:rect l="l" t="t" r="r" b="b"/>
            <a:pathLst>
              <a:path w="93" h="55" extrusionOk="0">
                <a:moveTo>
                  <a:pt x="0" y="1"/>
                </a:moveTo>
                <a:lnTo>
                  <a:pt x="0" y="1"/>
                </a:lnTo>
                <a:cubicBezTo>
                  <a:pt x="10" y="42"/>
                  <a:pt x="29" y="54"/>
                  <a:pt x="46" y="54"/>
                </a:cubicBezTo>
                <a:cubicBezTo>
                  <a:pt x="71" y="54"/>
                  <a:pt x="93" y="26"/>
                  <a:pt x="77" y="26"/>
                </a:cubicBezTo>
                <a:cubicBezTo>
                  <a:pt x="51" y="26"/>
                  <a:pt x="26" y="2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3" name="Google Shape;7193;p41"/>
          <p:cNvSpPr/>
          <p:nvPr/>
        </p:nvSpPr>
        <p:spPr>
          <a:xfrm>
            <a:off x="3827950" y="2993175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0"/>
                </a:ln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4" name="Google Shape;7194;p41"/>
          <p:cNvSpPr/>
          <p:nvPr/>
        </p:nvSpPr>
        <p:spPr>
          <a:xfrm>
            <a:off x="3827300" y="29917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22" y="0"/>
                </a:moveTo>
                <a:cubicBezTo>
                  <a:pt x="17" y="0"/>
                  <a:pt x="10" y="2"/>
                  <a:pt x="1" y="7"/>
                </a:cubicBezTo>
                <a:lnTo>
                  <a:pt x="1" y="84"/>
                </a:lnTo>
                <a:cubicBezTo>
                  <a:pt x="22" y="42"/>
                  <a:pt x="43" y="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5" name="Google Shape;7195;p41"/>
          <p:cNvSpPr/>
          <p:nvPr/>
        </p:nvSpPr>
        <p:spPr>
          <a:xfrm>
            <a:off x="3990775" y="2993825"/>
            <a:ext cx="1300" cy="25"/>
          </a:xfrm>
          <a:custGeom>
            <a:avLst/>
            <a:gdLst/>
            <a:ahLst/>
            <a:cxnLst/>
            <a:rect l="l" t="t" r="r" b="b"/>
            <a:pathLst>
              <a:path w="52" h="1" extrusionOk="0">
                <a:moveTo>
                  <a:pt x="52" y="0"/>
                </a:moveTo>
                <a:cubicBezTo>
                  <a:pt x="26" y="0"/>
                  <a:pt x="1" y="0"/>
                  <a:pt x="1" y="0"/>
                </a:cubicBezTo>
                <a:cubicBezTo>
                  <a:pt x="1" y="0"/>
                  <a:pt x="26" y="0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6" name="Google Shape;7196;p41"/>
          <p:cNvSpPr/>
          <p:nvPr/>
        </p:nvSpPr>
        <p:spPr>
          <a:xfrm>
            <a:off x="3978600" y="3004075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26" y="0"/>
                </a:moveTo>
                <a:lnTo>
                  <a:pt x="26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7" name="Google Shape;7197;p41"/>
          <p:cNvSpPr/>
          <p:nvPr/>
        </p:nvSpPr>
        <p:spPr>
          <a:xfrm>
            <a:off x="3923475" y="2993175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26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8" name="Google Shape;7198;p41"/>
          <p:cNvSpPr/>
          <p:nvPr/>
        </p:nvSpPr>
        <p:spPr>
          <a:xfrm>
            <a:off x="3899100" y="2997650"/>
            <a:ext cx="4525" cy="5175"/>
          </a:xfrm>
          <a:custGeom>
            <a:avLst/>
            <a:gdLst/>
            <a:ahLst/>
            <a:cxnLst/>
            <a:rect l="l" t="t" r="r" b="b"/>
            <a:pathLst>
              <a:path w="181" h="207" extrusionOk="0">
                <a:moveTo>
                  <a:pt x="78" y="1"/>
                </a:moveTo>
                <a:cubicBezTo>
                  <a:pt x="78" y="52"/>
                  <a:pt x="1" y="129"/>
                  <a:pt x="52" y="206"/>
                </a:cubicBezTo>
                <a:lnTo>
                  <a:pt x="180" y="103"/>
                </a:lnTo>
                <a:cubicBezTo>
                  <a:pt x="129" y="103"/>
                  <a:pt x="103" y="52"/>
                  <a:pt x="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9" name="Google Shape;7199;p41"/>
          <p:cNvSpPr/>
          <p:nvPr/>
        </p:nvSpPr>
        <p:spPr>
          <a:xfrm>
            <a:off x="3903600" y="2998950"/>
            <a:ext cx="1300" cy="1300"/>
          </a:xfrm>
          <a:custGeom>
            <a:avLst/>
            <a:gdLst/>
            <a:ahLst/>
            <a:cxnLst/>
            <a:rect l="l" t="t" r="r" b="b"/>
            <a:pathLst>
              <a:path w="52" h="52" extrusionOk="0">
                <a:moveTo>
                  <a:pt x="52" y="0"/>
                </a:moveTo>
                <a:lnTo>
                  <a:pt x="0" y="51"/>
                </a:lnTo>
                <a:cubicBezTo>
                  <a:pt x="26" y="26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0" name="Google Shape;7200;p41"/>
          <p:cNvSpPr/>
          <p:nvPr/>
        </p:nvSpPr>
        <p:spPr>
          <a:xfrm>
            <a:off x="3900400" y="2997025"/>
            <a:ext cx="650" cy="650"/>
          </a:xfrm>
          <a:custGeom>
            <a:avLst/>
            <a:gdLst/>
            <a:ahLst/>
            <a:cxnLst/>
            <a:rect l="l" t="t" r="r" b="b"/>
            <a:pathLst>
              <a:path w="26" h="26" extrusionOk="0">
                <a:moveTo>
                  <a:pt x="0" y="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1" name="Google Shape;7201;p41"/>
          <p:cNvSpPr/>
          <p:nvPr/>
        </p:nvSpPr>
        <p:spPr>
          <a:xfrm>
            <a:off x="3760000" y="2989975"/>
            <a:ext cx="1950" cy="1300"/>
          </a:xfrm>
          <a:custGeom>
            <a:avLst/>
            <a:gdLst/>
            <a:ahLst/>
            <a:cxnLst/>
            <a:rect l="l" t="t" r="r" b="b"/>
            <a:pathLst>
              <a:path w="78" h="52" extrusionOk="0">
                <a:moveTo>
                  <a:pt x="0" y="0"/>
                </a:moveTo>
                <a:lnTo>
                  <a:pt x="0" y="0"/>
                </a:lnTo>
                <a:cubicBezTo>
                  <a:pt x="26" y="26"/>
                  <a:pt x="52" y="51"/>
                  <a:pt x="77" y="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2" name="Google Shape;7202;p41"/>
          <p:cNvSpPr/>
          <p:nvPr/>
        </p:nvSpPr>
        <p:spPr>
          <a:xfrm>
            <a:off x="3924750" y="300150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1"/>
                </a:moveTo>
                <a:lnTo>
                  <a:pt x="52" y="1"/>
                </a:lnTo>
                <a:cubicBezTo>
                  <a:pt x="26" y="26"/>
                  <a:pt x="0" y="78"/>
                  <a:pt x="0" y="103"/>
                </a:cubicBezTo>
                <a:cubicBezTo>
                  <a:pt x="52" y="52"/>
                  <a:pt x="52" y="26"/>
                  <a:pt x="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3" name="Google Shape;7203;p41"/>
          <p:cNvSpPr/>
          <p:nvPr/>
        </p:nvSpPr>
        <p:spPr>
          <a:xfrm>
            <a:off x="4125400" y="3002450"/>
            <a:ext cx="2600" cy="2275"/>
          </a:xfrm>
          <a:custGeom>
            <a:avLst/>
            <a:gdLst/>
            <a:ahLst/>
            <a:cxnLst/>
            <a:rect l="l" t="t" r="r" b="b"/>
            <a:pathLst>
              <a:path w="104" h="91" extrusionOk="0">
                <a:moveTo>
                  <a:pt x="81" y="0"/>
                </a:moveTo>
                <a:cubicBezTo>
                  <a:pt x="61" y="0"/>
                  <a:pt x="38" y="72"/>
                  <a:pt x="1" y="91"/>
                </a:cubicBezTo>
                <a:cubicBezTo>
                  <a:pt x="52" y="91"/>
                  <a:pt x="77" y="65"/>
                  <a:pt x="103" y="40"/>
                </a:cubicBezTo>
                <a:cubicBezTo>
                  <a:pt x="96" y="11"/>
                  <a:pt x="89" y="0"/>
                  <a:pt x="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4" name="Google Shape;7204;p41"/>
          <p:cNvSpPr txBox="1">
            <a:spLocks noGrp="1"/>
          </p:cNvSpPr>
          <p:nvPr>
            <p:ph type="title"/>
          </p:nvPr>
        </p:nvSpPr>
        <p:spPr>
          <a:xfrm>
            <a:off x="1625100" y="826083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Modelos de referência</a:t>
            </a:r>
          </a:p>
        </p:txBody>
      </p:sp>
      <p:sp>
        <p:nvSpPr>
          <p:cNvPr id="2" name="Google Shape;7153;p41">
            <a:extLst>
              <a:ext uri="{FF2B5EF4-FFF2-40B4-BE49-F238E27FC236}">
                <a16:creationId xmlns:a16="http://schemas.microsoft.com/office/drawing/2014/main" id="{F8C1468A-4595-7265-34F5-D1503055748B}"/>
              </a:ext>
            </a:extLst>
          </p:cNvPr>
          <p:cNvSpPr txBox="1">
            <a:spLocks/>
          </p:cNvSpPr>
          <p:nvPr/>
        </p:nvSpPr>
        <p:spPr>
          <a:xfrm>
            <a:off x="5323102" y="3910539"/>
            <a:ext cx="3522446" cy="6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●"/>
              <a:defRPr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pt-BR" dirty="0"/>
              <a:t>Registo Clínico Eletrónico</a:t>
            </a:r>
          </a:p>
          <a:p>
            <a:pPr marL="0" indent="0">
              <a:buFont typeface="Raleway"/>
              <a:buNone/>
            </a:pPr>
            <a:r>
              <a:rPr lang="pt-BR" dirty="0"/>
              <a:t>Prof.: Sandro Carvalho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 Orientado a Serviços</a:t>
            </a:r>
            <a:endParaRPr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m 5" descr="Uma imagem com vela, captura de ecrã, luz&#10;&#10;Descrição gerada automaticamente">
            <a:extLst>
              <a:ext uri="{FF2B5EF4-FFF2-40B4-BE49-F238E27FC236}">
                <a16:creationId xmlns:a16="http://schemas.microsoft.com/office/drawing/2014/main" id="{3D6E8020-D78D-DC07-0747-2C20F669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59" y="1700212"/>
            <a:ext cx="2267760" cy="2336291"/>
          </a:xfrm>
          <a:prstGeom prst="rect">
            <a:avLst/>
          </a:prstGeom>
        </p:spPr>
      </p:pic>
      <p:pic>
        <p:nvPicPr>
          <p:cNvPr id="7" name="Google Shape;7822;p54">
            <a:extLst>
              <a:ext uri="{FF2B5EF4-FFF2-40B4-BE49-F238E27FC236}">
                <a16:creationId xmlns:a16="http://schemas.microsoft.com/office/drawing/2014/main" id="{644AA2BC-840B-EAEC-83D3-3012A4F54482}"/>
              </a:ext>
            </a:extLst>
          </p:cNvPr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4003770" y="2571750"/>
            <a:ext cx="860400" cy="7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815;p69">
            <a:extLst>
              <a:ext uri="{FF2B5EF4-FFF2-40B4-BE49-F238E27FC236}">
                <a16:creationId xmlns:a16="http://schemas.microsoft.com/office/drawing/2014/main" id="{EF9A292C-8222-A278-CF66-3D3B3E4AA06A}"/>
              </a:ext>
            </a:extLst>
          </p:cNvPr>
          <p:cNvSpPr txBox="1">
            <a:spLocks/>
          </p:cNvSpPr>
          <p:nvPr/>
        </p:nvSpPr>
        <p:spPr>
          <a:xfrm>
            <a:off x="4879454" y="2807717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000" dirty="0"/>
              <a:t>As bases de dados </a:t>
            </a:r>
            <a:r>
              <a:rPr lang="en-US" sz="2000" dirty="0" err="1"/>
              <a:t>locais</a:t>
            </a:r>
            <a:r>
              <a:rPr lang="en-US" sz="2000" dirty="0"/>
              <a:t> </a:t>
            </a:r>
            <a:r>
              <a:rPr lang="en-US" sz="2000" dirty="0" err="1"/>
              <a:t>comunicam</a:t>
            </a:r>
            <a:r>
              <a:rPr lang="en-US" sz="2000" dirty="0"/>
              <a:t> entre </a:t>
            </a:r>
            <a:r>
              <a:rPr lang="en-US" sz="2000" dirty="0" err="1"/>
              <a:t>si</a:t>
            </a:r>
            <a:r>
              <a:rPr lang="en-US" sz="2000" dirty="0"/>
              <a:t> e entre o </a:t>
            </a:r>
            <a:r>
              <a:rPr lang="en-US" sz="2000" dirty="0" err="1"/>
              <a:t>repositório</a:t>
            </a:r>
            <a:r>
              <a:rPr lang="en-US" sz="2000" dirty="0"/>
              <a:t> central</a:t>
            </a:r>
          </a:p>
        </p:txBody>
      </p:sp>
    </p:spTree>
    <p:extLst>
      <p:ext uri="{BB962C8B-B14F-4D97-AF65-F5344CB8AC3E}">
        <p14:creationId xmlns:p14="http://schemas.microsoft.com/office/powerpoint/2010/main" val="33380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7" name="Google Shape;9757;p7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Orientado a Serviços</a:t>
            </a:r>
            <a:endParaRPr dirty="0"/>
          </a:p>
        </p:txBody>
      </p:sp>
      <p:grpSp>
        <p:nvGrpSpPr>
          <p:cNvPr id="9759" name="Google Shape;9759;p79"/>
          <p:cNvGrpSpPr/>
          <p:nvPr/>
        </p:nvGrpSpPr>
        <p:grpSpPr>
          <a:xfrm>
            <a:off x="1993848" y="1205450"/>
            <a:ext cx="5156304" cy="174750"/>
            <a:chOff x="3962000" y="4060525"/>
            <a:chExt cx="2324125" cy="174750"/>
          </a:xfrm>
        </p:grpSpPr>
        <p:sp>
          <p:nvSpPr>
            <p:cNvPr id="9760" name="Google Shape;9760;p7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7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7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7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7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7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7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7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7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7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7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7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7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7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7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7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7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7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7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7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7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7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7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7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7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7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7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7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7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7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7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7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2" name="Google Shape;9792;p79"/>
          <p:cNvSpPr txBox="1">
            <a:spLocks noGrp="1"/>
          </p:cNvSpPr>
          <p:nvPr>
            <p:ph type="subTitle" idx="1"/>
          </p:nvPr>
        </p:nvSpPr>
        <p:spPr>
          <a:xfrm>
            <a:off x="4640752" y="1788463"/>
            <a:ext cx="3797048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Desvantagens </a:t>
            </a:r>
            <a:endParaRPr sz="2400" dirty="0"/>
          </a:p>
        </p:txBody>
      </p:sp>
      <p:sp>
        <p:nvSpPr>
          <p:cNvPr id="9793" name="Google Shape;9793;p79"/>
          <p:cNvSpPr txBox="1">
            <a:spLocks noGrp="1"/>
          </p:cNvSpPr>
          <p:nvPr>
            <p:ph type="subTitle" idx="2"/>
          </p:nvPr>
        </p:nvSpPr>
        <p:spPr>
          <a:xfrm>
            <a:off x="714875" y="1788463"/>
            <a:ext cx="38589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Vantagens </a:t>
            </a:r>
            <a:endParaRPr sz="2400" dirty="0"/>
          </a:p>
        </p:txBody>
      </p:sp>
      <p:grpSp>
        <p:nvGrpSpPr>
          <p:cNvPr id="4" name="Google Shape;8746;p67">
            <a:extLst>
              <a:ext uri="{FF2B5EF4-FFF2-40B4-BE49-F238E27FC236}">
                <a16:creationId xmlns:a16="http://schemas.microsoft.com/office/drawing/2014/main" id="{70135468-14FF-2343-7100-18789F7FA52C}"/>
              </a:ext>
            </a:extLst>
          </p:cNvPr>
          <p:cNvGrpSpPr/>
          <p:nvPr/>
        </p:nvGrpSpPr>
        <p:grpSpPr>
          <a:xfrm rot="16200000" flipH="1">
            <a:off x="2884269" y="3248622"/>
            <a:ext cx="3003983" cy="96540"/>
            <a:chOff x="3998100" y="4633825"/>
            <a:chExt cx="2329875" cy="17527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Google Shape;8747;p67">
              <a:extLst>
                <a:ext uri="{FF2B5EF4-FFF2-40B4-BE49-F238E27FC236}">
                  <a16:creationId xmlns:a16="http://schemas.microsoft.com/office/drawing/2014/main" id="{2EC596C4-1972-7BC0-757D-13632B0F22A3}"/>
                </a:ext>
              </a:extLst>
            </p:cNvPr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48;p67">
              <a:extLst>
                <a:ext uri="{FF2B5EF4-FFF2-40B4-BE49-F238E27FC236}">
                  <a16:creationId xmlns:a16="http://schemas.microsoft.com/office/drawing/2014/main" id="{BD9D4B08-BCED-7A7B-8286-8F38785FBF46}"/>
                </a:ext>
              </a:extLst>
            </p:cNvPr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49;p67">
              <a:extLst>
                <a:ext uri="{FF2B5EF4-FFF2-40B4-BE49-F238E27FC236}">
                  <a16:creationId xmlns:a16="http://schemas.microsoft.com/office/drawing/2014/main" id="{1031F9F6-C10C-193B-2DCA-709617295C0E}"/>
                </a:ext>
              </a:extLst>
            </p:cNvPr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0;p67">
              <a:extLst>
                <a:ext uri="{FF2B5EF4-FFF2-40B4-BE49-F238E27FC236}">
                  <a16:creationId xmlns:a16="http://schemas.microsoft.com/office/drawing/2014/main" id="{DB8EFA94-FDEF-1A79-ADA6-B06A926931F7}"/>
                </a:ext>
              </a:extLst>
            </p:cNvPr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51;p67">
              <a:extLst>
                <a:ext uri="{FF2B5EF4-FFF2-40B4-BE49-F238E27FC236}">
                  <a16:creationId xmlns:a16="http://schemas.microsoft.com/office/drawing/2014/main" id="{96DC299E-A86E-629B-9E7B-125C21F824D9}"/>
                </a:ext>
              </a:extLst>
            </p:cNvPr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52;p67">
              <a:extLst>
                <a:ext uri="{FF2B5EF4-FFF2-40B4-BE49-F238E27FC236}">
                  <a16:creationId xmlns:a16="http://schemas.microsoft.com/office/drawing/2014/main" id="{EC137518-6C80-686C-3F56-E384FDCBFC63}"/>
                </a:ext>
              </a:extLst>
            </p:cNvPr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53;p67">
              <a:extLst>
                <a:ext uri="{FF2B5EF4-FFF2-40B4-BE49-F238E27FC236}">
                  <a16:creationId xmlns:a16="http://schemas.microsoft.com/office/drawing/2014/main" id="{5FEAF5B1-3EBD-E4F3-036B-F1087C19150D}"/>
                </a:ext>
              </a:extLst>
            </p:cNvPr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54;p67">
              <a:extLst>
                <a:ext uri="{FF2B5EF4-FFF2-40B4-BE49-F238E27FC236}">
                  <a16:creationId xmlns:a16="http://schemas.microsoft.com/office/drawing/2014/main" id="{2843389D-64AE-6B87-C6AE-85EEEB1BB4DE}"/>
                </a:ext>
              </a:extLst>
            </p:cNvPr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55;p67">
              <a:extLst>
                <a:ext uri="{FF2B5EF4-FFF2-40B4-BE49-F238E27FC236}">
                  <a16:creationId xmlns:a16="http://schemas.microsoft.com/office/drawing/2014/main" id="{580C340A-AC2C-F682-82B5-26C223CA2CF3}"/>
                </a:ext>
              </a:extLst>
            </p:cNvPr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56;p67">
              <a:extLst>
                <a:ext uri="{FF2B5EF4-FFF2-40B4-BE49-F238E27FC236}">
                  <a16:creationId xmlns:a16="http://schemas.microsoft.com/office/drawing/2014/main" id="{6B66B7D8-BD14-16EE-D3A9-EB5C562740CD}"/>
                </a:ext>
              </a:extLst>
            </p:cNvPr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57;p67">
              <a:extLst>
                <a:ext uri="{FF2B5EF4-FFF2-40B4-BE49-F238E27FC236}">
                  <a16:creationId xmlns:a16="http://schemas.microsoft.com/office/drawing/2014/main" id="{3A759418-BFCA-2934-9EE2-B469C83473D9}"/>
                </a:ext>
              </a:extLst>
            </p:cNvPr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58;p67">
              <a:extLst>
                <a:ext uri="{FF2B5EF4-FFF2-40B4-BE49-F238E27FC236}">
                  <a16:creationId xmlns:a16="http://schemas.microsoft.com/office/drawing/2014/main" id="{FE2A9B8C-E00F-5122-4A4C-D501B3252AE8}"/>
                </a:ext>
              </a:extLst>
            </p:cNvPr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59;p67">
              <a:extLst>
                <a:ext uri="{FF2B5EF4-FFF2-40B4-BE49-F238E27FC236}">
                  <a16:creationId xmlns:a16="http://schemas.microsoft.com/office/drawing/2014/main" id="{02C1EAC3-657B-D636-6F8B-E590A13C25C7}"/>
                </a:ext>
              </a:extLst>
            </p:cNvPr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60;p67">
              <a:extLst>
                <a:ext uri="{FF2B5EF4-FFF2-40B4-BE49-F238E27FC236}">
                  <a16:creationId xmlns:a16="http://schemas.microsoft.com/office/drawing/2014/main" id="{5DE9AA5D-3DA6-486F-181A-4561CD87CB6B}"/>
                </a:ext>
              </a:extLst>
            </p:cNvPr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61;p67">
              <a:extLst>
                <a:ext uri="{FF2B5EF4-FFF2-40B4-BE49-F238E27FC236}">
                  <a16:creationId xmlns:a16="http://schemas.microsoft.com/office/drawing/2014/main" id="{80D4E636-EF8D-0374-6030-F3ABB6B1AE18}"/>
                </a:ext>
              </a:extLst>
            </p:cNvPr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62;p67">
              <a:extLst>
                <a:ext uri="{FF2B5EF4-FFF2-40B4-BE49-F238E27FC236}">
                  <a16:creationId xmlns:a16="http://schemas.microsoft.com/office/drawing/2014/main" id="{D26D7FC0-8C55-1DDF-0503-CA143B04EFDC}"/>
                </a:ext>
              </a:extLst>
            </p:cNvPr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63;p67">
              <a:extLst>
                <a:ext uri="{FF2B5EF4-FFF2-40B4-BE49-F238E27FC236}">
                  <a16:creationId xmlns:a16="http://schemas.microsoft.com/office/drawing/2014/main" id="{FDDD07D3-EC83-0D97-C3A1-11E50B74D123}"/>
                </a:ext>
              </a:extLst>
            </p:cNvPr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64;p67">
              <a:extLst>
                <a:ext uri="{FF2B5EF4-FFF2-40B4-BE49-F238E27FC236}">
                  <a16:creationId xmlns:a16="http://schemas.microsoft.com/office/drawing/2014/main" id="{C0F404F7-47B2-946D-E80C-AD91C44B5BBF}"/>
                </a:ext>
              </a:extLst>
            </p:cNvPr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65;p67">
              <a:extLst>
                <a:ext uri="{FF2B5EF4-FFF2-40B4-BE49-F238E27FC236}">
                  <a16:creationId xmlns:a16="http://schemas.microsoft.com/office/drawing/2014/main" id="{73B5891A-C44D-A1A1-A802-80A209E7C5E0}"/>
                </a:ext>
              </a:extLst>
            </p:cNvPr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66;p67">
              <a:extLst>
                <a:ext uri="{FF2B5EF4-FFF2-40B4-BE49-F238E27FC236}">
                  <a16:creationId xmlns:a16="http://schemas.microsoft.com/office/drawing/2014/main" id="{2D07A7D0-5B4C-170B-6C2D-C6528C7D184C}"/>
                </a:ext>
              </a:extLst>
            </p:cNvPr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67;p67">
              <a:extLst>
                <a:ext uri="{FF2B5EF4-FFF2-40B4-BE49-F238E27FC236}">
                  <a16:creationId xmlns:a16="http://schemas.microsoft.com/office/drawing/2014/main" id="{0061FFDA-FED2-A8FE-3812-A67F70CC8184}"/>
                </a:ext>
              </a:extLst>
            </p:cNvPr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68;p67">
              <a:extLst>
                <a:ext uri="{FF2B5EF4-FFF2-40B4-BE49-F238E27FC236}">
                  <a16:creationId xmlns:a16="http://schemas.microsoft.com/office/drawing/2014/main" id="{66050D63-A53E-A9DC-F668-C41EF555CC3E}"/>
                </a:ext>
              </a:extLst>
            </p:cNvPr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69;p67">
              <a:extLst>
                <a:ext uri="{FF2B5EF4-FFF2-40B4-BE49-F238E27FC236}">
                  <a16:creationId xmlns:a16="http://schemas.microsoft.com/office/drawing/2014/main" id="{DBCA0E84-5C6C-7140-EB58-9C25C673A2A8}"/>
                </a:ext>
              </a:extLst>
            </p:cNvPr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70;p67">
              <a:extLst>
                <a:ext uri="{FF2B5EF4-FFF2-40B4-BE49-F238E27FC236}">
                  <a16:creationId xmlns:a16="http://schemas.microsoft.com/office/drawing/2014/main" id="{F014850E-383B-4AA1-4DE0-B0E7ED491EB4}"/>
                </a:ext>
              </a:extLst>
            </p:cNvPr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71;p67">
              <a:extLst>
                <a:ext uri="{FF2B5EF4-FFF2-40B4-BE49-F238E27FC236}">
                  <a16:creationId xmlns:a16="http://schemas.microsoft.com/office/drawing/2014/main" id="{C8B32EC1-149A-64D7-E97A-8334D834DDED}"/>
                </a:ext>
              </a:extLst>
            </p:cNvPr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72;p67">
              <a:extLst>
                <a:ext uri="{FF2B5EF4-FFF2-40B4-BE49-F238E27FC236}">
                  <a16:creationId xmlns:a16="http://schemas.microsoft.com/office/drawing/2014/main" id="{09BB1954-E39C-C137-7ED5-A3DD73FD7CAD}"/>
                </a:ext>
              </a:extLst>
            </p:cNvPr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73;p67">
              <a:extLst>
                <a:ext uri="{FF2B5EF4-FFF2-40B4-BE49-F238E27FC236}">
                  <a16:creationId xmlns:a16="http://schemas.microsoft.com/office/drawing/2014/main" id="{8AA2DA14-71F1-8FBF-D2F0-6D4879B222BD}"/>
                </a:ext>
              </a:extLst>
            </p:cNvPr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8774;p67">
              <a:extLst>
                <a:ext uri="{FF2B5EF4-FFF2-40B4-BE49-F238E27FC236}">
                  <a16:creationId xmlns:a16="http://schemas.microsoft.com/office/drawing/2014/main" id="{0CF85D54-EBD2-82F7-23F7-BEC58C19B365}"/>
                </a:ext>
              </a:extLst>
            </p:cNvPr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8775;p67">
              <a:extLst>
                <a:ext uri="{FF2B5EF4-FFF2-40B4-BE49-F238E27FC236}">
                  <a16:creationId xmlns:a16="http://schemas.microsoft.com/office/drawing/2014/main" id="{3DC925FE-ADA6-4360-99AB-3E02F49C3872}"/>
                </a:ext>
              </a:extLst>
            </p:cNvPr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8776;p67">
              <a:extLst>
                <a:ext uri="{FF2B5EF4-FFF2-40B4-BE49-F238E27FC236}">
                  <a16:creationId xmlns:a16="http://schemas.microsoft.com/office/drawing/2014/main" id="{181CC2D3-EB66-2EDE-C886-74B4B333BB76}"/>
                </a:ext>
              </a:extLst>
            </p:cNvPr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8777;p67">
              <a:extLst>
                <a:ext uri="{FF2B5EF4-FFF2-40B4-BE49-F238E27FC236}">
                  <a16:creationId xmlns:a16="http://schemas.microsoft.com/office/drawing/2014/main" id="{7A04F158-10D2-505B-2677-96A931E6212A}"/>
                </a:ext>
              </a:extLst>
            </p:cNvPr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8778;p67">
              <a:extLst>
                <a:ext uri="{FF2B5EF4-FFF2-40B4-BE49-F238E27FC236}">
                  <a16:creationId xmlns:a16="http://schemas.microsoft.com/office/drawing/2014/main" id="{90623218-1595-4539-B454-960B314F8CBA}"/>
                </a:ext>
              </a:extLst>
            </p:cNvPr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8779;p67">
              <a:extLst>
                <a:ext uri="{FF2B5EF4-FFF2-40B4-BE49-F238E27FC236}">
                  <a16:creationId xmlns:a16="http://schemas.microsoft.com/office/drawing/2014/main" id="{296488D6-DADF-FD3C-60D6-BC97D1B23DAA}"/>
                </a:ext>
              </a:extLst>
            </p:cNvPr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8780;p67">
              <a:extLst>
                <a:ext uri="{FF2B5EF4-FFF2-40B4-BE49-F238E27FC236}">
                  <a16:creationId xmlns:a16="http://schemas.microsoft.com/office/drawing/2014/main" id="{D4F9E556-4D02-9F72-1893-0D24A4152FCD}"/>
                </a:ext>
              </a:extLst>
            </p:cNvPr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8781;p67">
              <a:extLst>
                <a:ext uri="{FF2B5EF4-FFF2-40B4-BE49-F238E27FC236}">
                  <a16:creationId xmlns:a16="http://schemas.microsoft.com/office/drawing/2014/main" id="{99A920E8-5352-2285-6EF5-EBFCA4E77A1C}"/>
                </a:ext>
              </a:extLst>
            </p:cNvPr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8782;p67">
              <a:extLst>
                <a:ext uri="{FF2B5EF4-FFF2-40B4-BE49-F238E27FC236}">
                  <a16:creationId xmlns:a16="http://schemas.microsoft.com/office/drawing/2014/main" id="{4D0D7C00-C970-7DF1-922D-7F973E152FC8}"/>
                </a:ext>
              </a:extLst>
            </p:cNvPr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8783;p67">
              <a:extLst>
                <a:ext uri="{FF2B5EF4-FFF2-40B4-BE49-F238E27FC236}">
                  <a16:creationId xmlns:a16="http://schemas.microsoft.com/office/drawing/2014/main" id="{8AA4B6A8-C856-61D4-F4C2-7063C64A044E}"/>
                </a:ext>
              </a:extLst>
            </p:cNvPr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8784;p67">
              <a:extLst>
                <a:ext uri="{FF2B5EF4-FFF2-40B4-BE49-F238E27FC236}">
                  <a16:creationId xmlns:a16="http://schemas.microsoft.com/office/drawing/2014/main" id="{8281B308-5ED1-007E-0D4A-23C005C7B26C}"/>
                </a:ext>
              </a:extLst>
            </p:cNvPr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8785;p67">
              <a:extLst>
                <a:ext uri="{FF2B5EF4-FFF2-40B4-BE49-F238E27FC236}">
                  <a16:creationId xmlns:a16="http://schemas.microsoft.com/office/drawing/2014/main" id="{515FB125-5139-70A4-C3CC-C59C3651E26A}"/>
                </a:ext>
              </a:extLst>
            </p:cNvPr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oogle Shape;8811;p69">
            <a:extLst>
              <a:ext uri="{FF2B5EF4-FFF2-40B4-BE49-F238E27FC236}">
                <a16:creationId xmlns:a16="http://schemas.microsoft.com/office/drawing/2014/main" id="{177A555F-5473-119F-D6B6-47CBFA6F816B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659309" y="3016878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0" name="Google Shape;8811;p69">
            <a:extLst>
              <a:ext uri="{FF2B5EF4-FFF2-40B4-BE49-F238E27FC236}">
                <a16:creationId xmlns:a16="http://schemas.microsoft.com/office/drawing/2014/main" id="{E8550831-87E3-23F2-BEB9-FD81CCD9AA24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659310" y="3731532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4" name="Google Shape;8811;p69">
            <a:extLst>
              <a:ext uri="{FF2B5EF4-FFF2-40B4-BE49-F238E27FC236}">
                <a16:creationId xmlns:a16="http://schemas.microsoft.com/office/drawing/2014/main" id="{9D045F93-4AF4-9E12-9415-870658DF4026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4647627" y="2481442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5" name="Google Shape;8811;p69">
            <a:extLst>
              <a:ext uri="{FF2B5EF4-FFF2-40B4-BE49-F238E27FC236}">
                <a16:creationId xmlns:a16="http://schemas.microsoft.com/office/drawing/2014/main" id="{78ED38AD-ADC7-E903-2A53-41D1B296318F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4647626" y="3330109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áfico 1" descr="Adicionar com preenchimento sólido">
            <a:extLst>
              <a:ext uri="{FF2B5EF4-FFF2-40B4-BE49-F238E27FC236}">
                <a16:creationId xmlns:a16="http://schemas.microsoft.com/office/drawing/2014/main" id="{E2D4C507-A228-4A20-0C38-C83DDB7A7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050" y="1723558"/>
            <a:ext cx="506922" cy="506922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9741" name="Conexão reta 9740">
            <a:extLst>
              <a:ext uri="{FF2B5EF4-FFF2-40B4-BE49-F238E27FC236}">
                <a16:creationId xmlns:a16="http://schemas.microsoft.com/office/drawing/2014/main" id="{0E432F20-9356-BC1B-D57B-F4DE9BC9E410}"/>
              </a:ext>
            </a:extLst>
          </p:cNvPr>
          <p:cNvCxnSpPr>
            <a:cxnSpLocks/>
          </p:cNvCxnSpPr>
          <p:nvPr/>
        </p:nvCxnSpPr>
        <p:spPr>
          <a:xfrm>
            <a:off x="6331284" y="1999936"/>
            <a:ext cx="406018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2" name="Google Shape;8815;p69">
            <a:extLst>
              <a:ext uri="{FF2B5EF4-FFF2-40B4-BE49-F238E27FC236}">
                <a16:creationId xmlns:a16="http://schemas.microsoft.com/office/drawing/2014/main" id="{6BC20A41-9790-9EBD-DE34-41FAFE1590AE}"/>
              </a:ext>
            </a:extLst>
          </p:cNvPr>
          <p:cNvSpPr txBox="1">
            <a:spLocks/>
          </p:cNvSpPr>
          <p:nvPr/>
        </p:nvSpPr>
        <p:spPr>
          <a:xfrm>
            <a:off x="1047153" y="2383254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Melhor</a:t>
            </a:r>
            <a:r>
              <a:rPr lang="en-US" sz="1800" dirty="0"/>
              <a:t> </a:t>
            </a:r>
            <a:r>
              <a:rPr lang="en-US" sz="1800" dirty="0" err="1"/>
              <a:t>comunicação</a:t>
            </a:r>
            <a:r>
              <a:rPr lang="en-US" sz="1800" dirty="0"/>
              <a:t> entre as </a:t>
            </a:r>
            <a:r>
              <a:rPr lang="en-US" sz="1800" dirty="0" err="1"/>
              <a:t>unidades</a:t>
            </a:r>
            <a:r>
              <a:rPr lang="en-US" sz="1800" dirty="0"/>
              <a:t> de </a:t>
            </a:r>
            <a:r>
              <a:rPr lang="en-US" sz="1800" dirty="0" err="1"/>
              <a:t>saúde</a:t>
            </a:r>
            <a:endParaRPr lang="en-US" sz="1800" dirty="0"/>
          </a:p>
        </p:txBody>
      </p:sp>
      <p:sp>
        <p:nvSpPr>
          <p:cNvPr id="9743" name="Google Shape;8815;p69">
            <a:extLst>
              <a:ext uri="{FF2B5EF4-FFF2-40B4-BE49-F238E27FC236}">
                <a16:creationId xmlns:a16="http://schemas.microsoft.com/office/drawing/2014/main" id="{106A9A05-DC62-C128-9D19-8511283FDA74}"/>
              </a:ext>
            </a:extLst>
          </p:cNvPr>
          <p:cNvSpPr txBox="1">
            <a:spLocks/>
          </p:cNvSpPr>
          <p:nvPr/>
        </p:nvSpPr>
        <p:spPr>
          <a:xfrm>
            <a:off x="1101949" y="3829149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flexibilidade</a:t>
            </a:r>
            <a:endParaRPr lang="en-US" sz="1800" dirty="0"/>
          </a:p>
        </p:txBody>
      </p:sp>
      <p:sp>
        <p:nvSpPr>
          <p:cNvPr id="9746" name="Google Shape;8815;p69">
            <a:extLst>
              <a:ext uri="{FF2B5EF4-FFF2-40B4-BE49-F238E27FC236}">
                <a16:creationId xmlns:a16="http://schemas.microsoft.com/office/drawing/2014/main" id="{7B9AC4DE-7059-3C7D-6389-C8FE7CFC6B30}"/>
              </a:ext>
            </a:extLst>
          </p:cNvPr>
          <p:cNvSpPr txBox="1">
            <a:spLocks/>
          </p:cNvSpPr>
          <p:nvPr/>
        </p:nvSpPr>
        <p:spPr>
          <a:xfrm>
            <a:off x="5080124" y="2560409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Padronização</a:t>
            </a:r>
            <a:r>
              <a:rPr lang="en-US" sz="1800" dirty="0"/>
              <a:t> fortemente </a:t>
            </a:r>
            <a:r>
              <a:rPr lang="en-US" sz="1800" dirty="0" err="1"/>
              <a:t>requirida</a:t>
            </a:r>
            <a:endParaRPr lang="en-US" sz="1800" dirty="0"/>
          </a:p>
        </p:txBody>
      </p:sp>
      <p:sp>
        <p:nvSpPr>
          <p:cNvPr id="9747" name="Google Shape;8815;p69">
            <a:extLst>
              <a:ext uri="{FF2B5EF4-FFF2-40B4-BE49-F238E27FC236}">
                <a16:creationId xmlns:a16="http://schemas.microsoft.com/office/drawing/2014/main" id="{957D378D-3606-737E-FE75-4C7599386B81}"/>
              </a:ext>
            </a:extLst>
          </p:cNvPr>
          <p:cNvSpPr txBox="1">
            <a:spLocks/>
          </p:cNvSpPr>
          <p:nvPr/>
        </p:nvSpPr>
        <p:spPr>
          <a:xfrm>
            <a:off x="5087601" y="3414103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Implementação</a:t>
            </a:r>
            <a:r>
              <a:rPr lang="en-US" sz="1800" dirty="0"/>
              <a:t> </a:t>
            </a:r>
            <a:r>
              <a:rPr lang="en-US" sz="1800" dirty="0" err="1"/>
              <a:t>complexa</a:t>
            </a:r>
            <a:endParaRPr lang="en-US" sz="1800" dirty="0"/>
          </a:p>
        </p:txBody>
      </p:sp>
      <p:pic>
        <p:nvPicPr>
          <p:cNvPr id="32" name="Google Shape;8811;p69">
            <a:extLst>
              <a:ext uri="{FF2B5EF4-FFF2-40B4-BE49-F238E27FC236}">
                <a16:creationId xmlns:a16="http://schemas.microsoft.com/office/drawing/2014/main" id="{77A0684F-4B3E-4519-0CAA-3DAE4615E7D3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660079" y="2281628"/>
            <a:ext cx="439975" cy="45387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8815;p69">
            <a:extLst>
              <a:ext uri="{FF2B5EF4-FFF2-40B4-BE49-F238E27FC236}">
                <a16:creationId xmlns:a16="http://schemas.microsoft.com/office/drawing/2014/main" id="{D272F209-7FC8-8A5D-7672-07A40C404467}"/>
              </a:ext>
            </a:extLst>
          </p:cNvPr>
          <p:cNvSpPr txBox="1">
            <a:spLocks/>
          </p:cNvSpPr>
          <p:nvPr/>
        </p:nvSpPr>
        <p:spPr>
          <a:xfrm>
            <a:off x="1068672" y="3100217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Registos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atualizados</a:t>
            </a:r>
            <a:r>
              <a:rPr lang="en-US" sz="1800" dirty="0"/>
              <a:t> </a:t>
            </a:r>
            <a:r>
              <a:rPr lang="en-US" sz="1800" dirty="0" err="1"/>
              <a:t>individualmente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2" grpId="0" build="p"/>
      <p:bldP spid="9746" grpId="0"/>
      <p:bldP spid="97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2336645" y="2685745"/>
            <a:ext cx="4485748" cy="79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 err="1"/>
              <a:t>Modelo</a:t>
            </a:r>
            <a:r>
              <a:rPr lang="en-US" sz="3800" dirty="0"/>
              <a:t> </a:t>
            </a:r>
            <a:r>
              <a:rPr lang="en-US" sz="3800" dirty="0" err="1"/>
              <a:t>Centralizado</a:t>
            </a:r>
            <a:r>
              <a:rPr lang="en-US" sz="3800" dirty="0"/>
              <a:t>/</a:t>
            </a:r>
            <a:r>
              <a:rPr lang="en-US" sz="3800" dirty="0" err="1"/>
              <a:t>Integrado</a:t>
            </a:r>
            <a:endParaRPr lang="en-US" sz="3800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51269" y="1312185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860" y="3672993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33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 Centralizado/Integrado</a:t>
            </a:r>
            <a:endParaRPr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 descr="Uma imagem com texto, captura de ecrã, círculo&#10;&#10;Descrição gerada automaticamente">
            <a:extLst>
              <a:ext uri="{FF2B5EF4-FFF2-40B4-BE49-F238E27FC236}">
                <a16:creationId xmlns:a16="http://schemas.microsoft.com/office/drawing/2014/main" id="{D11D8CD1-B0F2-FDD1-6498-1CC8D107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96" y="1636295"/>
            <a:ext cx="2711349" cy="2396394"/>
          </a:xfrm>
          <a:prstGeom prst="rect">
            <a:avLst/>
          </a:prstGeom>
        </p:spPr>
      </p:pic>
      <p:pic>
        <p:nvPicPr>
          <p:cNvPr id="8" name="Google Shape;7822;p54">
            <a:extLst>
              <a:ext uri="{FF2B5EF4-FFF2-40B4-BE49-F238E27FC236}">
                <a16:creationId xmlns:a16="http://schemas.microsoft.com/office/drawing/2014/main" id="{3F938A50-FD0C-5EA9-8EE1-367AAEFF1A3D}"/>
              </a:ext>
            </a:extLst>
          </p:cNvPr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3849688" y="1866692"/>
            <a:ext cx="859790" cy="738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815;p69">
            <a:extLst>
              <a:ext uri="{FF2B5EF4-FFF2-40B4-BE49-F238E27FC236}">
                <a16:creationId xmlns:a16="http://schemas.microsoft.com/office/drawing/2014/main" id="{3ADE133E-585C-C898-15E0-7D10B6315BEE}"/>
              </a:ext>
            </a:extLst>
          </p:cNvPr>
          <p:cNvSpPr txBox="1">
            <a:spLocks/>
          </p:cNvSpPr>
          <p:nvPr/>
        </p:nvSpPr>
        <p:spPr>
          <a:xfrm>
            <a:off x="4798162" y="2102795"/>
            <a:ext cx="3782167" cy="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há</a:t>
            </a:r>
            <a:r>
              <a:rPr lang="en-US" sz="2000" dirty="0"/>
              <a:t> bases de dados </a:t>
            </a:r>
            <a:r>
              <a:rPr lang="en-US" sz="2000" dirty="0" err="1"/>
              <a:t>locais</a:t>
            </a:r>
            <a:endParaRPr lang="en-US" sz="2000" dirty="0"/>
          </a:p>
        </p:txBody>
      </p:sp>
      <p:pic>
        <p:nvPicPr>
          <p:cNvPr id="10" name="Google Shape;7824;p54">
            <a:extLst>
              <a:ext uri="{FF2B5EF4-FFF2-40B4-BE49-F238E27FC236}">
                <a16:creationId xmlns:a16="http://schemas.microsoft.com/office/drawing/2014/main" id="{D07B90FB-D1D9-019E-87F5-9BE06EF37819}"/>
              </a:ext>
            </a:extLst>
          </p:cNvPr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 rot="10800000">
            <a:off x="3868483" y="3140968"/>
            <a:ext cx="860400" cy="7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815;p69">
            <a:extLst>
              <a:ext uri="{FF2B5EF4-FFF2-40B4-BE49-F238E27FC236}">
                <a16:creationId xmlns:a16="http://schemas.microsoft.com/office/drawing/2014/main" id="{27F20E26-082D-53E6-1282-C0DE60CEE60A}"/>
              </a:ext>
            </a:extLst>
          </p:cNvPr>
          <p:cNvSpPr txBox="1">
            <a:spLocks/>
          </p:cNvSpPr>
          <p:nvPr/>
        </p:nvSpPr>
        <p:spPr>
          <a:xfrm>
            <a:off x="4798162" y="3351968"/>
            <a:ext cx="3782167" cy="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000" dirty="0" err="1"/>
              <a:t>Existe</a:t>
            </a:r>
            <a:r>
              <a:rPr lang="en-US" sz="2000" dirty="0"/>
              <a:t> um </a:t>
            </a:r>
            <a:r>
              <a:rPr lang="en-US" sz="2000" dirty="0" err="1"/>
              <a:t>repositório</a:t>
            </a:r>
            <a:r>
              <a:rPr lang="en-US" sz="2000" dirty="0"/>
              <a:t> central </a:t>
            </a:r>
            <a:r>
              <a:rPr lang="en-US" sz="2000" dirty="0" err="1"/>
              <a:t>comum</a:t>
            </a:r>
            <a:r>
              <a:rPr lang="en-US" sz="2000" dirty="0"/>
              <a:t> a </a:t>
            </a:r>
            <a:r>
              <a:rPr lang="en-US" sz="2000" dirty="0" err="1"/>
              <a:t>todos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493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7" name="Google Shape;9757;p7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Centralizado/Integrado</a:t>
            </a:r>
            <a:endParaRPr dirty="0"/>
          </a:p>
        </p:txBody>
      </p:sp>
      <p:grpSp>
        <p:nvGrpSpPr>
          <p:cNvPr id="9759" name="Google Shape;9759;p79"/>
          <p:cNvGrpSpPr/>
          <p:nvPr/>
        </p:nvGrpSpPr>
        <p:grpSpPr>
          <a:xfrm>
            <a:off x="1993848" y="1205450"/>
            <a:ext cx="5156304" cy="174750"/>
            <a:chOff x="3962000" y="4060525"/>
            <a:chExt cx="2324125" cy="174750"/>
          </a:xfrm>
        </p:grpSpPr>
        <p:sp>
          <p:nvSpPr>
            <p:cNvPr id="9760" name="Google Shape;9760;p7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7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7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7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7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7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7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7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7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7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7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7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7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7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7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7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7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7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7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7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7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7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7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7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7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7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7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7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7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7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7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7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2" name="Google Shape;9792;p79"/>
          <p:cNvSpPr txBox="1">
            <a:spLocks noGrp="1"/>
          </p:cNvSpPr>
          <p:nvPr>
            <p:ph type="subTitle" idx="1"/>
          </p:nvPr>
        </p:nvSpPr>
        <p:spPr>
          <a:xfrm>
            <a:off x="4640752" y="1788463"/>
            <a:ext cx="3797048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Desvantagens </a:t>
            </a:r>
            <a:endParaRPr sz="2400" dirty="0"/>
          </a:p>
        </p:txBody>
      </p:sp>
      <p:sp>
        <p:nvSpPr>
          <p:cNvPr id="9793" name="Google Shape;9793;p79"/>
          <p:cNvSpPr txBox="1">
            <a:spLocks noGrp="1"/>
          </p:cNvSpPr>
          <p:nvPr>
            <p:ph type="subTitle" idx="2"/>
          </p:nvPr>
        </p:nvSpPr>
        <p:spPr>
          <a:xfrm>
            <a:off x="714875" y="1788463"/>
            <a:ext cx="38589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Vantagens </a:t>
            </a:r>
            <a:endParaRPr sz="2400" dirty="0"/>
          </a:p>
        </p:txBody>
      </p:sp>
      <p:grpSp>
        <p:nvGrpSpPr>
          <p:cNvPr id="4" name="Google Shape;8746;p67">
            <a:extLst>
              <a:ext uri="{FF2B5EF4-FFF2-40B4-BE49-F238E27FC236}">
                <a16:creationId xmlns:a16="http://schemas.microsoft.com/office/drawing/2014/main" id="{70135468-14FF-2343-7100-18789F7FA52C}"/>
              </a:ext>
            </a:extLst>
          </p:cNvPr>
          <p:cNvGrpSpPr/>
          <p:nvPr/>
        </p:nvGrpSpPr>
        <p:grpSpPr>
          <a:xfrm rot="16200000" flipH="1">
            <a:off x="2884269" y="3248622"/>
            <a:ext cx="3003983" cy="96540"/>
            <a:chOff x="3998100" y="4633825"/>
            <a:chExt cx="2329875" cy="17527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Google Shape;8747;p67">
              <a:extLst>
                <a:ext uri="{FF2B5EF4-FFF2-40B4-BE49-F238E27FC236}">
                  <a16:creationId xmlns:a16="http://schemas.microsoft.com/office/drawing/2014/main" id="{2EC596C4-1972-7BC0-757D-13632B0F22A3}"/>
                </a:ext>
              </a:extLst>
            </p:cNvPr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48;p67">
              <a:extLst>
                <a:ext uri="{FF2B5EF4-FFF2-40B4-BE49-F238E27FC236}">
                  <a16:creationId xmlns:a16="http://schemas.microsoft.com/office/drawing/2014/main" id="{BD9D4B08-BCED-7A7B-8286-8F38785FBF46}"/>
                </a:ext>
              </a:extLst>
            </p:cNvPr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49;p67">
              <a:extLst>
                <a:ext uri="{FF2B5EF4-FFF2-40B4-BE49-F238E27FC236}">
                  <a16:creationId xmlns:a16="http://schemas.microsoft.com/office/drawing/2014/main" id="{1031F9F6-C10C-193B-2DCA-709617295C0E}"/>
                </a:ext>
              </a:extLst>
            </p:cNvPr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0;p67">
              <a:extLst>
                <a:ext uri="{FF2B5EF4-FFF2-40B4-BE49-F238E27FC236}">
                  <a16:creationId xmlns:a16="http://schemas.microsoft.com/office/drawing/2014/main" id="{DB8EFA94-FDEF-1A79-ADA6-B06A926931F7}"/>
                </a:ext>
              </a:extLst>
            </p:cNvPr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51;p67">
              <a:extLst>
                <a:ext uri="{FF2B5EF4-FFF2-40B4-BE49-F238E27FC236}">
                  <a16:creationId xmlns:a16="http://schemas.microsoft.com/office/drawing/2014/main" id="{96DC299E-A86E-629B-9E7B-125C21F824D9}"/>
                </a:ext>
              </a:extLst>
            </p:cNvPr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52;p67">
              <a:extLst>
                <a:ext uri="{FF2B5EF4-FFF2-40B4-BE49-F238E27FC236}">
                  <a16:creationId xmlns:a16="http://schemas.microsoft.com/office/drawing/2014/main" id="{EC137518-6C80-686C-3F56-E384FDCBFC63}"/>
                </a:ext>
              </a:extLst>
            </p:cNvPr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53;p67">
              <a:extLst>
                <a:ext uri="{FF2B5EF4-FFF2-40B4-BE49-F238E27FC236}">
                  <a16:creationId xmlns:a16="http://schemas.microsoft.com/office/drawing/2014/main" id="{5FEAF5B1-3EBD-E4F3-036B-F1087C19150D}"/>
                </a:ext>
              </a:extLst>
            </p:cNvPr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54;p67">
              <a:extLst>
                <a:ext uri="{FF2B5EF4-FFF2-40B4-BE49-F238E27FC236}">
                  <a16:creationId xmlns:a16="http://schemas.microsoft.com/office/drawing/2014/main" id="{2843389D-64AE-6B87-C6AE-85EEEB1BB4DE}"/>
                </a:ext>
              </a:extLst>
            </p:cNvPr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55;p67">
              <a:extLst>
                <a:ext uri="{FF2B5EF4-FFF2-40B4-BE49-F238E27FC236}">
                  <a16:creationId xmlns:a16="http://schemas.microsoft.com/office/drawing/2014/main" id="{580C340A-AC2C-F682-82B5-26C223CA2CF3}"/>
                </a:ext>
              </a:extLst>
            </p:cNvPr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56;p67">
              <a:extLst>
                <a:ext uri="{FF2B5EF4-FFF2-40B4-BE49-F238E27FC236}">
                  <a16:creationId xmlns:a16="http://schemas.microsoft.com/office/drawing/2014/main" id="{6B66B7D8-BD14-16EE-D3A9-EB5C562740CD}"/>
                </a:ext>
              </a:extLst>
            </p:cNvPr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57;p67">
              <a:extLst>
                <a:ext uri="{FF2B5EF4-FFF2-40B4-BE49-F238E27FC236}">
                  <a16:creationId xmlns:a16="http://schemas.microsoft.com/office/drawing/2014/main" id="{3A759418-BFCA-2934-9EE2-B469C83473D9}"/>
                </a:ext>
              </a:extLst>
            </p:cNvPr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58;p67">
              <a:extLst>
                <a:ext uri="{FF2B5EF4-FFF2-40B4-BE49-F238E27FC236}">
                  <a16:creationId xmlns:a16="http://schemas.microsoft.com/office/drawing/2014/main" id="{FE2A9B8C-E00F-5122-4A4C-D501B3252AE8}"/>
                </a:ext>
              </a:extLst>
            </p:cNvPr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59;p67">
              <a:extLst>
                <a:ext uri="{FF2B5EF4-FFF2-40B4-BE49-F238E27FC236}">
                  <a16:creationId xmlns:a16="http://schemas.microsoft.com/office/drawing/2014/main" id="{02C1EAC3-657B-D636-6F8B-E590A13C25C7}"/>
                </a:ext>
              </a:extLst>
            </p:cNvPr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60;p67">
              <a:extLst>
                <a:ext uri="{FF2B5EF4-FFF2-40B4-BE49-F238E27FC236}">
                  <a16:creationId xmlns:a16="http://schemas.microsoft.com/office/drawing/2014/main" id="{5DE9AA5D-3DA6-486F-181A-4561CD87CB6B}"/>
                </a:ext>
              </a:extLst>
            </p:cNvPr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61;p67">
              <a:extLst>
                <a:ext uri="{FF2B5EF4-FFF2-40B4-BE49-F238E27FC236}">
                  <a16:creationId xmlns:a16="http://schemas.microsoft.com/office/drawing/2014/main" id="{80D4E636-EF8D-0374-6030-F3ABB6B1AE18}"/>
                </a:ext>
              </a:extLst>
            </p:cNvPr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62;p67">
              <a:extLst>
                <a:ext uri="{FF2B5EF4-FFF2-40B4-BE49-F238E27FC236}">
                  <a16:creationId xmlns:a16="http://schemas.microsoft.com/office/drawing/2014/main" id="{D26D7FC0-8C55-1DDF-0503-CA143B04EFDC}"/>
                </a:ext>
              </a:extLst>
            </p:cNvPr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63;p67">
              <a:extLst>
                <a:ext uri="{FF2B5EF4-FFF2-40B4-BE49-F238E27FC236}">
                  <a16:creationId xmlns:a16="http://schemas.microsoft.com/office/drawing/2014/main" id="{FDDD07D3-EC83-0D97-C3A1-11E50B74D123}"/>
                </a:ext>
              </a:extLst>
            </p:cNvPr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64;p67">
              <a:extLst>
                <a:ext uri="{FF2B5EF4-FFF2-40B4-BE49-F238E27FC236}">
                  <a16:creationId xmlns:a16="http://schemas.microsoft.com/office/drawing/2014/main" id="{C0F404F7-47B2-946D-E80C-AD91C44B5BBF}"/>
                </a:ext>
              </a:extLst>
            </p:cNvPr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65;p67">
              <a:extLst>
                <a:ext uri="{FF2B5EF4-FFF2-40B4-BE49-F238E27FC236}">
                  <a16:creationId xmlns:a16="http://schemas.microsoft.com/office/drawing/2014/main" id="{73B5891A-C44D-A1A1-A802-80A209E7C5E0}"/>
                </a:ext>
              </a:extLst>
            </p:cNvPr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66;p67">
              <a:extLst>
                <a:ext uri="{FF2B5EF4-FFF2-40B4-BE49-F238E27FC236}">
                  <a16:creationId xmlns:a16="http://schemas.microsoft.com/office/drawing/2014/main" id="{2D07A7D0-5B4C-170B-6C2D-C6528C7D184C}"/>
                </a:ext>
              </a:extLst>
            </p:cNvPr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67;p67">
              <a:extLst>
                <a:ext uri="{FF2B5EF4-FFF2-40B4-BE49-F238E27FC236}">
                  <a16:creationId xmlns:a16="http://schemas.microsoft.com/office/drawing/2014/main" id="{0061FFDA-FED2-A8FE-3812-A67F70CC8184}"/>
                </a:ext>
              </a:extLst>
            </p:cNvPr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68;p67">
              <a:extLst>
                <a:ext uri="{FF2B5EF4-FFF2-40B4-BE49-F238E27FC236}">
                  <a16:creationId xmlns:a16="http://schemas.microsoft.com/office/drawing/2014/main" id="{66050D63-A53E-A9DC-F668-C41EF555CC3E}"/>
                </a:ext>
              </a:extLst>
            </p:cNvPr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69;p67">
              <a:extLst>
                <a:ext uri="{FF2B5EF4-FFF2-40B4-BE49-F238E27FC236}">
                  <a16:creationId xmlns:a16="http://schemas.microsoft.com/office/drawing/2014/main" id="{DBCA0E84-5C6C-7140-EB58-9C25C673A2A8}"/>
                </a:ext>
              </a:extLst>
            </p:cNvPr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70;p67">
              <a:extLst>
                <a:ext uri="{FF2B5EF4-FFF2-40B4-BE49-F238E27FC236}">
                  <a16:creationId xmlns:a16="http://schemas.microsoft.com/office/drawing/2014/main" id="{F014850E-383B-4AA1-4DE0-B0E7ED491EB4}"/>
                </a:ext>
              </a:extLst>
            </p:cNvPr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71;p67">
              <a:extLst>
                <a:ext uri="{FF2B5EF4-FFF2-40B4-BE49-F238E27FC236}">
                  <a16:creationId xmlns:a16="http://schemas.microsoft.com/office/drawing/2014/main" id="{C8B32EC1-149A-64D7-E97A-8334D834DDED}"/>
                </a:ext>
              </a:extLst>
            </p:cNvPr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72;p67">
              <a:extLst>
                <a:ext uri="{FF2B5EF4-FFF2-40B4-BE49-F238E27FC236}">
                  <a16:creationId xmlns:a16="http://schemas.microsoft.com/office/drawing/2014/main" id="{09BB1954-E39C-C137-7ED5-A3DD73FD7CAD}"/>
                </a:ext>
              </a:extLst>
            </p:cNvPr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73;p67">
              <a:extLst>
                <a:ext uri="{FF2B5EF4-FFF2-40B4-BE49-F238E27FC236}">
                  <a16:creationId xmlns:a16="http://schemas.microsoft.com/office/drawing/2014/main" id="{8AA2DA14-71F1-8FBF-D2F0-6D4879B222BD}"/>
                </a:ext>
              </a:extLst>
            </p:cNvPr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8774;p67">
              <a:extLst>
                <a:ext uri="{FF2B5EF4-FFF2-40B4-BE49-F238E27FC236}">
                  <a16:creationId xmlns:a16="http://schemas.microsoft.com/office/drawing/2014/main" id="{0CF85D54-EBD2-82F7-23F7-BEC58C19B365}"/>
                </a:ext>
              </a:extLst>
            </p:cNvPr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8775;p67">
              <a:extLst>
                <a:ext uri="{FF2B5EF4-FFF2-40B4-BE49-F238E27FC236}">
                  <a16:creationId xmlns:a16="http://schemas.microsoft.com/office/drawing/2014/main" id="{3DC925FE-ADA6-4360-99AB-3E02F49C3872}"/>
                </a:ext>
              </a:extLst>
            </p:cNvPr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8776;p67">
              <a:extLst>
                <a:ext uri="{FF2B5EF4-FFF2-40B4-BE49-F238E27FC236}">
                  <a16:creationId xmlns:a16="http://schemas.microsoft.com/office/drawing/2014/main" id="{181CC2D3-EB66-2EDE-C886-74B4B333BB76}"/>
                </a:ext>
              </a:extLst>
            </p:cNvPr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8777;p67">
              <a:extLst>
                <a:ext uri="{FF2B5EF4-FFF2-40B4-BE49-F238E27FC236}">
                  <a16:creationId xmlns:a16="http://schemas.microsoft.com/office/drawing/2014/main" id="{7A04F158-10D2-505B-2677-96A931E6212A}"/>
                </a:ext>
              </a:extLst>
            </p:cNvPr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8778;p67">
              <a:extLst>
                <a:ext uri="{FF2B5EF4-FFF2-40B4-BE49-F238E27FC236}">
                  <a16:creationId xmlns:a16="http://schemas.microsoft.com/office/drawing/2014/main" id="{90623218-1595-4539-B454-960B314F8CBA}"/>
                </a:ext>
              </a:extLst>
            </p:cNvPr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8779;p67">
              <a:extLst>
                <a:ext uri="{FF2B5EF4-FFF2-40B4-BE49-F238E27FC236}">
                  <a16:creationId xmlns:a16="http://schemas.microsoft.com/office/drawing/2014/main" id="{296488D6-DADF-FD3C-60D6-BC97D1B23DAA}"/>
                </a:ext>
              </a:extLst>
            </p:cNvPr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8780;p67">
              <a:extLst>
                <a:ext uri="{FF2B5EF4-FFF2-40B4-BE49-F238E27FC236}">
                  <a16:creationId xmlns:a16="http://schemas.microsoft.com/office/drawing/2014/main" id="{D4F9E556-4D02-9F72-1893-0D24A4152FCD}"/>
                </a:ext>
              </a:extLst>
            </p:cNvPr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8781;p67">
              <a:extLst>
                <a:ext uri="{FF2B5EF4-FFF2-40B4-BE49-F238E27FC236}">
                  <a16:creationId xmlns:a16="http://schemas.microsoft.com/office/drawing/2014/main" id="{99A920E8-5352-2285-6EF5-EBFCA4E77A1C}"/>
                </a:ext>
              </a:extLst>
            </p:cNvPr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8782;p67">
              <a:extLst>
                <a:ext uri="{FF2B5EF4-FFF2-40B4-BE49-F238E27FC236}">
                  <a16:creationId xmlns:a16="http://schemas.microsoft.com/office/drawing/2014/main" id="{4D0D7C00-C970-7DF1-922D-7F973E152FC8}"/>
                </a:ext>
              </a:extLst>
            </p:cNvPr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8783;p67">
              <a:extLst>
                <a:ext uri="{FF2B5EF4-FFF2-40B4-BE49-F238E27FC236}">
                  <a16:creationId xmlns:a16="http://schemas.microsoft.com/office/drawing/2014/main" id="{8AA4B6A8-C856-61D4-F4C2-7063C64A044E}"/>
                </a:ext>
              </a:extLst>
            </p:cNvPr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8784;p67">
              <a:extLst>
                <a:ext uri="{FF2B5EF4-FFF2-40B4-BE49-F238E27FC236}">
                  <a16:creationId xmlns:a16="http://schemas.microsoft.com/office/drawing/2014/main" id="{8281B308-5ED1-007E-0D4A-23C005C7B26C}"/>
                </a:ext>
              </a:extLst>
            </p:cNvPr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8785;p67">
              <a:extLst>
                <a:ext uri="{FF2B5EF4-FFF2-40B4-BE49-F238E27FC236}">
                  <a16:creationId xmlns:a16="http://schemas.microsoft.com/office/drawing/2014/main" id="{515FB125-5139-70A4-C3CC-C59C3651E26A}"/>
                </a:ext>
              </a:extLst>
            </p:cNvPr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oogle Shape;8811;p69">
            <a:extLst>
              <a:ext uri="{FF2B5EF4-FFF2-40B4-BE49-F238E27FC236}">
                <a16:creationId xmlns:a16="http://schemas.microsoft.com/office/drawing/2014/main" id="{177A555F-5473-119F-D6B6-47CBFA6F816B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714876" y="2485225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0" name="Google Shape;8811;p69">
            <a:extLst>
              <a:ext uri="{FF2B5EF4-FFF2-40B4-BE49-F238E27FC236}">
                <a16:creationId xmlns:a16="http://schemas.microsoft.com/office/drawing/2014/main" id="{E8550831-87E3-23F2-BEB9-FD81CCD9AA24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714875" y="3333892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4" name="Google Shape;8811;p69">
            <a:extLst>
              <a:ext uri="{FF2B5EF4-FFF2-40B4-BE49-F238E27FC236}">
                <a16:creationId xmlns:a16="http://schemas.microsoft.com/office/drawing/2014/main" id="{9D045F93-4AF4-9E12-9415-870658DF4026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4647627" y="2481442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5" name="Google Shape;8811;p69">
            <a:extLst>
              <a:ext uri="{FF2B5EF4-FFF2-40B4-BE49-F238E27FC236}">
                <a16:creationId xmlns:a16="http://schemas.microsoft.com/office/drawing/2014/main" id="{78ED38AD-ADC7-E903-2A53-41D1B296318F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4647626" y="3330109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áfico 1" descr="Adicionar com preenchimento sólido">
            <a:extLst>
              <a:ext uri="{FF2B5EF4-FFF2-40B4-BE49-F238E27FC236}">
                <a16:creationId xmlns:a16="http://schemas.microsoft.com/office/drawing/2014/main" id="{FC987045-BFDD-FDCE-752B-07C9D69F1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050" y="1723558"/>
            <a:ext cx="506922" cy="506922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9741" name="Conexão reta 9740">
            <a:extLst>
              <a:ext uri="{FF2B5EF4-FFF2-40B4-BE49-F238E27FC236}">
                <a16:creationId xmlns:a16="http://schemas.microsoft.com/office/drawing/2014/main" id="{74B2F482-049D-35CD-6D9B-63979887AF5F}"/>
              </a:ext>
            </a:extLst>
          </p:cNvPr>
          <p:cNvCxnSpPr>
            <a:cxnSpLocks/>
          </p:cNvCxnSpPr>
          <p:nvPr/>
        </p:nvCxnSpPr>
        <p:spPr>
          <a:xfrm>
            <a:off x="6331284" y="1999936"/>
            <a:ext cx="406018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2" name="Google Shape;8815;p69">
            <a:extLst>
              <a:ext uri="{FF2B5EF4-FFF2-40B4-BE49-F238E27FC236}">
                <a16:creationId xmlns:a16="http://schemas.microsoft.com/office/drawing/2014/main" id="{B138DE44-CBF5-163D-4695-E398812E7D88}"/>
              </a:ext>
            </a:extLst>
          </p:cNvPr>
          <p:cNvSpPr txBox="1">
            <a:spLocks/>
          </p:cNvSpPr>
          <p:nvPr/>
        </p:nvSpPr>
        <p:spPr>
          <a:xfrm>
            <a:off x="1101949" y="2586851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Implementação</a:t>
            </a:r>
            <a:r>
              <a:rPr lang="en-US" sz="1800" dirty="0"/>
              <a:t> simples</a:t>
            </a:r>
          </a:p>
        </p:txBody>
      </p:sp>
      <p:sp>
        <p:nvSpPr>
          <p:cNvPr id="9743" name="Google Shape;8815;p69">
            <a:extLst>
              <a:ext uri="{FF2B5EF4-FFF2-40B4-BE49-F238E27FC236}">
                <a16:creationId xmlns:a16="http://schemas.microsoft.com/office/drawing/2014/main" id="{E0115674-9ECD-5431-0141-49E2E992AC1C}"/>
              </a:ext>
            </a:extLst>
          </p:cNvPr>
          <p:cNvSpPr txBox="1">
            <a:spLocks/>
          </p:cNvSpPr>
          <p:nvPr/>
        </p:nvSpPr>
        <p:spPr>
          <a:xfrm>
            <a:off x="1117906" y="3426753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há</a:t>
            </a:r>
            <a:r>
              <a:rPr lang="en-US" sz="1800" dirty="0"/>
              <a:t> </a:t>
            </a:r>
            <a:r>
              <a:rPr lang="en-US" sz="1800" dirty="0" err="1"/>
              <a:t>gastos</a:t>
            </a:r>
            <a:r>
              <a:rPr lang="en-US" sz="1800" dirty="0"/>
              <a:t> de </a:t>
            </a:r>
            <a:r>
              <a:rPr lang="en-US" sz="1800" dirty="0" err="1"/>
              <a:t>recursos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troca</a:t>
            </a:r>
            <a:r>
              <a:rPr lang="en-US" sz="1800" dirty="0"/>
              <a:t> de dados</a:t>
            </a:r>
          </a:p>
        </p:txBody>
      </p:sp>
      <p:sp>
        <p:nvSpPr>
          <p:cNvPr id="9746" name="Google Shape;8815;p69">
            <a:extLst>
              <a:ext uri="{FF2B5EF4-FFF2-40B4-BE49-F238E27FC236}">
                <a16:creationId xmlns:a16="http://schemas.microsoft.com/office/drawing/2014/main" id="{4D1D9835-1919-F1EC-B84A-26E331A62F70}"/>
              </a:ext>
            </a:extLst>
          </p:cNvPr>
          <p:cNvSpPr txBox="1">
            <a:spLocks/>
          </p:cNvSpPr>
          <p:nvPr/>
        </p:nvSpPr>
        <p:spPr>
          <a:xfrm>
            <a:off x="5087601" y="2570363"/>
            <a:ext cx="3797048" cy="20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/>
              <a:t>No </a:t>
            </a:r>
            <a:r>
              <a:rPr lang="en-US" sz="1800" dirty="0" err="1"/>
              <a:t>caso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falha</a:t>
            </a:r>
            <a:r>
              <a:rPr lang="en-US" sz="1800" dirty="0"/>
              <a:t> no </a:t>
            </a:r>
            <a:r>
              <a:rPr lang="en-US" sz="1800" dirty="0" err="1"/>
              <a:t>repositório</a:t>
            </a:r>
            <a:r>
              <a:rPr lang="en-US" sz="1800" dirty="0"/>
              <a:t> central,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registos</a:t>
            </a:r>
            <a:r>
              <a:rPr lang="en-US" sz="1800" dirty="0"/>
              <a:t> </a:t>
            </a:r>
            <a:r>
              <a:rPr lang="en-US" sz="1800" dirty="0" err="1"/>
              <a:t>tornam</a:t>
            </a:r>
            <a:r>
              <a:rPr lang="en-US" sz="1800" dirty="0"/>
              <a:t>-se </a:t>
            </a:r>
            <a:r>
              <a:rPr lang="en-US" sz="1800" dirty="0" err="1"/>
              <a:t>inacessíveis</a:t>
            </a:r>
            <a:endParaRPr lang="en-US" sz="1800" dirty="0"/>
          </a:p>
        </p:txBody>
      </p:sp>
      <p:sp>
        <p:nvSpPr>
          <p:cNvPr id="9747" name="Google Shape;8815;p69">
            <a:extLst>
              <a:ext uri="{FF2B5EF4-FFF2-40B4-BE49-F238E27FC236}">
                <a16:creationId xmlns:a16="http://schemas.microsoft.com/office/drawing/2014/main" id="{351F9022-8AEC-CEC1-B5B0-7145705A2B29}"/>
              </a:ext>
            </a:extLst>
          </p:cNvPr>
          <p:cNvSpPr txBox="1">
            <a:spLocks/>
          </p:cNvSpPr>
          <p:nvPr/>
        </p:nvSpPr>
        <p:spPr>
          <a:xfrm>
            <a:off x="5087600" y="3451333"/>
            <a:ext cx="3797048" cy="2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Sobrecarga</a:t>
            </a:r>
            <a:r>
              <a:rPr lang="en-US" sz="1800" dirty="0"/>
              <a:t> que leva a </a:t>
            </a:r>
            <a:r>
              <a:rPr lang="en-US" sz="1800" dirty="0" err="1"/>
              <a:t>problemas</a:t>
            </a:r>
            <a:r>
              <a:rPr lang="en-US" sz="1800" dirty="0"/>
              <a:t> de </a:t>
            </a:r>
            <a:r>
              <a:rPr lang="en-US" sz="1800" dirty="0" err="1"/>
              <a:t>desempenho</a:t>
            </a:r>
            <a:endParaRPr lang="en-US" sz="1800" dirty="0"/>
          </a:p>
        </p:txBody>
      </p:sp>
      <p:sp>
        <p:nvSpPr>
          <p:cNvPr id="32" name="Google Shape;9757;p79">
            <a:extLst>
              <a:ext uri="{FF2B5EF4-FFF2-40B4-BE49-F238E27FC236}">
                <a16:creationId xmlns:a16="http://schemas.microsoft.com/office/drawing/2014/main" id="{27EDFC76-1FF3-EF5B-DE76-4EB2F44A1F7D}"/>
              </a:ext>
            </a:extLst>
          </p:cNvPr>
          <p:cNvSpPr txBox="1">
            <a:spLocks/>
          </p:cNvSpPr>
          <p:nvPr/>
        </p:nvSpPr>
        <p:spPr>
          <a:xfrm>
            <a:off x="716550" y="6526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5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pt-PT"/>
              <a:t>Modelo Centralizado/Integrado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4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2" grpId="0" build="p"/>
      <p:bldP spid="9746" grpId="0"/>
      <p:bldP spid="97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2776772" y="2669145"/>
            <a:ext cx="3720380" cy="692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Conclusão</a:t>
            </a:r>
            <a:endParaRPr lang="en-US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51269" y="1312185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860" y="3672993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19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" name="Google Shape;8812;p69"/>
          <p:cNvSpPr txBox="1">
            <a:spLocks noGrp="1"/>
          </p:cNvSpPr>
          <p:nvPr>
            <p:ph type="title"/>
          </p:nvPr>
        </p:nvSpPr>
        <p:spPr>
          <a:xfrm>
            <a:off x="714875" y="646650"/>
            <a:ext cx="7714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D5C8B925-8F38-EB07-7F79-9B854E4B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4" y="1765644"/>
            <a:ext cx="1900061" cy="1704178"/>
          </a:xfrm>
          <a:prstGeom prst="rect">
            <a:avLst/>
          </a:prstGeom>
        </p:spPr>
      </p:pic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B52ADEF-3458-3835-EBB8-E2B4B7C2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312" y="1708614"/>
            <a:ext cx="1996991" cy="1799176"/>
          </a:xfrm>
          <a:prstGeom prst="rect">
            <a:avLst/>
          </a:prstGeom>
        </p:spPr>
      </p:pic>
      <p:pic>
        <p:nvPicPr>
          <p:cNvPr id="6" name="Imagem 5" descr="Uma imagem com vela, captura de ecrã, luz&#10;&#10;Descrição gerada automaticamente">
            <a:extLst>
              <a:ext uri="{FF2B5EF4-FFF2-40B4-BE49-F238E27FC236}">
                <a16:creationId xmlns:a16="http://schemas.microsoft.com/office/drawing/2014/main" id="{A1505EDA-7D8F-6452-12B3-D4E9E7F2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320" y="1708614"/>
            <a:ext cx="1811388" cy="1866128"/>
          </a:xfrm>
          <a:prstGeom prst="rect">
            <a:avLst/>
          </a:prstGeom>
        </p:spPr>
      </p:pic>
      <p:pic>
        <p:nvPicPr>
          <p:cNvPr id="7" name="Imagem 6" descr="Uma imagem com texto, captura de ecrã, círculo&#10;&#10;Descrição gerada automaticamente">
            <a:extLst>
              <a:ext uri="{FF2B5EF4-FFF2-40B4-BE49-F238E27FC236}">
                <a16:creationId xmlns:a16="http://schemas.microsoft.com/office/drawing/2014/main" id="{0BD1E105-2DD9-163D-FBCF-14005DFC6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903" y="1603694"/>
            <a:ext cx="2111391" cy="1866128"/>
          </a:xfrm>
          <a:prstGeom prst="rect">
            <a:avLst/>
          </a:prstGeom>
        </p:spPr>
      </p:pic>
      <p:sp>
        <p:nvSpPr>
          <p:cNvPr id="8842" name="Google Shape;8815;p69">
            <a:extLst>
              <a:ext uri="{FF2B5EF4-FFF2-40B4-BE49-F238E27FC236}">
                <a16:creationId xmlns:a16="http://schemas.microsoft.com/office/drawing/2014/main" id="{A0323CA6-CF2C-B976-D453-B076676E72CE}"/>
              </a:ext>
            </a:extLst>
          </p:cNvPr>
          <p:cNvSpPr txBox="1">
            <a:spLocks/>
          </p:cNvSpPr>
          <p:nvPr/>
        </p:nvSpPr>
        <p:spPr>
          <a:xfrm>
            <a:off x="418757" y="3625025"/>
            <a:ext cx="1471014" cy="25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600" dirty="0" err="1"/>
              <a:t>Modelo</a:t>
            </a:r>
            <a:r>
              <a:rPr lang="en-US" sz="1600" dirty="0"/>
              <a:t> Virtual</a:t>
            </a:r>
          </a:p>
        </p:txBody>
      </p:sp>
      <p:sp>
        <p:nvSpPr>
          <p:cNvPr id="8843" name="Google Shape;8815;p69">
            <a:extLst>
              <a:ext uri="{FF2B5EF4-FFF2-40B4-BE49-F238E27FC236}">
                <a16:creationId xmlns:a16="http://schemas.microsoft.com/office/drawing/2014/main" id="{0F7ABC49-E7BB-A33A-4B26-DB3EB1CA9017}"/>
              </a:ext>
            </a:extLst>
          </p:cNvPr>
          <p:cNvSpPr txBox="1">
            <a:spLocks/>
          </p:cNvSpPr>
          <p:nvPr/>
        </p:nvSpPr>
        <p:spPr>
          <a:xfrm>
            <a:off x="2380797" y="3625025"/>
            <a:ext cx="2024020" cy="25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600" dirty="0" err="1"/>
              <a:t>Modelo</a:t>
            </a:r>
            <a:r>
              <a:rPr lang="en-US" sz="1600" dirty="0"/>
              <a:t> </a:t>
            </a:r>
            <a:r>
              <a:rPr lang="en-US" sz="1600" dirty="0" err="1"/>
              <a:t>Consolidado</a:t>
            </a:r>
            <a:endParaRPr lang="en-US" sz="1600" dirty="0"/>
          </a:p>
        </p:txBody>
      </p:sp>
      <p:sp>
        <p:nvSpPr>
          <p:cNvPr id="8844" name="Google Shape;8815;p69">
            <a:extLst>
              <a:ext uri="{FF2B5EF4-FFF2-40B4-BE49-F238E27FC236}">
                <a16:creationId xmlns:a16="http://schemas.microsoft.com/office/drawing/2014/main" id="{36690DDE-EA18-1E18-57C8-9847D28ECEEF}"/>
              </a:ext>
            </a:extLst>
          </p:cNvPr>
          <p:cNvSpPr txBox="1">
            <a:spLocks/>
          </p:cNvSpPr>
          <p:nvPr/>
        </p:nvSpPr>
        <p:spPr>
          <a:xfrm>
            <a:off x="4571975" y="3707446"/>
            <a:ext cx="2024020" cy="25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600" dirty="0" err="1"/>
              <a:t>Modelo</a:t>
            </a:r>
            <a:r>
              <a:rPr lang="en-US" sz="1600" dirty="0"/>
              <a:t> </a:t>
            </a:r>
            <a:r>
              <a:rPr lang="en-US" sz="1600" dirty="0" err="1"/>
              <a:t>Orientado</a:t>
            </a:r>
            <a:r>
              <a:rPr lang="en-US" sz="1600" dirty="0"/>
              <a:t> a </a:t>
            </a:r>
            <a:r>
              <a:rPr lang="en-US" sz="1600" dirty="0" err="1"/>
              <a:t>Serviços</a:t>
            </a:r>
            <a:endParaRPr lang="en-US" sz="1600" dirty="0"/>
          </a:p>
        </p:txBody>
      </p:sp>
      <p:sp>
        <p:nvSpPr>
          <p:cNvPr id="8845" name="Google Shape;8815;p69">
            <a:extLst>
              <a:ext uri="{FF2B5EF4-FFF2-40B4-BE49-F238E27FC236}">
                <a16:creationId xmlns:a16="http://schemas.microsoft.com/office/drawing/2014/main" id="{5EED246E-1F50-A546-B65B-91216B22BC69}"/>
              </a:ext>
            </a:extLst>
          </p:cNvPr>
          <p:cNvSpPr txBox="1">
            <a:spLocks/>
          </p:cNvSpPr>
          <p:nvPr/>
        </p:nvSpPr>
        <p:spPr>
          <a:xfrm>
            <a:off x="7040091" y="3469904"/>
            <a:ext cx="1471014" cy="87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600" dirty="0" err="1"/>
              <a:t>Modelo</a:t>
            </a:r>
            <a:r>
              <a:rPr lang="en-US" sz="1600" dirty="0"/>
              <a:t> </a:t>
            </a:r>
            <a:r>
              <a:rPr lang="en-US" sz="1600" dirty="0" err="1"/>
              <a:t>Centralizado</a:t>
            </a:r>
            <a:r>
              <a:rPr lang="en-US" sz="1600" dirty="0"/>
              <a:t>/</a:t>
            </a:r>
            <a:r>
              <a:rPr lang="en-US" sz="1600" dirty="0" err="1"/>
              <a:t>Integrado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65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2" grpId="0"/>
      <p:bldP spid="88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0" name="Google Shape;8810;p69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1056654" y="3063407"/>
            <a:ext cx="5231411" cy="107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1" name="Google Shape;8811;p69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 flipH="1">
            <a:off x="403790" y="1676225"/>
            <a:ext cx="4857141" cy="1079020"/>
          </a:xfrm>
          <a:prstGeom prst="rect">
            <a:avLst/>
          </a:prstGeom>
          <a:noFill/>
          <a:ln>
            <a:noFill/>
          </a:ln>
        </p:spPr>
      </p:pic>
      <p:sp>
        <p:nvSpPr>
          <p:cNvPr id="8812" name="Google Shape;8812;p69"/>
          <p:cNvSpPr txBox="1">
            <a:spLocks noGrp="1"/>
          </p:cNvSpPr>
          <p:nvPr>
            <p:ph type="title"/>
          </p:nvPr>
        </p:nvSpPr>
        <p:spPr>
          <a:xfrm>
            <a:off x="714875" y="646650"/>
            <a:ext cx="7714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8815" name="Google Shape;8815;p69"/>
          <p:cNvSpPr txBox="1">
            <a:spLocks noGrp="1"/>
          </p:cNvSpPr>
          <p:nvPr>
            <p:ph type="subTitle" idx="3"/>
          </p:nvPr>
        </p:nvSpPr>
        <p:spPr>
          <a:xfrm>
            <a:off x="993268" y="1708881"/>
            <a:ext cx="3678183" cy="1079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Escolhemos o modelo orientado a serviços</a:t>
            </a:r>
            <a:endParaRPr sz="1800" dirty="0"/>
          </a:p>
        </p:txBody>
      </p:sp>
      <p:pic>
        <p:nvPicPr>
          <p:cNvPr id="10" name="Imagem 9" descr="Uma imagem com vela, captura de ecrã, luz&#10;&#10;Descrição gerada automaticamente">
            <a:extLst>
              <a:ext uri="{FF2B5EF4-FFF2-40B4-BE49-F238E27FC236}">
                <a16:creationId xmlns:a16="http://schemas.microsoft.com/office/drawing/2014/main" id="{EB5A707A-6CDD-4D26-137A-1E74BA889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315" y="1676225"/>
            <a:ext cx="2267760" cy="2336291"/>
          </a:xfrm>
          <a:prstGeom prst="rect">
            <a:avLst/>
          </a:prstGeom>
        </p:spPr>
      </p:pic>
      <p:sp>
        <p:nvSpPr>
          <p:cNvPr id="11" name="Google Shape;8815;p69">
            <a:extLst>
              <a:ext uri="{FF2B5EF4-FFF2-40B4-BE49-F238E27FC236}">
                <a16:creationId xmlns:a16="http://schemas.microsoft.com/office/drawing/2014/main" id="{2DAE5A2C-1D40-A10B-1324-C78D25552D67}"/>
              </a:ext>
            </a:extLst>
          </p:cNvPr>
          <p:cNvSpPr txBox="1">
            <a:spLocks/>
          </p:cNvSpPr>
          <p:nvPr/>
        </p:nvSpPr>
        <p:spPr>
          <a:xfrm>
            <a:off x="1541647" y="3107033"/>
            <a:ext cx="4300488" cy="107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pt-PT" sz="1800" dirty="0"/>
              <a:t>Fácil gestão interna de recursos e comunicação entre os repositórios locais e centrais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5" grpId="0" build="p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7" name="Google Shape;8577;p6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1500560">
            <a:off x="2564307" y="989122"/>
            <a:ext cx="4390587" cy="2878612"/>
          </a:xfrm>
          <a:prstGeom prst="rect">
            <a:avLst/>
          </a:prstGeom>
          <a:noFill/>
          <a:ln>
            <a:noFill/>
          </a:ln>
        </p:spPr>
      </p:pic>
      <p:sp>
        <p:nvSpPr>
          <p:cNvPr id="8579" name="Google Shape;8579;p65"/>
          <p:cNvSpPr txBox="1">
            <a:spLocks noGrp="1"/>
          </p:cNvSpPr>
          <p:nvPr>
            <p:ph type="title"/>
          </p:nvPr>
        </p:nvSpPr>
        <p:spPr>
          <a:xfrm>
            <a:off x="928631" y="1891200"/>
            <a:ext cx="7183500" cy="13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8" name="Google Shape;7248;p43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-1411927">
            <a:off x="2318515" y="1570451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9" name="Google Shape;7249;p43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-1411927">
            <a:off x="5483343" y="1608294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0" name="Google Shape;7250;p43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411927">
            <a:off x="1106095" y="2980734"/>
            <a:ext cx="1931598" cy="1266430"/>
          </a:xfrm>
          <a:prstGeom prst="rect">
            <a:avLst/>
          </a:prstGeom>
          <a:noFill/>
          <a:ln>
            <a:noFill/>
          </a:ln>
        </p:spPr>
      </p:pic>
      <p:sp>
        <p:nvSpPr>
          <p:cNvPr id="7252" name="Google Shape;7252;p43"/>
          <p:cNvSpPr txBox="1">
            <a:spLocks noGrp="1"/>
          </p:cNvSpPr>
          <p:nvPr>
            <p:ph type="title" idx="15"/>
          </p:nvPr>
        </p:nvSpPr>
        <p:spPr>
          <a:xfrm>
            <a:off x="716550" y="53408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grpSp>
        <p:nvGrpSpPr>
          <p:cNvPr id="7256" name="Google Shape;7256;p43"/>
          <p:cNvGrpSpPr/>
          <p:nvPr/>
        </p:nvGrpSpPr>
        <p:grpSpPr>
          <a:xfrm>
            <a:off x="2968930" y="1172795"/>
            <a:ext cx="3206130" cy="174750"/>
            <a:chOff x="3962000" y="4060525"/>
            <a:chExt cx="2324125" cy="174750"/>
          </a:xfrm>
        </p:grpSpPr>
        <p:sp>
          <p:nvSpPr>
            <p:cNvPr id="7257" name="Google Shape;7257;p43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8" name="Google Shape;7258;p43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9" name="Google Shape;7259;p43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0" name="Google Shape;7260;p43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1" name="Google Shape;7261;p43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2" name="Google Shape;7262;p43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3" name="Google Shape;7263;p43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4" name="Google Shape;7264;p43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5" name="Google Shape;7265;p43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6" name="Google Shape;7266;p43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7" name="Google Shape;7267;p43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8" name="Google Shape;7268;p43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9" name="Google Shape;7269;p43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0" name="Google Shape;7270;p43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1" name="Google Shape;7271;p43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2" name="Google Shape;7272;p43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3" name="Google Shape;7273;p43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4" name="Google Shape;7274;p43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5" name="Google Shape;7275;p43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6" name="Google Shape;7276;p43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7" name="Google Shape;7277;p43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8" name="Google Shape;7278;p43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9" name="Google Shape;7279;p43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0" name="Google Shape;7280;p43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1" name="Google Shape;7281;p43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2" name="Google Shape;7282;p43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3" name="Google Shape;7283;p43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4" name="Google Shape;7284;p43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5" name="Google Shape;7285;p43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6" name="Google Shape;7286;p43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7" name="Google Shape;7287;p43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8" name="Google Shape;7288;p43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289" name="Google Shape;7289;p43"/>
          <p:cNvSpPr txBox="1">
            <a:spLocks noGrp="1"/>
          </p:cNvSpPr>
          <p:nvPr>
            <p:ph type="subTitle" idx="1"/>
          </p:nvPr>
        </p:nvSpPr>
        <p:spPr>
          <a:xfrm>
            <a:off x="982005" y="3426425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Modelo Orientado a Serviços</a:t>
            </a:r>
            <a:endParaRPr dirty="0"/>
          </a:p>
        </p:txBody>
      </p:sp>
      <p:sp>
        <p:nvSpPr>
          <p:cNvPr id="7291" name="Google Shape;7291;p43"/>
          <p:cNvSpPr txBox="1">
            <a:spLocks noGrp="1"/>
          </p:cNvSpPr>
          <p:nvPr>
            <p:ph type="subTitle" idx="3"/>
          </p:nvPr>
        </p:nvSpPr>
        <p:spPr>
          <a:xfrm>
            <a:off x="2278035" y="2014914"/>
            <a:ext cx="2923897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Modelo</a:t>
            </a:r>
            <a:r>
              <a:rPr lang="en-US" dirty="0"/>
              <a:t> Virtual</a:t>
            </a:r>
            <a:endParaRPr dirty="0"/>
          </a:p>
        </p:txBody>
      </p:sp>
      <p:sp>
        <p:nvSpPr>
          <p:cNvPr id="7292" name="Google Shape;7292;p43"/>
          <p:cNvSpPr txBox="1">
            <a:spLocks noGrp="1"/>
          </p:cNvSpPr>
          <p:nvPr>
            <p:ph type="subTitle" idx="4"/>
          </p:nvPr>
        </p:nvSpPr>
        <p:spPr>
          <a:xfrm>
            <a:off x="5562876" y="2041273"/>
            <a:ext cx="2276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PT" dirty="0"/>
              <a:t>Modelo Consolidado</a:t>
            </a:r>
            <a:endParaRPr dirty="0"/>
          </a:p>
        </p:txBody>
      </p:sp>
      <p:sp>
        <p:nvSpPr>
          <p:cNvPr id="7294" name="Google Shape;7294;p43"/>
          <p:cNvSpPr txBox="1">
            <a:spLocks noGrp="1"/>
          </p:cNvSpPr>
          <p:nvPr>
            <p:ph type="title"/>
          </p:nvPr>
        </p:nvSpPr>
        <p:spPr>
          <a:xfrm>
            <a:off x="3083008" y="3435714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95" name="Google Shape;7295;p43"/>
          <p:cNvSpPr txBox="1">
            <a:spLocks noGrp="1"/>
          </p:cNvSpPr>
          <p:nvPr>
            <p:ph type="title" idx="9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296" name="Google Shape;7296;p43"/>
          <p:cNvSpPr txBox="1">
            <a:spLocks noGrp="1"/>
          </p:cNvSpPr>
          <p:nvPr>
            <p:ph type="title" idx="13"/>
          </p:nvPr>
        </p:nvSpPr>
        <p:spPr>
          <a:xfrm>
            <a:off x="381634" y="3429700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97" name="Google Shape;7297;p43"/>
          <p:cNvSpPr txBox="1">
            <a:spLocks noGrp="1"/>
          </p:cNvSpPr>
          <p:nvPr>
            <p:ph type="title" idx="14"/>
          </p:nvPr>
        </p:nvSpPr>
        <p:spPr>
          <a:xfrm>
            <a:off x="1492600" y="2017667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Google Shape;7294;p43">
            <a:extLst>
              <a:ext uri="{FF2B5EF4-FFF2-40B4-BE49-F238E27FC236}">
                <a16:creationId xmlns:a16="http://schemas.microsoft.com/office/drawing/2014/main" id="{5360D693-37B7-3DB2-4EE0-E816DE9A5A96}"/>
              </a:ext>
            </a:extLst>
          </p:cNvPr>
          <p:cNvSpPr txBox="1">
            <a:spLocks/>
          </p:cNvSpPr>
          <p:nvPr/>
        </p:nvSpPr>
        <p:spPr>
          <a:xfrm>
            <a:off x="5902820" y="3435714"/>
            <a:ext cx="742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5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6" name="Google Shape;7249;p43">
            <a:extLst>
              <a:ext uri="{FF2B5EF4-FFF2-40B4-BE49-F238E27FC236}">
                <a16:creationId xmlns:a16="http://schemas.microsoft.com/office/drawing/2014/main" id="{84F3C5D6-6CC1-E251-DE5E-C0B1BBE774CE}"/>
              </a:ext>
            </a:extLst>
          </p:cNvPr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-1411927">
            <a:off x="3854454" y="2980344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250;p43">
            <a:extLst>
              <a:ext uri="{FF2B5EF4-FFF2-40B4-BE49-F238E27FC236}">
                <a16:creationId xmlns:a16="http://schemas.microsoft.com/office/drawing/2014/main" id="{CA85CF3B-79BB-6F4A-81F7-BD4BFA960301}"/>
              </a:ext>
            </a:extLst>
          </p:cNvPr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411927">
            <a:off x="6647681" y="3010035"/>
            <a:ext cx="1931598" cy="12664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90;p43">
            <a:extLst>
              <a:ext uri="{FF2B5EF4-FFF2-40B4-BE49-F238E27FC236}">
                <a16:creationId xmlns:a16="http://schemas.microsoft.com/office/drawing/2014/main" id="{51231E16-78CB-B151-79DA-C9F73CFAC039}"/>
              </a:ext>
            </a:extLst>
          </p:cNvPr>
          <p:cNvSpPr txBox="1">
            <a:spLocks/>
          </p:cNvSpPr>
          <p:nvPr/>
        </p:nvSpPr>
        <p:spPr>
          <a:xfrm>
            <a:off x="6685176" y="3476278"/>
            <a:ext cx="1655498" cy="20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25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r>
              <a:rPr lang="pt-PT" dirty="0"/>
              <a:t>Conclusão</a:t>
            </a:r>
          </a:p>
        </p:txBody>
      </p:sp>
      <p:sp>
        <p:nvSpPr>
          <p:cNvPr id="7290" name="Google Shape;7290;p43"/>
          <p:cNvSpPr txBox="1">
            <a:spLocks noGrp="1"/>
          </p:cNvSpPr>
          <p:nvPr>
            <p:ph type="subTitle" idx="2"/>
          </p:nvPr>
        </p:nvSpPr>
        <p:spPr>
          <a:xfrm>
            <a:off x="3850110" y="3528973"/>
            <a:ext cx="1655498" cy="201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PT" dirty="0"/>
              <a:t>Modelo Centralizado/Integrado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2776772" y="2669145"/>
            <a:ext cx="3720380" cy="692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Modelo</a:t>
            </a:r>
            <a:r>
              <a:rPr lang="en-US" dirty="0"/>
              <a:t> Virtual</a:t>
            </a:r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51269" y="1312185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860" y="3672993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2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 Virtual</a:t>
            </a:r>
            <a:endParaRPr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Imagem 1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BEDFECAC-4827-4713-3243-8374BBCE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77" y="1647057"/>
            <a:ext cx="2601008" cy="2332863"/>
          </a:xfrm>
          <a:prstGeom prst="rect">
            <a:avLst/>
          </a:prstGeom>
        </p:spPr>
      </p:pic>
      <p:pic>
        <p:nvPicPr>
          <p:cNvPr id="16" name="Google Shape;7822;p54">
            <a:extLst>
              <a:ext uri="{FF2B5EF4-FFF2-40B4-BE49-F238E27FC236}">
                <a16:creationId xmlns:a16="http://schemas.microsoft.com/office/drawing/2014/main" id="{1FFEE0D1-45AB-ABE7-F7F2-6392B1907D2D}"/>
              </a:ext>
            </a:extLst>
          </p:cNvPr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3849688" y="1866692"/>
            <a:ext cx="859790" cy="7382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815;p69">
            <a:extLst>
              <a:ext uri="{FF2B5EF4-FFF2-40B4-BE49-F238E27FC236}">
                <a16:creationId xmlns:a16="http://schemas.microsoft.com/office/drawing/2014/main" id="{2F3484D4-B6A4-604A-B5D1-6270D7C40004}"/>
              </a:ext>
            </a:extLst>
          </p:cNvPr>
          <p:cNvSpPr txBox="1">
            <a:spLocks/>
          </p:cNvSpPr>
          <p:nvPr/>
        </p:nvSpPr>
        <p:spPr>
          <a:xfrm>
            <a:off x="4709478" y="2104789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000" dirty="0" err="1"/>
              <a:t>Mantém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</a:t>
            </a:r>
            <a:r>
              <a:rPr lang="en-US" sz="2000" dirty="0" err="1"/>
              <a:t>em</a:t>
            </a:r>
            <a:r>
              <a:rPr lang="en-US" sz="2000" dirty="0"/>
              <a:t> bases de dados </a:t>
            </a:r>
            <a:r>
              <a:rPr lang="en-US" sz="2000" dirty="0" err="1"/>
              <a:t>locais</a:t>
            </a:r>
            <a:endParaRPr lang="en-US" sz="2000" dirty="0"/>
          </a:p>
        </p:txBody>
      </p:sp>
      <p:pic>
        <p:nvPicPr>
          <p:cNvPr id="18" name="Google Shape;7824;p54">
            <a:extLst>
              <a:ext uri="{FF2B5EF4-FFF2-40B4-BE49-F238E27FC236}">
                <a16:creationId xmlns:a16="http://schemas.microsoft.com/office/drawing/2014/main" id="{15737356-FC44-8908-6057-CDC344612E16}"/>
              </a:ext>
            </a:extLst>
          </p:cNvPr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 rot="10800000">
            <a:off x="3868483" y="3140968"/>
            <a:ext cx="860400" cy="7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8815;p69">
            <a:extLst>
              <a:ext uri="{FF2B5EF4-FFF2-40B4-BE49-F238E27FC236}">
                <a16:creationId xmlns:a16="http://schemas.microsoft.com/office/drawing/2014/main" id="{BC57C47B-295F-198E-CC17-CD8C94106DBE}"/>
              </a:ext>
            </a:extLst>
          </p:cNvPr>
          <p:cNvSpPr txBox="1">
            <a:spLocks/>
          </p:cNvSpPr>
          <p:nvPr/>
        </p:nvSpPr>
        <p:spPr>
          <a:xfrm>
            <a:off x="4728883" y="3426136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000" dirty="0"/>
              <a:t>O </a:t>
            </a:r>
            <a:r>
              <a:rPr lang="en-US" sz="2000" dirty="0" err="1"/>
              <a:t>registo</a:t>
            </a:r>
            <a:r>
              <a:rPr lang="en-US" sz="2000" dirty="0"/>
              <a:t> de </a:t>
            </a:r>
            <a:r>
              <a:rPr lang="en-US" sz="2000" dirty="0" err="1"/>
              <a:t>saúde</a:t>
            </a:r>
            <a:r>
              <a:rPr lang="en-US" sz="2000" dirty="0"/>
              <a:t> </a:t>
            </a:r>
            <a:r>
              <a:rPr lang="en-US" sz="2000" dirty="0" err="1"/>
              <a:t>eletrónico</a:t>
            </a:r>
            <a:r>
              <a:rPr lang="en-US" sz="2000" dirty="0"/>
              <a:t> </a:t>
            </a:r>
            <a:r>
              <a:rPr lang="en-US" sz="2000" dirty="0" err="1"/>
              <a:t>faz</a:t>
            </a:r>
            <a:r>
              <a:rPr lang="en-US" sz="2000" dirty="0"/>
              <a:t> um </a:t>
            </a:r>
            <a:r>
              <a:rPr lang="en-US" sz="2000" i="1" dirty="0"/>
              <a:t>pull </a:t>
            </a:r>
            <a:r>
              <a:rPr lang="en-US" sz="2000" dirty="0"/>
              <a:t>dos 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7" name="Google Shape;9757;p7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Virtual</a:t>
            </a:r>
            <a:endParaRPr dirty="0"/>
          </a:p>
        </p:txBody>
      </p:sp>
      <p:grpSp>
        <p:nvGrpSpPr>
          <p:cNvPr id="9759" name="Google Shape;9759;p79"/>
          <p:cNvGrpSpPr/>
          <p:nvPr/>
        </p:nvGrpSpPr>
        <p:grpSpPr>
          <a:xfrm>
            <a:off x="1993848" y="1205450"/>
            <a:ext cx="5156304" cy="174750"/>
            <a:chOff x="3962000" y="4060525"/>
            <a:chExt cx="2324125" cy="174750"/>
          </a:xfrm>
        </p:grpSpPr>
        <p:sp>
          <p:nvSpPr>
            <p:cNvPr id="9760" name="Google Shape;9760;p7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7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7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7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7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7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7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7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7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7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7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7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7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7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7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7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7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7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7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7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7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7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7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7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7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7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7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7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7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7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7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7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2" name="Google Shape;9792;p79"/>
          <p:cNvSpPr txBox="1">
            <a:spLocks noGrp="1"/>
          </p:cNvSpPr>
          <p:nvPr>
            <p:ph type="subTitle" idx="1"/>
          </p:nvPr>
        </p:nvSpPr>
        <p:spPr>
          <a:xfrm>
            <a:off x="4640752" y="1788463"/>
            <a:ext cx="3797048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Desvantagens </a:t>
            </a:r>
            <a:endParaRPr sz="2400" dirty="0"/>
          </a:p>
        </p:txBody>
      </p:sp>
      <p:sp>
        <p:nvSpPr>
          <p:cNvPr id="9793" name="Google Shape;9793;p79"/>
          <p:cNvSpPr txBox="1">
            <a:spLocks noGrp="1"/>
          </p:cNvSpPr>
          <p:nvPr>
            <p:ph type="subTitle" idx="2"/>
          </p:nvPr>
        </p:nvSpPr>
        <p:spPr>
          <a:xfrm>
            <a:off x="714875" y="1788463"/>
            <a:ext cx="38589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Vantagens </a:t>
            </a:r>
            <a:endParaRPr sz="2400" dirty="0"/>
          </a:p>
        </p:txBody>
      </p:sp>
      <p:grpSp>
        <p:nvGrpSpPr>
          <p:cNvPr id="4" name="Google Shape;8746;p67">
            <a:extLst>
              <a:ext uri="{FF2B5EF4-FFF2-40B4-BE49-F238E27FC236}">
                <a16:creationId xmlns:a16="http://schemas.microsoft.com/office/drawing/2014/main" id="{70135468-14FF-2343-7100-18789F7FA52C}"/>
              </a:ext>
            </a:extLst>
          </p:cNvPr>
          <p:cNvGrpSpPr/>
          <p:nvPr/>
        </p:nvGrpSpPr>
        <p:grpSpPr>
          <a:xfrm rot="16200000" flipH="1">
            <a:off x="2884269" y="3248622"/>
            <a:ext cx="3003983" cy="96540"/>
            <a:chOff x="3998100" y="4633825"/>
            <a:chExt cx="2329875" cy="17527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Google Shape;8747;p67">
              <a:extLst>
                <a:ext uri="{FF2B5EF4-FFF2-40B4-BE49-F238E27FC236}">
                  <a16:creationId xmlns:a16="http://schemas.microsoft.com/office/drawing/2014/main" id="{2EC596C4-1972-7BC0-757D-13632B0F22A3}"/>
                </a:ext>
              </a:extLst>
            </p:cNvPr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48;p67">
              <a:extLst>
                <a:ext uri="{FF2B5EF4-FFF2-40B4-BE49-F238E27FC236}">
                  <a16:creationId xmlns:a16="http://schemas.microsoft.com/office/drawing/2014/main" id="{BD9D4B08-BCED-7A7B-8286-8F38785FBF46}"/>
                </a:ext>
              </a:extLst>
            </p:cNvPr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49;p67">
              <a:extLst>
                <a:ext uri="{FF2B5EF4-FFF2-40B4-BE49-F238E27FC236}">
                  <a16:creationId xmlns:a16="http://schemas.microsoft.com/office/drawing/2014/main" id="{1031F9F6-C10C-193B-2DCA-709617295C0E}"/>
                </a:ext>
              </a:extLst>
            </p:cNvPr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0;p67">
              <a:extLst>
                <a:ext uri="{FF2B5EF4-FFF2-40B4-BE49-F238E27FC236}">
                  <a16:creationId xmlns:a16="http://schemas.microsoft.com/office/drawing/2014/main" id="{DB8EFA94-FDEF-1A79-ADA6-B06A926931F7}"/>
                </a:ext>
              </a:extLst>
            </p:cNvPr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51;p67">
              <a:extLst>
                <a:ext uri="{FF2B5EF4-FFF2-40B4-BE49-F238E27FC236}">
                  <a16:creationId xmlns:a16="http://schemas.microsoft.com/office/drawing/2014/main" id="{96DC299E-A86E-629B-9E7B-125C21F824D9}"/>
                </a:ext>
              </a:extLst>
            </p:cNvPr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52;p67">
              <a:extLst>
                <a:ext uri="{FF2B5EF4-FFF2-40B4-BE49-F238E27FC236}">
                  <a16:creationId xmlns:a16="http://schemas.microsoft.com/office/drawing/2014/main" id="{EC137518-6C80-686C-3F56-E384FDCBFC63}"/>
                </a:ext>
              </a:extLst>
            </p:cNvPr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53;p67">
              <a:extLst>
                <a:ext uri="{FF2B5EF4-FFF2-40B4-BE49-F238E27FC236}">
                  <a16:creationId xmlns:a16="http://schemas.microsoft.com/office/drawing/2014/main" id="{5FEAF5B1-3EBD-E4F3-036B-F1087C19150D}"/>
                </a:ext>
              </a:extLst>
            </p:cNvPr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54;p67">
              <a:extLst>
                <a:ext uri="{FF2B5EF4-FFF2-40B4-BE49-F238E27FC236}">
                  <a16:creationId xmlns:a16="http://schemas.microsoft.com/office/drawing/2014/main" id="{2843389D-64AE-6B87-C6AE-85EEEB1BB4DE}"/>
                </a:ext>
              </a:extLst>
            </p:cNvPr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55;p67">
              <a:extLst>
                <a:ext uri="{FF2B5EF4-FFF2-40B4-BE49-F238E27FC236}">
                  <a16:creationId xmlns:a16="http://schemas.microsoft.com/office/drawing/2014/main" id="{580C340A-AC2C-F682-82B5-26C223CA2CF3}"/>
                </a:ext>
              </a:extLst>
            </p:cNvPr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56;p67">
              <a:extLst>
                <a:ext uri="{FF2B5EF4-FFF2-40B4-BE49-F238E27FC236}">
                  <a16:creationId xmlns:a16="http://schemas.microsoft.com/office/drawing/2014/main" id="{6B66B7D8-BD14-16EE-D3A9-EB5C562740CD}"/>
                </a:ext>
              </a:extLst>
            </p:cNvPr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57;p67">
              <a:extLst>
                <a:ext uri="{FF2B5EF4-FFF2-40B4-BE49-F238E27FC236}">
                  <a16:creationId xmlns:a16="http://schemas.microsoft.com/office/drawing/2014/main" id="{3A759418-BFCA-2934-9EE2-B469C83473D9}"/>
                </a:ext>
              </a:extLst>
            </p:cNvPr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58;p67">
              <a:extLst>
                <a:ext uri="{FF2B5EF4-FFF2-40B4-BE49-F238E27FC236}">
                  <a16:creationId xmlns:a16="http://schemas.microsoft.com/office/drawing/2014/main" id="{FE2A9B8C-E00F-5122-4A4C-D501B3252AE8}"/>
                </a:ext>
              </a:extLst>
            </p:cNvPr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59;p67">
              <a:extLst>
                <a:ext uri="{FF2B5EF4-FFF2-40B4-BE49-F238E27FC236}">
                  <a16:creationId xmlns:a16="http://schemas.microsoft.com/office/drawing/2014/main" id="{02C1EAC3-657B-D636-6F8B-E590A13C25C7}"/>
                </a:ext>
              </a:extLst>
            </p:cNvPr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60;p67">
              <a:extLst>
                <a:ext uri="{FF2B5EF4-FFF2-40B4-BE49-F238E27FC236}">
                  <a16:creationId xmlns:a16="http://schemas.microsoft.com/office/drawing/2014/main" id="{5DE9AA5D-3DA6-486F-181A-4561CD87CB6B}"/>
                </a:ext>
              </a:extLst>
            </p:cNvPr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61;p67">
              <a:extLst>
                <a:ext uri="{FF2B5EF4-FFF2-40B4-BE49-F238E27FC236}">
                  <a16:creationId xmlns:a16="http://schemas.microsoft.com/office/drawing/2014/main" id="{80D4E636-EF8D-0374-6030-F3ABB6B1AE18}"/>
                </a:ext>
              </a:extLst>
            </p:cNvPr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62;p67">
              <a:extLst>
                <a:ext uri="{FF2B5EF4-FFF2-40B4-BE49-F238E27FC236}">
                  <a16:creationId xmlns:a16="http://schemas.microsoft.com/office/drawing/2014/main" id="{D26D7FC0-8C55-1DDF-0503-CA143B04EFDC}"/>
                </a:ext>
              </a:extLst>
            </p:cNvPr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63;p67">
              <a:extLst>
                <a:ext uri="{FF2B5EF4-FFF2-40B4-BE49-F238E27FC236}">
                  <a16:creationId xmlns:a16="http://schemas.microsoft.com/office/drawing/2014/main" id="{FDDD07D3-EC83-0D97-C3A1-11E50B74D123}"/>
                </a:ext>
              </a:extLst>
            </p:cNvPr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64;p67">
              <a:extLst>
                <a:ext uri="{FF2B5EF4-FFF2-40B4-BE49-F238E27FC236}">
                  <a16:creationId xmlns:a16="http://schemas.microsoft.com/office/drawing/2014/main" id="{C0F404F7-47B2-946D-E80C-AD91C44B5BBF}"/>
                </a:ext>
              </a:extLst>
            </p:cNvPr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65;p67">
              <a:extLst>
                <a:ext uri="{FF2B5EF4-FFF2-40B4-BE49-F238E27FC236}">
                  <a16:creationId xmlns:a16="http://schemas.microsoft.com/office/drawing/2014/main" id="{73B5891A-C44D-A1A1-A802-80A209E7C5E0}"/>
                </a:ext>
              </a:extLst>
            </p:cNvPr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66;p67">
              <a:extLst>
                <a:ext uri="{FF2B5EF4-FFF2-40B4-BE49-F238E27FC236}">
                  <a16:creationId xmlns:a16="http://schemas.microsoft.com/office/drawing/2014/main" id="{2D07A7D0-5B4C-170B-6C2D-C6528C7D184C}"/>
                </a:ext>
              </a:extLst>
            </p:cNvPr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67;p67">
              <a:extLst>
                <a:ext uri="{FF2B5EF4-FFF2-40B4-BE49-F238E27FC236}">
                  <a16:creationId xmlns:a16="http://schemas.microsoft.com/office/drawing/2014/main" id="{0061FFDA-FED2-A8FE-3812-A67F70CC8184}"/>
                </a:ext>
              </a:extLst>
            </p:cNvPr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68;p67">
              <a:extLst>
                <a:ext uri="{FF2B5EF4-FFF2-40B4-BE49-F238E27FC236}">
                  <a16:creationId xmlns:a16="http://schemas.microsoft.com/office/drawing/2014/main" id="{66050D63-A53E-A9DC-F668-C41EF555CC3E}"/>
                </a:ext>
              </a:extLst>
            </p:cNvPr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69;p67">
              <a:extLst>
                <a:ext uri="{FF2B5EF4-FFF2-40B4-BE49-F238E27FC236}">
                  <a16:creationId xmlns:a16="http://schemas.microsoft.com/office/drawing/2014/main" id="{DBCA0E84-5C6C-7140-EB58-9C25C673A2A8}"/>
                </a:ext>
              </a:extLst>
            </p:cNvPr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70;p67">
              <a:extLst>
                <a:ext uri="{FF2B5EF4-FFF2-40B4-BE49-F238E27FC236}">
                  <a16:creationId xmlns:a16="http://schemas.microsoft.com/office/drawing/2014/main" id="{F014850E-383B-4AA1-4DE0-B0E7ED491EB4}"/>
                </a:ext>
              </a:extLst>
            </p:cNvPr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71;p67">
              <a:extLst>
                <a:ext uri="{FF2B5EF4-FFF2-40B4-BE49-F238E27FC236}">
                  <a16:creationId xmlns:a16="http://schemas.microsoft.com/office/drawing/2014/main" id="{C8B32EC1-149A-64D7-E97A-8334D834DDED}"/>
                </a:ext>
              </a:extLst>
            </p:cNvPr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72;p67">
              <a:extLst>
                <a:ext uri="{FF2B5EF4-FFF2-40B4-BE49-F238E27FC236}">
                  <a16:creationId xmlns:a16="http://schemas.microsoft.com/office/drawing/2014/main" id="{09BB1954-E39C-C137-7ED5-A3DD73FD7CAD}"/>
                </a:ext>
              </a:extLst>
            </p:cNvPr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73;p67">
              <a:extLst>
                <a:ext uri="{FF2B5EF4-FFF2-40B4-BE49-F238E27FC236}">
                  <a16:creationId xmlns:a16="http://schemas.microsoft.com/office/drawing/2014/main" id="{8AA2DA14-71F1-8FBF-D2F0-6D4879B222BD}"/>
                </a:ext>
              </a:extLst>
            </p:cNvPr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8774;p67">
              <a:extLst>
                <a:ext uri="{FF2B5EF4-FFF2-40B4-BE49-F238E27FC236}">
                  <a16:creationId xmlns:a16="http://schemas.microsoft.com/office/drawing/2014/main" id="{0CF85D54-EBD2-82F7-23F7-BEC58C19B365}"/>
                </a:ext>
              </a:extLst>
            </p:cNvPr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8775;p67">
              <a:extLst>
                <a:ext uri="{FF2B5EF4-FFF2-40B4-BE49-F238E27FC236}">
                  <a16:creationId xmlns:a16="http://schemas.microsoft.com/office/drawing/2014/main" id="{3DC925FE-ADA6-4360-99AB-3E02F49C3872}"/>
                </a:ext>
              </a:extLst>
            </p:cNvPr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8776;p67">
              <a:extLst>
                <a:ext uri="{FF2B5EF4-FFF2-40B4-BE49-F238E27FC236}">
                  <a16:creationId xmlns:a16="http://schemas.microsoft.com/office/drawing/2014/main" id="{181CC2D3-EB66-2EDE-C886-74B4B333BB76}"/>
                </a:ext>
              </a:extLst>
            </p:cNvPr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8777;p67">
              <a:extLst>
                <a:ext uri="{FF2B5EF4-FFF2-40B4-BE49-F238E27FC236}">
                  <a16:creationId xmlns:a16="http://schemas.microsoft.com/office/drawing/2014/main" id="{7A04F158-10D2-505B-2677-96A931E6212A}"/>
                </a:ext>
              </a:extLst>
            </p:cNvPr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8778;p67">
              <a:extLst>
                <a:ext uri="{FF2B5EF4-FFF2-40B4-BE49-F238E27FC236}">
                  <a16:creationId xmlns:a16="http://schemas.microsoft.com/office/drawing/2014/main" id="{90623218-1595-4539-B454-960B314F8CBA}"/>
                </a:ext>
              </a:extLst>
            </p:cNvPr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8779;p67">
              <a:extLst>
                <a:ext uri="{FF2B5EF4-FFF2-40B4-BE49-F238E27FC236}">
                  <a16:creationId xmlns:a16="http://schemas.microsoft.com/office/drawing/2014/main" id="{296488D6-DADF-FD3C-60D6-BC97D1B23DAA}"/>
                </a:ext>
              </a:extLst>
            </p:cNvPr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8780;p67">
              <a:extLst>
                <a:ext uri="{FF2B5EF4-FFF2-40B4-BE49-F238E27FC236}">
                  <a16:creationId xmlns:a16="http://schemas.microsoft.com/office/drawing/2014/main" id="{D4F9E556-4D02-9F72-1893-0D24A4152FCD}"/>
                </a:ext>
              </a:extLst>
            </p:cNvPr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8781;p67">
              <a:extLst>
                <a:ext uri="{FF2B5EF4-FFF2-40B4-BE49-F238E27FC236}">
                  <a16:creationId xmlns:a16="http://schemas.microsoft.com/office/drawing/2014/main" id="{99A920E8-5352-2285-6EF5-EBFCA4E77A1C}"/>
                </a:ext>
              </a:extLst>
            </p:cNvPr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8782;p67">
              <a:extLst>
                <a:ext uri="{FF2B5EF4-FFF2-40B4-BE49-F238E27FC236}">
                  <a16:creationId xmlns:a16="http://schemas.microsoft.com/office/drawing/2014/main" id="{4D0D7C00-C970-7DF1-922D-7F973E152FC8}"/>
                </a:ext>
              </a:extLst>
            </p:cNvPr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8783;p67">
              <a:extLst>
                <a:ext uri="{FF2B5EF4-FFF2-40B4-BE49-F238E27FC236}">
                  <a16:creationId xmlns:a16="http://schemas.microsoft.com/office/drawing/2014/main" id="{8AA4B6A8-C856-61D4-F4C2-7063C64A044E}"/>
                </a:ext>
              </a:extLst>
            </p:cNvPr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8784;p67">
              <a:extLst>
                <a:ext uri="{FF2B5EF4-FFF2-40B4-BE49-F238E27FC236}">
                  <a16:creationId xmlns:a16="http://schemas.microsoft.com/office/drawing/2014/main" id="{8281B308-5ED1-007E-0D4A-23C005C7B26C}"/>
                </a:ext>
              </a:extLst>
            </p:cNvPr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8785;p67">
              <a:extLst>
                <a:ext uri="{FF2B5EF4-FFF2-40B4-BE49-F238E27FC236}">
                  <a16:creationId xmlns:a16="http://schemas.microsoft.com/office/drawing/2014/main" id="{515FB125-5139-70A4-C3CC-C59C3651E26A}"/>
                </a:ext>
              </a:extLst>
            </p:cNvPr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oogle Shape;8811;p69">
            <a:extLst>
              <a:ext uri="{FF2B5EF4-FFF2-40B4-BE49-F238E27FC236}">
                <a16:creationId xmlns:a16="http://schemas.microsoft.com/office/drawing/2014/main" id="{177A555F-5473-119F-D6B6-47CBFA6F816B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714876" y="2485225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0" name="Google Shape;8811;p69">
            <a:extLst>
              <a:ext uri="{FF2B5EF4-FFF2-40B4-BE49-F238E27FC236}">
                <a16:creationId xmlns:a16="http://schemas.microsoft.com/office/drawing/2014/main" id="{E8550831-87E3-23F2-BEB9-FD81CCD9AA24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714875" y="3333892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4" name="Google Shape;8811;p69">
            <a:extLst>
              <a:ext uri="{FF2B5EF4-FFF2-40B4-BE49-F238E27FC236}">
                <a16:creationId xmlns:a16="http://schemas.microsoft.com/office/drawing/2014/main" id="{9D045F93-4AF4-9E12-9415-870658DF4026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4647627" y="2481442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5" name="Google Shape;8811;p69">
            <a:extLst>
              <a:ext uri="{FF2B5EF4-FFF2-40B4-BE49-F238E27FC236}">
                <a16:creationId xmlns:a16="http://schemas.microsoft.com/office/drawing/2014/main" id="{78ED38AD-ADC7-E903-2A53-41D1B296318F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4647626" y="3330109"/>
            <a:ext cx="439975" cy="4538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15;p69">
            <a:extLst>
              <a:ext uri="{FF2B5EF4-FFF2-40B4-BE49-F238E27FC236}">
                <a16:creationId xmlns:a16="http://schemas.microsoft.com/office/drawing/2014/main" id="{A86D6848-3033-0DD3-80F0-CD2F188C4D54}"/>
              </a:ext>
            </a:extLst>
          </p:cNvPr>
          <p:cNvSpPr txBox="1">
            <a:spLocks/>
          </p:cNvSpPr>
          <p:nvPr/>
        </p:nvSpPr>
        <p:spPr>
          <a:xfrm>
            <a:off x="1228023" y="2622242"/>
            <a:ext cx="2853835" cy="19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Permite</a:t>
            </a:r>
            <a:r>
              <a:rPr lang="en-US" sz="1800" dirty="0"/>
              <a:t> a </a:t>
            </a:r>
            <a:r>
              <a:rPr lang="en-US" sz="1800" dirty="0" err="1"/>
              <a:t>integração</a:t>
            </a:r>
            <a:r>
              <a:rPr lang="en-US" sz="1800" dirty="0"/>
              <a:t> dos dados</a:t>
            </a:r>
          </a:p>
        </p:txBody>
      </p:sp>
      <p:sp>
        <p:nvSpPr>
          <p:cNvPr id="9741" name="Google Shape;8815;p69">
            <a:extLst>
              <a:ext uri="{FF2B5EF4-FFF2-40B4-BE49-F238E27FC236}">
                <a16:creationId xmlns:a16="http://schemas.microsoft.com/office/drawing/2014/main" id="{19F4E608-3803-0091-1B37-FCCA7968D2FC}"/>
              </a:ext>
            </a:extLst>
          </p:cNvPr>
          <p:cNvSpPr txBox="1">
            <a:spLocks/>
          </p:cNvSpPr>
          <p:nvPr/>
        </p:nvSpPr>
        <p:spPr>
          <a:xfrm>
            <a:off x="1217407" y="3510427"/>
            <a:ext cx="2853835" cy="19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Acesso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tempo real</a:t>
            </a:r>
          </a:p>
        </p:txBody>
      </p:sp>
      <p:sp>
        <p:nvSpPr>
          <p:cNvPr id="9742" name="Google Shape;8815;p69">
            <a:extLst>
              <a:ext uri="{FF2B5EF4-FFF2-40B4-BE49-F238E27FC236}">
                <a16:creationId xmlns:a16="http://schemas.microsoft.com/office/drawing/2014/main" id="{BFA07CC7-8A5B-6E19-9731-C683E3EF0D22}"/>
              </a:ext>
            </a:extLst>
          </p:cNvPr>
          <p:cNvSpPr txBox="1">
            <a:spLocks/>
          </p:cNvSpPr>
          <p:nvPr/>
        </p:nvSpPr>
        <p:spPr>
          <a:xfrm>
            <a:off x="5107375" y="2599508"/>
            <a:ext cx="3012222" cy="19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Fragmentação</a:t>
            </a:r>
            <a:r>
              <a:rPr lang="en-US" sz="1800" dirty="0"/>
              <a:t> dos dados</a:t>
            </a:r>
          </a:p>
        </p:txBody>
      </p:sp>
      <p:pic>
        <p:nvPicPr>
          <p:cNvPr id="9747" name="Gráfico 9746" descr="Adicionar com preenchimento sólido">
            <a:extLst>
              <a:ext uri="{FF2B5EF4-FFF2-40B4-BE49-F238E27FC236}">
                <a16:creationId xmlns:a16="http://schemas.microsoft.com/office/drawing/2014/main" id="{11A18085-F078-4FB6-1696-E2B8305A7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050" y="1723558"/>
            <a:ext cx="506922" cy="506922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9752" name="Conexão reta 9751">
            <a:extLst>
              <a:ext uri="{FF2B5EF4-FFF2-40B4-BE49-F238E27FC236}">
                <a16:creationId xmlns:a16="http://schemas.microsoft.com/office/drawing/2014/main" id="{90EB19ED-8EA4-8420-BA43-F163284FD389}"/>
              </a:ext>
            </a:extLst>
          </p:cNvPr>
          <p:cNvCxnSpPr>
            <a:cxnSpLocks/>
          </p:cNvCxnSpPr>
          <p:nvPr/>
        </p:nvCxnSpPr>
        <p:spPr>
          <a:xfrm>
            <a:off x="6331284" y="1999936"/>
            <a:ext cx="406018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3" name="Google Shape;8815;p69">
            <a:extLst>
              <a:ext uri="{FF2B5EF4-FFF2-40B4-BE49-F238E27FC236}">
                <a16:creationId xmlns:a16="http://schemas.microsoft.com/office/drawing/2014/main" id="{C894FB01-867A-A033-D817-014B1A06A454}"/>
              </a:ext>
            </a:extLst>
          </p:cNvPr>
          <p:cNvSpPr txBox="1">
            <a:spLocks/>
          </p:cNvSpPr>
          <p:nvPr/>
        </p:nvSpPr>
        <p:spPr>
          <a:xfrm>
            <a:off x="5107374" y="3438073"/>
            <a:ext cx="3087850" cy="19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Dificuldade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integração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17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2" grpId="0" build="p"/>
      <p:bldP spid="9742" grpId="0"/>
      <p:bldP spid="97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2776772" y="2669145"/>
            <a:ext cx="3720380" cy="692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Consolidado</a:t>
            </a:r>
            <a:endParaRPr lang="en-US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51269" y="1312185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860" y="3672993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33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 Consolidado</a:t>
            </a:r>
            <a:endParaRPr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3A20142-F701-D02D-A7D7-0B5D3105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27" y="1650444"/>
            <a:ext cx="2696619" cy="2429501"/>
          </a:xfrm>
          <a:prstGeom prst="rect">
            <a:avLst/>
          </a:prstGeom>
        </p:spPr>
      </p:pic>
      <p:pic>
        <p:nvPicPr>
          <p:cNvPr id="7" name="Google Shape;7822;p54">
            <a:extLst>
              <a:ext uri="{FF2B5EF4-FFF2-40B4-BE49-F238E27FC236}">
                <a16:creationId xmlns:a16="http://schemas.microsoft.com/office/drawing/2014/main" id="{860B5AF8-9DAF-62CC-E4A6-83522AFCB811}"/>
              </a:ext>
            </a:extLst>
          </p:cNvPr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3937762" y="2571750"/>
            <a:ext cx="860400" cy="7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815;p69">
            <a:extLst>
              <a:ext uri="{FF2B5EF4-FFF2-40B4-BE49-F238E27FC236}">
                <a16:creationId xmlns:a16="http://schemas.microsoft.com/office/drawing/2014/main" id="{1F9A3875-C0C3-00B3-F7DA-43861A1E6348}"/>
              </a:ext>
            </a:extLst>
          </p:cNvPr>
          <p:cNvSpPr txBox="1">
            <a:spLocks/>
          </p:cNvSpPr>
          <p:nvPr/>
        </p:nvSpPr>
        <p:spPr>
          <a:xfrm>
            <a:off x="4870027" y="2940750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000" dirty="0" err="1"/>
              <a:t>Possui</a:t>
            </a:r>
            <a:r>
              <a:rPr lang="en-US" sz="2000" dirty="0"/>
              <a:t> </a:t>
            </a:r>
            <a:r>
              <a:rPr lang="en-US" sz="2000" dirty="0" err="1"/>
              <a:t>repositórios</a:t>
            </a:r>
            <a:r>
              <a:rPr lang="en-US" sz="2000" dirty="0"/>
              <a:t> </a:t>
            </a:r>
            <a:r>
              <a:rPr lang="en-US" sz="2000" dirty="0" err="1"/>
              <a:t>locais</a:t>
            </a:r>
            <a:r>
              <a:rPr lang="en-US" sz="2000" dirty="0"/>
              <a:t> 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base de dados </a:t>
            </a:r>
            <a:r>
              <a:rPr lang="en-US" sz="2000" dirty="0" err="1"/>
              <a:t>centralizada</a:t>
            </a:r>
            <a:endParaRPr lang="en-US" sz="2000" dirty="0"/>
          </a:p>
          <a:p>
            <a:pPr marL="0" indent="0" algn="l"/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5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7" name="Google Shape;9757;p7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Consolidado</a:t>
            </a:r>
            <a:endParaRPr dirty="0"/>
          </a:p>
        </p:txBody>
      </p:sp>
      <p:grpSp>
        <p:nvGrpSpPr>
          <p:cNvPr id="9759" name="Google Shape;9759;p79"/>
          <p:cNvGrpSpPr/>
          <p:nvPr/>
        </p:nvGrpSpPr>
        <p:grpSpPr>
          <a:xfrm>
            <a:off x="1993848" y="1205450"/>
            <a:ext cx="5156304" cy="174750"/>
            <a:chOff x="3962000" y="4060525"/>
            <a:chExt cx="2324125" cy="174750"/>
          </a:xfrm>
        </p:grpSpPr>
        <p:sp>
          <p:nvSpPr>
            <p:cNvPr id="9760" name="Google Shape;9760;p7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7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7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7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7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7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7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7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7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7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7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7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7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7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7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7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7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7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7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7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7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7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7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7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7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7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7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7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7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7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7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7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2" name="Google Shape;9792;p79"/>
          <p:cNvSpPr txBox="1">
            <a:spLocks noGrp="1"/>
          </p:cNvSpPr>
          <p:nvPr>
            <p:ph type="subTitle" idx="1"/>
          </p:nvPr>
        </p:nvSpPr>
        <p:spPr>
          <a:xfrm>
            <a:off x="4640752" y="1788463"/>
            <a:ext cx="3797048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Desvantagens </a:t>
            </a:r>
            <a:endParaRPr sz="2400" dirty="0"/>
          </a:p>
        </p:txBody>
      </p:sp>
      <p:sp>
        <p:nvSpPr>
          <p:cNvPr id="9793" name="Google Shape;9793;p79"/>
          <p:cNvSpPr txBox="1">
            <a:spLocks noGrp="1"/>
          </p:cNvSpPr>
          <p:nvPr>
            <p:ph type="subTitle" idx="2"/>
          </p:nvPr>
        </p:nvSpPr>
        <p:spPr>
          <a:xfrm>
            <a:off x="714875" y="1788463"/>
            <a:ext cx="38589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Vantagens </a:t>
            </a:r>
            <a:endParaRPr sz="2400" dirty="0"/>
          </a:p>
        </p:txBody>
      </p:sp>
      <p:grpSp>
        <p:nvGrpSpPr>
          <p:cNvPr id="4" name="Google Shape;8746;p67">
            <a:extLst>
              <a:ext uri="{FF2B5EF4-FFF2-40B4-BE49-F238E27FC236}">
                <a16:creationId xmlns:a16="http://schemas.microsoft.com/office/drawing/2014/main" id="{70135468-14FF-2343-7100-18789F7FA52C}"/>
              </a:ext>
            </a:extLst>
          </p:cNvPr>
          <p:cNvGrpSpPr/>
          <p:nvPr/>
        </p:nvGrpSpPr>
        <p:grpSpPr>
          <a:xfrm rot="16200000" flipH="1">
            <a:off x="2884269" y="3248622"/>
            <a:ext cx="3003983" cy="96540"/>
            <a:chOff x="3998100" y="4633825"/>
            <a:chExt cx="2329875" cy="17527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Google Shape;8747;p67">
              <a:extLst>
                <a:ext uri="{FF2B5EF4-FFF2-40B4-BE49-F238E27FC236}">
                  <a16:creationId xmlns:a16="http://schemas.microsoft.com/office/drawing/2014/main" id="{2EC596C4-1972-7BC0-757D-13632B0F22A3}"/>
                </a:ext>
              </a:extLst>
            </p:cNvPr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48;p67">
              <a:extLst>
                <a:ext uri="{FF2B5EF4-FFF2-40B4-BE49-F238E27FC236}">
                  <a16:creationId xmlns:a16="http://schemas.microsoft.com/office/drawing/2014/main" id="{BD9D4B08-BCED-7A7B-8286-8F38785FBF46}"/>
                </a:ext>
              </a:extLst>
            </p:cNvPr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49;p67">
              <a:extLst>
                <a:ext uri="{FF2B5EF4-FFF2-40B4-BE49-F238E27FC236}">
                  <a16:creationId xmlns:a16="http://schemas.microsoft.com/office/drawing/2014/main" id="{1031F9F6-C10C-193B-2DCA-709617295C0E}"/>
                </a:ext>
              </a:extLst>
            </p:cNvPr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0;p67">
              <a:extLst>
                <a:ext uri="{FF2B5EF4-FFF2-40B4-BE49-F238E27FC236}">
                  <a16:creationId xmlns:a16="http://schemas.microsoft.com/office/drawing/2014/main" id="{DB8EFA94-FDEF-1A79-ADA6-B06A926931F7}"/>
                </a:ext>
              </a:extLst>
            </p:cNvPr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51;p67">
              <a:extLst>
                <a:ext uri="{FF2B5EF4-FFF2-40B4-BE49-F238E27FC236}">
                  <a16:creationId xmlns:a16="http://schemas.microsoft.com/office/drawing/2014/main" id="{96DC299E-A86E-629B-9E7B-125C21F824D9}"/>
                </a:ext>
              </a:extLst>
            </p:cNvPr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52;p67">
              <a:extLst>
                <a:ext uri="{FF2B5EF4-FFF2-40B4-BE49-F238E27FC236}">
                  <a16:creationId xmlns:a16="http://schemas.microsoft.com/office/drawing/2014/main" id="{EC137518-6C80-686C-3F56-E384FDCBFC63}"/>
                </a:ext>
              </a:extLst>
            </p:cNvPr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53;p67">
              <a:extLst>
                <a:ext uri="{FF2B5EF4-FFF2-40B4-BE49-F238E27FC236}">
                  <a16:creationId xmlns:a16="http://schemas.microsoft.com/office/drawing/2014/main" id="{5FEAF5B1-3EBD-E4F3-036B-F1087C19150D}"/>
                </a:ext>
              </a:extLst>
            </p:cNvPr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54;p67">
              <a:extLst>
                <a:ext uri="{FF2B5EF4-FFF2-40B4-BE49-F238E27FC236}">
                  <a16:creationId xmlns:a16="http://schemas.microsoft.com/office/drawing/2014/main" id="{2843389D-64AE-6B87-C6AE-85EEEB1BB4DE}"/>
                </a:ext>
              </a:extLst>
            </p:cNvPr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55;p67">
              <a:extLst>
                <a:ext uri="{FF2B5EF4-FFF2-40B4-BE49-F238E27FC236}">
                  <a16:creationId xmlns:a16="http://schemas.microsoft.com/office/drawing/2014/main" id="{580C340A-AC2C-F682-82B5-26C223CA2CF3}"/>
                </a:ext>
              </a:extLst>
            </p:cNvPr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56;p67">
              <a:extLst>
                <a:ext uri="{FF2B5EF4-FFF2-40B4-BE49-F238E27FC236}">
                  <a16:creationId xmlns:a16="http://schemas.microsoft.com/office/drawing/2014/main" id="{6B66B7D8-BD14-16EE-D3A9-EB5C562740CD}"/>
                </a:ext>
              </a:extLst>
            </p:cNvPr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57;p67">
              <a:extLst>
                <a:ext uri="{FF2B5EF4-FFF2-40B4-BE49-F238E27FC236}">
                  <a16:creationId xmlns:a16="http://schemas.microsoft.com/office/drawing/2014/main" id="{3A759418-BFCA-2934-9EE2-B469C83473D9}"/>
                </a:ext>
              </a:extLst>
            </p:cNvPr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58;p67">
              <a:extLst>
                <a:ext uri="{FF2B5EF4-FFF2-40B4-BE49-F238E27FC236}">
                  <a16:creationId xmlns:a16="http://schemas.microsoft.com/office/drawing/2014/main" id="{FE2A9B8C-E00F-5122-4A4C-D501B3252AE8}"/>
                </a:ext>
              </a:extLst>
            </p:cNvPr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59;p67">
              <a:extLst>
                <a:ext uri="{FF2B5EF4-FFF2-40B4-BE49-F238E27FC236}">
                  <a16:creationId xmlns:a16="http://schemas.microsoft.com/office/drawing/2014/main" id="{02C1EAC3-657B-D636-6F8B-E590A13C25C7}"/>
                </a:ext>
              </a:extLst>
            </p:cNvPr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60;p67">
              <a:extLst>
                <a:ext uri="{FF2B5EF4-FFF2-40B4-BE49-F238E27FC236}">
                  <a16:creationId xmlns:a16="http://schemas.microsoft.com/office/drawing/2014/main" id="{5DE9AA5D-3DA6-486F-181A-4561CD87CB6B}"/>
                </a:ext>
              </a:extLst>
            </p:cNvPr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61;p67">
              <a:extLst>
                <a:ext uri="{FF2B5EF4-FFF2-40B4-BE49-F238E27FC236}">
                  <a16:creationId xmlns:a16="http://schemas.microsoft.com/office/drawing/2014/main" id="{80D4E636-EF8D-0374-6030-F3ABB6B1AE18}"/>
                </a:ext>
              </a:extLst>
            </p:cNvPr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62;p67">
              <a:extLst>
                <a:ext uri="{FF2B5EF4-FFF2-40B4-BE49-F238E27FC236}">
                  <a16:creationId xmlns:a16="http://schemas.microsoft.com/office/drawing/2014/main" id="{D26D7FC0-8C55-1DDF-0503-CA143B04EFDC}"/>
                </a:ext>
              </a:extLst>
            </p:cNvPr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63;p67">
              <a:extLst>
                <a:ext uri="{FF2B5EF4-FFF2-40B4-BE49-F238E27FC236}">
                  <a16:creationId xmlns:a16="http://schemas.microsoft.com/office/drawing/2014/main" id="{FDDD07D3-EC83-0D97-C3A1-11E50B74D123}"/>
                </a:ext>
              </a:extLst>
            </p:cNvPr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64;p67">
              <a:extLst>
                <a:ext uri="{FF2B5EF4-FFF2-40B4-BE49-F238E27FC236}">
                  <a16:creationId xmlns:a16="http://schemas.microsoft.com/office/drawing/2014/main" id="{C0F404F7-47B2-946D-E80C-AD91C44B5BBF}"/>
                </a:ext>
              </a:extLst>
            </p:cNvPr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65;p67">
              <a:extLst>
                <a:ext uri="{FF2B5EF4-FFF2-40B4-BE49-F238E27FC236}">
                  <a16:creationId xmlns:a16="http://schemas.microsoft.com/office/drawing/2014/main" id="{73B5891A-C44D-A1A1-A802-80A209E7C5E0}"/>
                </a:ext>
              </a:extLst>
            </p:cNvPr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66;p67">
              <a:extLst>
                <a:ext uri="{FF2B5EF4-FFF2-40B4-BE49-F238E27FC236}">
                  <a16:creationId xmlns:a16="http://schemas.microsoft.com/office/drawing/2014/main" id="{2D07A7D0-5B4C-170B-6C2D-C6528C7D184C}"/>
                </a:ext>
              </a:extLst>
            </p:cNvPr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67;p67">
              <a:extLst>
                <a:ext uri="{FF2B5EF4-FFF2-40B4-BE49-F238E27FC236}">
                  <a16:creationId xmlns:a16="http://schemas.microsoft.com/office/drawing/2014/main" id="{0061FFDA-FED2-A8FE-3812-A67F70CC8184}"/>
                </a:ext>
              </a:extLst>
            </p:cNvPr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68;p67">
              <a:extLst>
                <a:ext uri="{FF2B5EF4-FFF2-40B4-BE49-F238E27FC236}">
                  <a16:creationId xmlns:a16="http://schemas.microsoft.com/office/drawing/2014/main" id="{66050D63-A53E-A9DC-F668-C41EF555CC3E}"/>
                </a:ext>
              </a:extLst>
            </p:cNvPr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69;p67">
              <a:extLst>
                <a:ext uri="{FF2B5EF4-FFF2-40B4-BE49-F238E27FC236}">
                  <a16:creationId xmlns:a16="http://schemas.microsoft.com/office/drawing/2014/main" id="{DBCA0E84-5C6C-7140-EB58-9C25C673A2A8}"/>
                </a:ext>
              </a:extLst>
            </p:cNvPr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70;p67">
              <a:extLst>
                <a:ext uri="{FF2B5EF4-FFF2-40B4-BE49-F238E27FC236}">
                  <a16:creationId xmlns:a16="http://schemas.microsoft.com/office/drawing/2014/main" id="{F014850E-383B-4AA1-4DE0-B0E7ED491EB4}"/>
                </a:ext>
              </a:extLst>
            </p:cNvPr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71;p67">
              <a:extLst>
                <a:ext uri="{FF2B5EF4-FFF2-40B4-BE49-F238E27FC236}">
                  <a16:creationId xmlns:a16="http://schemas.microsoft.com/office/drawing/2014/main" id="{C8B32EC1-149A-64D7-E97A-8334D834DDED}"/>
                </a:ext>
              </a:extLst>
            </p:cNvPr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72;p67">
              <a:extLst>
                <a:ext uri="{FF2B5EF4-FFF2-40B4-BE49-F238E27FC236}">
                  <a16:creationId xmlns:a16="http://schemas.microsoft.com/office/drawing/2014/main" id="{09BB1954-E39C-C137-7ED5-A3DD73FD7CAD}"/>
                </a:ext>
              </a:extLst>
            </p:cNvPr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73;p67">
              <a:extLst>
                <a:ext uri="{FF2B5EF4-FFF2-40B4-BE49-F238E27FC236}">
                  <a16:creationId xmlns:a16="http://schemas.microsoft.com/office/drawing/2014/main" id="{8AA2DA14-71F1-8FBF-D2F0-6D4879B222BD}"/>
                </a:ext>
              </a:extLst>
            </p:cNvPr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8774;p67">
              <a:extLst>
                <a:ext uri="{FF2B5EF4-FFF2-40B4-BE49-F238E27FC236}">
                  <a16:creationId xmlns:a16="http://schemas.microsoft.com/office/drawing/2014/main" id="{0CF85D54-EBD2-82F7-23F7-BEC58C19B365}"/>
                </a:ext>
              </a:extLst>
            </p:cNvPr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8775;p67">
              <a:extLst>
                <a:ext uri="{FF2B5EF4-FFF2-40B4-BE49-F238E27FC236}">
                  <a16:creationId xmlns:a16="http://schemas.microsoft.com/office/drawing/2014/main" id="{3DC925FE-ADA6-4360-99AB-3E02F49C3872}"/>
                </a:ext>
              </a:extLst>
            </p:cNvPr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8776;p67">
              <a:extLst>
                <a:ext uri="{FF2B5EF4-FFF2-40B4-BE49-F238E27FC236}">
                  <a16:creationId xmlns:a16="http://schemas.microsoft.com/office/drawing/2014/main" id="{181CC2D3-EB66-2EDE-C886-74B4B333BB76}"/>
                </a:ext>
              </a:extLst>
            </p:cNvPr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8777;p67">
              <a:extLst>
                <a:ext uri="{FF2B5EF4-FFF2-40B4-BE49-F238E27FC236}">
                  <a16:creationId xmlns:a16="http://schemas.microsoft.com/office/drawing/2014/main" id="{7A04F158-10D2-505B-2677-96A931E6212A}"/>
                </a:ext>
              </a:extLst>
            </p:cNvPr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8778;p67">
              <a:extLst>
                <a:ext uri="{FF2B5EF4-FFF2-40B4-BE49-F238E27FC236}">
                  <a16:creationId xmlns:a16="http://schemas.microsoft.com/office/drawing/2014/main" id="{90623218-1595-4539-B454-960B314F8CBA}"/>
                </a:ext>
              </a:extLst>
            </p:cNvPr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8779;p67">
              <a:extLst>
                <a:ext uri="{FF2B5EF4-FFF2-40B4-BE49-F238E27FC236}">
                  <a16:creationId xmlns:a16="http://schemas.microsoft.com/office/drawing/2014/main" id="{296488D6-DADF-FD3C-60D6-BC97D1B23DAA}"/>
                </a:ext>
              </a:extLst>
            </p:cNvPr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8780;p67">
              <a:extLst>
                <a:ext uri="{FF2B5EF4-FFF2-40B4-BE49-F238E27FC236}">
                  <a16:creationId xmlns:a16="http://schemas.microsoft.com/office/drawing/2014/main" id="{D4F9E556-4D02-9F72-1893-0D24A4152FCD}"/>
                </a:ext>
              </a:extLst>
            </p:cNvPr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8781;p67">
              <a:extLst>
                <a:ext uri="{FF2B5EF4-FFF2-40B4-BE49-F238E27FC236}">
                  <a16:creationId xmlns:a16="http://schemas.microsoft.com/office/drawing/2014/main" id="{99A920E8-5352-2285-6EF5-EBFCA4E77A1C}"/>
                </a:ext>
              </a:extLst>
            </p:cNvPr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8782;p67">
              <a:extLst>
                <a:ext uri="{FF2B5EF4-FFF2-40B4-BE49-F238E27FC236}">
                  <a16:creationId xmlns:a16="http://schemas.microsoft.com/office/drawing/2014/main" id="{4D0D7C00-C970-7DF1-922D-7F973E152FC8}"/>
                </a:ext>
              </a:extLst>
            </p:cNvPr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8783;p67">
              <a:extLst>
                <a:ext uri="{FF2B5EF4-FFF2-40B4-BE49-F238E27FC236}">
                  <a16:creationId xmlns:a16="http://schemas.microsoft.com/office/drawing/2014/main" id="{8AA4B6A8-C856-61D4-F4C2-7063C64A044E}"/>
                </a:ext>
              </a:extLst>
            </p:cNvPr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8784;p67">
              <a:extLst>
                <a:ext uri="{FF2B5EF4-FFF2-40B4-BE49-F238E27FC236}">
                  <a16:creationId xmlns:a16="http://schemas.microsoft.com/office/drawing/2014/main" id="{8281B308-5ED1-007E-0D4A-23C005C7B26C}"/>
                </a:ext>
              </a:extLst>
            </p:cNvPr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8785;p67">
              <a:extLst>
                <a:ext uri="{FF2B5EF4-FFF2-40B4-BE49-F238E27FC236}">
                  <a16:creationId xmlns:a16="http://schemas.microsoft.com/office/drawing/2014/main" id="{515FB125-5139-70A4-C3CC-C59C3651E26A}"/>
                </a:ext>
              </a:extLst>
            </p:cNvPr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oogle Shape;8811;p69">
            <a:extLst>
              <a:ext uri="{FF2B5EF4-FFF2-40B4-BE49-F238E27FC236}">
                <a16:creationId xmlns:a16="http://schemas.microsoft.com/office/drawing/2014/main" id="{177A555F-5473-119F-D6B6-47CBFA6F816B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714876" y="2485225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0" name="Google Shape;8811;p69">
            <a:extLst>
              <a:ext uri="{FF2B5EF4-FFF2-40B4-BE49-F238E27FC236}">
                <a16:creationId xmlns:a16="http://schemas.microsoft.com/office/drawing/2014/main" id="{E8550831-87E3-23F2-BEB9-FD81CCD9AA24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714875" y="3333892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4" name="Google Shape;8811;p69">
            <a:extLst>
              <a:ext uri="{FF2B5EF4-FFF2-40B4-BE49-F238E27FC236}">
                <a16:creationId xmlns:a16="http://schemas.microsoft.com/office/drawing/2014/main" id="{9D045F93-4AF4-9E12-9415-870658DF4026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4647627" y="2481442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5" name="Google Shape;8811;p69">
            <a:extLst>
              <a:ext uri="{FF2B5EF4-FFF2-40B4-BE49-F238E27FC236}">
                <a16:creationId xmlns:a16="http://schemas.microsoft.com/office/drawing/2014/main" id="{78ED38AD-ADC7-E903-2A53-41D1B296318F}"/>
              </a:ext>
            </a:extLst>
          </p:cNvPr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4647626" y="3330109"/>
            <a:ext cx="439975" cy="4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6" name="Gráfico 9745" descr="Adicionar com preenchimento sólido">
            <a:extLst>
              <a:ext uri="{FF2B5EF4-FFF2-40B4-BE49-F238E27FC236}">
                <a16:creationId xmlns:a16="http://schemas.microsoft.com/office/drawing/2014/main" id="{1B2A3376-A82C-D7F2-1DB5-4949760E3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050" y="1723558"/>
            <a:ext cx="506922" cy="506922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9747" name="Conexão reta 9746">
            <a:extLst>
              <a:ext uri="{FF2B5EF4-FFF2-40B4-BE49-F238E27FC236}">
                <a16:creationId xmlns:a16="http://schemas.microsoft.com/office/drawing/2014/main" id="{8F33F4FA-6000-70AB-8B1D-4DE24EBC6205}"/>
              </a:ext>
            </a:extLst>
          </p:cNvPr>
          <p:cNvCxnSpPr>
            <a:cxnSpLocks/>
          </p:cNvCxnSpPr>
          <p:nvPr/>
        </p:nvCxnSpPr>
        <p:spPr>
          <a:xfrm>
            <a:off x="6331284" y="1999936"/>
            <a:ext cx="406018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8" name="Google Shape;8815;p69">
            <a:extLst>
              <a:ext uri="{FF2B5EF4-FFF2-40B4-BE49-F238E27FC236}">
                <a16:creationId xmlns:a16="http://schemas.microsoft.com/office/drawing/2014/main" id="{236E913C-3290-DCD1-791B-79A60384316B}"/>
              </a:ext>
            </a:extLst>
          </p:cNvPr>
          <p:cNvSpPr txBox="1">
            <a:spLocks/>
          </p:cNvSpPr>
          <p:nvPr/>
        </p:nvSpPr>
        <p:spPr>
          <a:xfrm>
            <a:off x="1101949" y="2586851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Fácil</a:t>
            </a:r>
            <a:r>
              <a:rPr lang="en-US" sz="1800" dirty="0"/>
              <a:t> </a:t>
            </a:r>
            <a:r>
              <a:rPr lang="en-US" sz="1800" dirty="0" err="1"/>
              <a:t>gestão</a:t>
            </a:r>
            <a:r>
              <a:rPr lang="en-US" sz="1800" dirty="0"/>
              <a:t> dos </a:t>
            </a:r>
            <a:r>
              <a:rPr lang="en-US" sz="1800" dirty="0" err="1"/>
              <a:t>recursos</a:t>
            </a:r>
            <a:endParaRPr lang="en-US" sz="1800" dirty="0"/>
          </a:p>
        </p:txBody>
      </p:sp>
      <p:sp>
        <p:nvSpPr>
          <p:cNvPr id="9749" name="Google Shape;8815;p69">
            <a:extLst>
              <a:ext uri="{FF2B5EF4-FFF2-40B4-BE49-F238E27FC236}">
                <a16:creationId xmlns:a16="http://schemas.microsoft.com/office/drawing/2014/main" id="{CA64CE8D-F941-8AF8-0A2E-81820921D067}"/>
              </a:ext>
            </a:extLst>
          </p:cNvPr>
          <p:cNvSpPr txBox="1">
            <a:spLocks/>
          </p:cNvSpPr>
          <p:nvPr/>
        </p:nvSpPr>
        <p:spPr>
          <a:xfrm>
            <a:off x="1131463" y="3439292"/>
            <a:ext cx="3238941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Permanência</a:t>
            </a:r>
            <a:r>
              <a:rPr lang="en-US" sz="1800" dirty="0"/>
              <a:t> dos dados do </a:t>
            </a:r>
            <a:r>
              <a:rPr lang="en-US" sz="1800" dirty="0" err="1"/>
              <a:t>utente</a:t>
            </a:r>
            <a:endParaRPr lang="en-US" sz="1800" dirty="0"/>
          </a:p>
        </p:txBody>
      </p:sp>
      <p:sp>
        <p:nvSpPr>
          <p:cNvPr id="9750" name="Google Shape;8815;p69">
            <a:extLst>
              <a:ext uri="{FF2B5EF4-FFF2-40B4-BE49-F238E27FC236}">
                <a16:creationId xmlns:a16="http://schemas.microsoft.com/office/drawing/2014/main" id="{1BBA07D8-5A14-083F-9214-17E26F79DF87}"/>
              </a:ext>
            </a:extLst>
          </p:cNvPr>
          <p:cNvSpPr txBox="1">
            <a:spLocks/>
          </p:cNvSpPr>
          <p:nvPr/>
        </p:nvSpPr>
        <p:spPr>
          <a:xfrm>
            <a:off x="5044075" y="2569494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/>
              <a:t>Falta de </a:t>
            </a:r>
            <a:r>
              <a:rPr lang="en-US" sz="1800" dirty="0" err="1"/>
              <a:t>privacidade</a:t>
            </a:r>
            <a:endParaRPr lang="en-US" sz="1800" dirty="0"/>
          </a:p>
        </p:txBody>
      </p:sp>
      <p:sp>
        <p:nvSpPr>
          <p:cNvPr id="9751" name="Google Shape;8815;p69">
            <a:extLst>
              <a:ext uri="{FF2B5EF4-FFF2-40B4-BE49-F238E27FC236}">
                <a16:creationId xmlns:a16="http://schemas.microsoft.com/office/drawing/2014/main" id="{9D1767AD-B637-C819-9BDD-6B015458C7B0}"/>
              </a:ext>
            </a:extLst>
          </p:cNvPr>
          <p:cNvSpPr txBox="1">
            <a:spLocks/>
          </p:cNvSpPr>
          <p:nvPr/>
        </p:nvSpPr>
        <p:spPr>
          <a:xfrm>
            <a:off x="5050950" y="3403965"/>
            <a:ext cx="3427703" cy="2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dirty="0" err="1"/>
              <a:t>Dificuldade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comunicação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a </a:t>
            </a:r>
            <a:r>
              <a:rPr lang="en-US" sz="1800" dirty="0" err="1"/>
              <a:t>integração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en-US" sz="1800" dirty="0"/>
              <a:t> </a:t>
            </a:r>
            <a:r>
              <a:rPr lang="en-US" sz="1800" dirty="0" err="1"/>
              <a:t>feita</a:t>
            </a:r>
            <a:r>
              <a:rPr lang="en-US" sz="1800" dirty="0"/>
              <a:t> </a:t>
            </a:r>
            <a:r>
              <a:rPr lang="en-US" sz="1800" dirty="0" err="1"/>
              <a:t>incorretamente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3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2" grpId="0" build="p"/>
      <p:bldP spid="9750" grpId="0"/>
      <p:bldP spid="97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2680619" y="2703739"/>
            <a:ext cx="3816533" cy="692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Modelo</a:t>
            </a:r>
            <a:r>
              <a:rPr lang="en-US" sz="4400" dirty="0"/>
              <a:t> </a:t>
            </a:r>
            <a:r>
              <a:rPr lang="en-US" sz="4400" dirty="0" err="1"/>
              <a:t>Orientado</a:t>
            </a:r>
            <a:r>
              <a:rPr lang="en-US" sz="4400" dirty="0"/>
              <a:t> a </a:t>
            </a:r>
            <a:r>
              <a:rPr lang="en-US" sz="4400" dirty="0" err="1"/>
              <a:t>Serviços</a:t>
            </a:r>
            <a:endParaRPr lang="en-US" sz="4400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51269" y="1312185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860" y="3672993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484560"/>
      </p:ext>
    </p:extLst>
  </p:cSld>
  <p:clrMapOvr>
    <a:masterClrMapping/>
  </p:clrMapOvr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7884"/>
      </a:lt2>
      <a:accent1>
        <a:srgbClr val="FFB5BD"/>
      </a:accent1>
      <a:accent2>
        <a:srgbClr val="FFCF60"/>
      </a:accent2>
      <a:accent3>
        <a:srgbClr val="00426E"/>
      </a:accent3>
      <a:accent4>
        <a:srgbClr val="81C7C7"/>
      </a:accent4>
      <a:accent5>
        <a:srgbClr val="003D6A"/>
      </a:accent5>
      <a:accent6>
        <a:srgbClr val="A8BFCE"/>
      </a:accent6>
      <a:hlink>
        <a:srgbClr val="003D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269</Words>
  <Application>Microsoft Office PowerPoint</Application>
  <PresentationFormat>Apresentação no Ecrã (16:9)</PresentationFormat>
  <Paragraphs>77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Raleway</vt:lpstr>
      <vt:lpstr>Arial</vt:lpstr>
      <vt:lpstr>Caveat Brush</vt:lpstr>
      <vt:lpstr>Handa Notebook Thesis by Slidesgo</vt:lpstr>
      <vt:lpstr>Modelos de referência</vt:lpstr>
      <vt:lpstr>Índice</vt:lpstr>
      <vt:lpstr>Modelo Virtual</vt:lpstr>
      <vt:lpstr>Modelo Virtual</vt:lpstr>
      <vt:lpstr>Modelo Virtual</vt:lpstr>
      <vt:lpstr>Modelo Consolidado</vt:lpstr>
      <vt:lpstr>Modelo Consolidado</vt:lpstr>
      <vt:lpstr>Modelo Consolidado</vt:lpstr>
      <vt:lpstr>Modelo Orientado a Serviços</vt:lpstr>
      <vt:lpstr>Modelo Orientado a Serviços</vt:lpstr>
      <vt:lpstr>Modelo Orientado a Serviços</vt:lpstr>
      <vt:lpstr>Modelo Centralizado/Integrado</vt:lpstr>
      <vt:lpstr>Modelo Centralizado/Integrado</vt:lpstr>
      <vt:lpstr>Modelo Centralizado/Integrado</vt:lpstr>
      <vt:lpstr>Conclusão</vt:lpstr>
      <vt:lpstr>Conclusão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referência</dc:title>
  <cp:lastModifiedBy>Ana Beatriz Machado Carvalho</cp:lastModifiedBy>
  <cp:revision>6</cp:revision>
  <dcterms:modified xsi:type="dcterms:W3CDTF">2023-10-10T10:45:59Z</dcterms:modified>
</cp:coreProperties>
</file>