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A6387-A4F6-4BC0-9393-A9C1C6A85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21BF7A-A783-4986-8AAA-5E66FFC30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5F823-C283-4349-A6B9-4FA2224A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FE17-8977-435C-8C8D-B3CA28450D97}" type="datetimeFigureOut">
              <a:rPr lang="fr-BE" smtClean="0"/>
              <a:t>22-08-18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BF409-06E0-4E3A-B60E-4A22D0AE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A5D88-1D38-4481-8AA1-9BAEB488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B57-707A-4B65-99C9-B20C797D452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890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CF8DA-2DF3-41F7-BCD9-6B1335EB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33B7BA-6410-421B-BC5D-7FE696EF3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C3E0E2-FBE8-41D0-8C5C-615E7F64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FE17-8977-435C-8C8D-B3CA28450D97}" type="datetimeFigureOut">
              <a:rPr lang="fr-BE" smtClean="0"/>
              <a:t>22-08-18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1B431E-C399-4132-A6D6-D347D466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0CE08E-80F0-45A9-9121-F396C825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B57-707A-4B65-99C9-B20C797D452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978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26AC74-13EA-4CAA-B42E-F1B2CBF7C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A0D5F-CF30-4BED-8BCB-86CE9E755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CE914-750F-432B-AA94-971F9FBC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FE17-8977-435C-8C8D-B3CA28450D97}" type="datetimeFigureOut">
              <a:rPr lang="fr-BE" smtClean="0"/>
              <a:t>22-08-18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53C880-4FB1-4427-8601-A0EF2F5B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D629B0-3C8A-4989-A51A-90DDB2D4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B57-707A-4B65-99C9-B20C797D452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267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F0BD1-6F33-4E54-A2DF-C12572EF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BC230-3C4F-40C4-BC32-928F53CA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6E9158-FAE2-46B1-8267-9D576E2E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FE17-8977-435C-8C8D-B3CA28450D97}" type="datetimeFigureOut">
              <a:rPr lang="fr-BE" smtClean="0"/>
              <a:t>22-08-18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EC26EA-77F2-473E-8C2C-57B8CEEA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B29E6-B095-4802-AA27-122C0692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B57-707A-4B65-99C9-B20C797D452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092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C1AD8-C1CE-4723-8DB0-AFFE5928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7F327D-C143-48A2-BEA5-2A21D2D92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78ECD-EF7A-4F53-A6D0-D9E6B7A2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FE17-8977-435C-8C8D-B3CA28450D97}" type="datetimeFigureOut">
              <a:rPr lang="fr-BE" smtClean="0"/>
              <a:t>22-08-18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045C78-C501-49DB-97D9-19A21D9F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49F5E-1DA8-46BE-8088-34393BAE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B57-707A-4B65-99C9-B20C797D452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652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BD048-7231-415E-B1CF-67C6A77B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C930DF-EB28-4DEF-9D69-C9F912A52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E06BB6-D7F9-4C24-96E2-F2DF3BD06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90AE7D-39C7-4869-822B-341B54F4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FE17-8977-435C-8C8D-B3CA28450D97}" type="datetimeFigureOut">
              <a:rPr lang="fr-BE" smtClean="0"/>
              <a:t>22-08-18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65886E-E512-4EDA-ABD2-489F099A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D8BE42-1334-49C8-8163-084F91B6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B57-707A-4B65-99C9-B20C797D452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860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8B50E-422F-42B8-9383-53895F04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DA9FCC-96FB-4985-9EDB-CA3309CDF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F587D0-8713-4317-9453-8417ECEE2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6B3084-D791-4A18-8B36-8B24C62D9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B22304-2DC0-42C4-9DAD-0301BEA9E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CCAF11-8731-4FB1-BCB5-58C802BA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FE17-8977-435C-8C8D-B3CA28450D97}" type="datetimeFigureOut">
              <a:rPr lang="fr-BE" smtClean="0"/>
              <a:t>22-08-18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269FF5-B31F-4F82-8A6F-208690EE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C1051E-64F2-4E11-AEBB-0B272B1C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B57-707A-4B65-99C9-B20C797D452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347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8C72D-9328-49E5-84E6-1E3205C4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ABC94D-3180-4D44-838B-E7803087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FE17-8977-435C-8C8D-B3CA28450D97}" type="datetimeFigureOut">
              <a:rPr lang="fr-BE" smtClean="0"/>
              <a:t>22-08-18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9E8A4E-F8FD-4F0B-8019-8C2E33BF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22D6A5-A010-4224-9A01-F814FD54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B57-707A-4B65-99C9-B20C797D452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531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D8E7EA-172E-41BF-BD7D-59C3EFDD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FE17-8977-435C-8C8D-B3CA28450D97}" type="datetimeFigureOut">
              <a:rPr lang="fr-BE" smtClean="0"/>
              <a:t>22-08-18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021C2D-7A9E-450E-A383-2BD9B888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657E0B-4607-4CA7-9EB5-E2A45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B57-707A-4B65-99C9-B20C797D452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63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8D56C-1C05-4034-AF89-01AB820F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AF30A-70E5-48C0-953D-DC0D891D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D837D8-8B1B-40F6-91AF-A3A5BAAB1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396B26-359F-4A9A-9FB0-88BA4E7A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FE17-8977-435C-8C8D-B3CA28450D97}" type="datetimeFigureOut">
              <a:rPr lang="fr-BE" smtClean="0"/>
              <a:t>22-08-18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63BD81-816F-463D-8AA0-518C1AC4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E64D55-7FE1-4F89-A9A0-18A57C8C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B57-707A-4B65-99C9-B20C797D452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82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E107B-8A31-495A-8948-FD8C0843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6C9B46-4FE2-46AC-B90A-95BA3E4BC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527FC6-716B-4301-87D8-7F0B55377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D4F7C0-FE19-465F-A324-4178F4C4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FE17-8977-435C-8C8D-B3CA28450D97}" type="datetimeFigureOut">
              <a:rPr lang="fr-BE" smtClean="0"/>
              <a:t>22-08-18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A188DB-E91C-4C03-97EC-B26E1B2A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447A36-0C51-4433-8542-B8FF15A0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2B57-707A-4B65-99C9-B20C797D452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546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1545B1-E800-459E-8273-8BF9E2C2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03049A-A08E-4E9B-9149-CD8079B4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73EED0-8671-4F71-AA8A-CD5EA8822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FE17-8977-435C-8C8D-B3CA28450D97}" type="datetimeFigureOut">
              <a:rPr lang="fr-BE" smtClean="0"/>
              <a:t>22-08-18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5A4B5-B8E4-483A-870F-CCEA46D3B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A8B0A-17C2-4B27-87F8-AD5D3D8FD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2B57-707A-4B65-99C9-B20C797D452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402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9EE4401-454A-4A11-BA87-02B8BCE44D21}"/>
              </a:ext>
            </a:extLst>
          </p:cNvPr>
          <p:cNvCxnSpPr/>
          <p:nvPr/>
        </p:nvCxnSpPr>
        <p:spPr>
          <a:xfrm>
            <a:off x="1049867" y="3200400"/>
            <a:ext cx="323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B1DB6A0-663F-4C79-B35F-36EA32B003C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284134" y="1820489"/>
            <a:ext cx="2297536" cy="137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776F4A-46E0-4E84-85A1-1D04D4D603F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81670" y="1820487"/>
            <a:ext cx="828781" cy="1379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rectangle 19">
            <a:extLst>
              <a:ext uri="{FF2B5EF4-FFF2-40B4-BE49-F238E27FC236}">
                <a16:creationId xmlns:a16="http://schemas.microsoft.com/office/drawing/2014/main" id="{AD7E32CB-4E32-44F5-B163-EA9F27A84B8C}"/>
              </a:ext>
            </a:extLst>
          </p:cNvPr>
          <p:cNvSpPr/>
          <p:nvPr/>
        </p:nvSpPr>
        <p:spPr>
          <a:xfrm rot="19740648" flipH="1" flipV="1">
            <a:off x="4507250" y="2395566"/>
            <a:ext cx="2680082" cy="1609668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83330F58-6DCD-4F2F-BE47-0A348C88F908}"/>
              </a:ext>
            </a:extLst>
          </p:cNvPr>
          <p:cNvSpPr/>
          <p:nvPr/>
        </p:nvSpPr>
        <p:spPr>
          <a:xfrm rot="1784842" flipH="1">
            <a:off x="4493378" y="2416137"/>
            <a:ext cx="2707823" cy="1562606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C0796EA-7E88-411B-89FC-6C1202D32A0D}"/>
              </a:ext>
            </a:extLst>
          </p:cNvPr>
          <p:cNvCxnSpPr/>
          <p:nvPr/>
        </p:nvCxnSpPr>
        <p:spPr>
          <a:xfrm>
            <a:off x="2861733" y="3200400"/>
            <a:ext cx="323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14C9F67-2B88-4CD1-816D-D9A6444F70B6}"/>
              </a:ext>
            </a:extLst>
          </p:cNvPr>
          <p:cNvSpPr/>
          <p:nvPr/>
        </p:nvSpPr>
        <p:spPr>
          <a:xfrm rot="19767864">
            <a:off x="6476078" y="1862571"/>
            <a:ext cx="154137" cy="16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F9E412-AA77-4398-9EBA-F58C2F75808B}"/>
              </a:ext>
            </a:extLst>
          </p:cNvPr>
          <p:cNvSpPr/>
          <p:nvPr/>
        </p:nvSpPr>
        <p:spPr>
          <a:xfrm rot="18062815">
            <a:off x="6526542" y="4359125"/>
            <a:ext cx="154137" cy="16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244CCBD-C0DB-4710-B4C8-B22D8A5474FA}"/>
              </a:ext>
            </a:extLst>
          </p:cNvPr>
          <p:cNvCxnSpPr/>
          <p:nvPr/>
        </p:nvCxnSpPr>
        <p:spPr>
          <a:xfrm flipV="1">
            <a:off x="7103984" y="2188210"/>
            <a:ext cx="217540" cy="10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5C06807-1876-4F42-81DB-37D083941218}"/>
              </a:ext>
            </a:extLst>
          </p:cNvPr>
          <p:cNvCxnSpPr/>
          <p:nvPr/>
        </p:nvCxnSpPr>
        <p:spPr>
          <a:xfrm flipV="1">
            <a:off x="7212754" y="2340659"/>
            <a:ext cx="217540" cy="10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97AF093-D3C4-4AAB-B831-606748C38469}"/>
              </a:ext>
            </a:extLst>
          </p:cNvPr>
          <p:cNvCxnSpPr/>
          <p:nvPr/>
        </p:nvCxnSpPr>
        <p:spPr>
          <a:xfrm flipV="1">
            <a:off x="7285806" y="2474563"/>
            <a:ext cx="217540" cy="10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3C03EBC-0C5F-4319-8422-E91081E4B96C}"/>
              </a:ext>
            </a:extLst>
          </p:cNvPr>
          <p:cNvCxnSpPr>
            <a:cxnSpLocks/>
          </p:cNvCxnSpPr>
          <p:nvPr/>
        </p:nvCxnSpPr>
        <p:spPr>
          <a:xfrm>
            <a:off x="7154863" y="3873060"/>
            <a:ext cx="239713" cy="11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2D413510-5247-44D2-9788-D6F136BACFB5}"/>
              </a:ext>
            </a:extLst>
          </p:cNvPr>
          <p:cNvCxnSpPr>
            <a:cxnSpLocks/>
          </p:cNvCxnSpPr>
          <p:nvPr/>
        </p:nvCxnSpPr>
        <p:spPr>
          <a:xfrm>
            <a:off x="7083425" y="3983508"/>
            <a:ext cx="239713" cy="11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14813AB-ED36-4009-A2D8-F1A8B13C141F}"/>
              </a:ext>
            </a:extLst>
          </p:cNvPr>
          <p:cNvCxnSpPr>
            <a:cxnSpLocks/>
          </p:cNvCxnSpPr>
          <p:nvPr/>
        </p:nvCxnSpPr>
        <p:spPr>
          <a:xfrm>
            <a:off x="7210425" y="3745986"/>
            <a:ext cx="239713" cy="11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A37D4F6-1757-4D03-B932-E55E334029F7}"/>
                  </a:ext>
                </a:extLst>
              </p:cNvPr>
              <p:cNvSpPr txBox="1"/>
              <p:nvPr/>
            </p:nvSpPr>
            <p:spPr>
              <a:xfrm>
                <a:off x="2381250" y="2828925"/>
                <a:ext cx="166847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fr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fr-BE" dirty="0"/>
                  <a:t>: neutrino</a:t>
                </a:r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A37D4F6-1757-4D03-B932-E55E3340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0" y="2828925"/>
                <a:ext cx="1668473" cy="391646"/>
              </a:xfrm>
              <a:prstGeom prst="rect">
                <a:avLst/>
              </a:prstGeom>
              <a:blipFill>
                <a:blip r:embed="rId2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2CEDC1F1-EC11-4825-A6EE-2F6E8F46FA5E}"/>
                  </a:ext>
                </a:extLst>
              </p:cNvPr>
              <p:cNvSpPr txBox="1"/>
              <p:nvPr/>
            </p:nvSpPr>
            <p:spPr>
              <a:xfrm>
                <a:off x="5630886" y="2828925"/>
                <a:ext cx="1498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fr-BE" dirty="0"/>
                  <a:t>: muon</a:t>
                </a:r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2CEDC1F1-EC11-4825-A6EE-2F6E8F46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886" y="2828925"/>
                <a:ext cx="149861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5E72E86-0C8E-4014-8022-CD17751D326E}"/>
                  </a:ext>
                </a:extLst>
              </p:cNvPr>
              <p:cNvSpPr txBox="1"/>
              <p:nvPr/>
            </p:nvSpPr>
            <p:spPr>
              <a:xfrm>
                <a:off x="4511667" y="2896513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5E72E86-0C8E-4014-8022-CD17751D3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67" y="2896513"/>
                <a:ext cx="419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4C352735-B2CD-4594-B221-31393D61F6ED}"/>
              </a:ext>
            </a:extLst>
          </p:cNvPr>
          <p:cNvSpPr/>
          <p:nvPr/>
        </p:nvSpPr>
        <p:spPr>
          <a:xfrm>
            <a:off x="4438650" y="3067050"/>
            <a:ext cx="171450" cy="146049"/>
          </a:xfrm>
          <a:prstGeom prst="arc">
            <a:avLst>
              <a:gd name="adj1" fmla="val 13977442"/>
              <a:gd name="adj2" fmla="val 31279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5373960F-5167-4633-953E-A53CC7E1EF63}"/>
                  </a:ext>
                </a:extLst>
              </p:cNvPr>
              <p:cNvSpPr txBox="1"/>
              <p:nvPr/>
            </p:nvSpPr>
            <p:spPr>
              <a:xfrm>
                <a:off x="1233714" y="4038732"/>
                <a:ext cx="3874862" cy="1096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If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&gt;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fr-BE" dirty="0"/>
                  <a:t> </a:t>
                </a:r>
              </a:p>
              <a:p>
                <a:r>
                  <a:rPr lang="fr-BE" dirty="0"/>
                  <a:t>then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5373960F-5167-4633-953E-A53CC7E1E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14" y="4038732"/>
                <a:ext cx="3874862" cy="1096198"/>
              </a:xfrm>
              <a:prstGeom prst="rect">
                <a:avLst/>
              </a:prstGeom>
              <a:blipFill>
                <a:blip r:embed="rId5"/>
                <a:stretch>
                  <a:fillRect l="-125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D6FD7C6-6F5E-454A-8932-39F54DBB4F0C}"/>
                  </a:ext>
                </a:extLst>
              </p:cNvPr>
              <p:cNvSpPr txBox="1"/>
              <p:nvPr/>
            </p:nvSpPr>
            <p:spPr>
              <a:xfrm>
                <a:off x="5524824" y="3140074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D6FD7C6-6F5E-454A-8932-39F54DBB4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24" y="3140074"/>
                <a:ext cx="41910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E76A544-B5C5-4BA8-8A5B-DD23EFF52E84}"/>
                  </a:ext>
                </a:extLst>
              </p:cNvPr>
              <p:cNvSpPr txBox="1"/>
              <p:nvPr/>
            </p:nvSpPr>
            <p:spPr>
              <a:xfrm>
                <a:off x="5126349" y="1895467"/>
                <a:ext cx="4191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E76A544-B5C5-4BA8-8A5B-DD23EFF5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349" y="1895467"/>
                <a:ext cx="419100" cy="634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8845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Ibrahim Khaled</dc:creator>
  <cp:lastModifiedBy>Ibrahim Khaled</cp:lastModifiedBy>
  <cp:revision>6</cp:revision>
  <dcterms:created xsi:type="dcterms:W3CDTF">2018-08-22T20:03:17Z</dcterms:created>
  <dcterms:modified xsi:type="dcterms:W3CDTF">2018-08-22T20:22:34Z</dcterms:modified>
</cp:coreProperties>
</file>