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bookmarkIdSeed="3">
  <p:sldMasterIdLst>
    <p:sldMasterId id="2147483678" r:id="rId1"/>
  </p:sldMasterIdLst>
  <p:notesMasterIdLst>
    <p:notesMasterId r:id="rId16"/>
  </p:notesMasterIdLst>
  <p:sldIdLst>
    <p:sldId id="256" r:id="rId2"/>
    <p:sldId id="258" r:id="rId3"/>
    <p:sldId id="371" r:id="rId4"/>
    <p:sldId id="372" r:id="rId5"/>
    <p:sldId id="262" r:id="rId6"/>
    <p:sldId id="331" r:id="rId7"/>
    <p:sldId id="307" r:id="rId8"/>
    <p:sldId id="354" r:id="rId9"/>
    <p:sldId id="361" r:id="rId10"/>
    <p:sldId id="373" r:id="rId11"/>
    <p:sldId id="370" r:id="rId12"/>
    <p:sldId id="346" r:id="rId13"/>
    <p:sldId id="369" r:id="rId14"/>
    <p:sldId id="261" r:id="rId15"/>
  </p:sldIdLst>
  <p:sldSz cx="9144000" cy="5143500" type="screen16x9"/>
  <p:notesSz cx="6858000" cy="9144000"/>
  <p:embeddedFontLst>
    <p:embeddedFont>
      <p:font typeface="Black Han Sans" panose="020B0604020202020204" charset="-127"/>
      <p:regular r:id="rId17"/>
    </p:embeddedFont>
    <p:embeddedFont>
      <p:font typeface="Segoe UI Black" panose="020B0A02040204020203" pitchFamily="34"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0EEEF-898B-4B19-8188-F12FC47D7891}" v="36" dt="2024-03-13T09:57:49.662"/>
  </p1510:revLst>
</p1510:revInfo>
</file>

<file path=ppt/tableStyles.xml><?xml version="1.0" encoding="utf-8"?>
<a:tblStyleLst xmlns:a="http://schemas.openxmlformats.org/drawingml/2006/main" def="{C3DCB25B-69AE-440B-822C-67E2573623C5}">
  <a:tblStyle styleId="{C3DCB25B-69AE-440B-822C-67E2573623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757" autoAdjust="0"/>
  </p:normalViewPr>
  <p:slideViewPr>
    <p:cSldViewPr snapToGrid="0">
      <p:cViewPr varScale="1">
        <p:scale>
          <a:sx n="110" d="100"/>
          <a:sy n="110" d="100"/>
        </p:scale>
        <p:origin x="6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laswad" userId="50fa4ceae14bed69" providerId="LiveId" clId="{375D24FE-4380-41E0-9E5E-62975004E0E0}"/>
    <pc:docChg chg="undo redo custSel modSld">
      <pc:chgData name="Ali Alaswad" userId="50fa4ceae14bed69" providerId="LiveId" clId="{375D24FE-4380-41E0-9E5E-62975004E0E0}" dt="2024-03-07T19:09:46.904" v="82" actId="14100"/>
      <pc:docMkLst>
        <pc:docMk/>
      </pc:docMkLst>
      <pc:sldChg chg="delSp modSp mod">
        <pc:chgData name="Ali Alaswad" userId="50fa4ceae14bed69" providerId="LiveId" clId="{375D24FE-4380-41E0-9E5E-62975004E0E0}" dt="2024-03-07T19:09:46.904" v="82" actId="14100"/>
        <pc:sldMkLst>
          <pc:docMk/>
          <pc:sldMk cId="459760312" sldId="331"/>
        </pc:sldMkLst>
        <pc:spChg chg="mod">
          <ac:chgData name="Ali Alaswad" userId="50fa4ceae14bed69" providerId="LiveId" clId="{375D24FE-4380-41E0-9E5E-62975004E0E0}" dt="2024-03-07T19:09:46.904" v="82" actId="14100"/>
          <ac:spMkLst>
            <pc:docMk/>
            <pc:sldMk cId="459760312" sldId="331"/>
            <ac:spMk id="10" creationId="{288606BC-63D5-4F1D-BC67-B5A18C644F1C}"/>
          </ac:spMkLst>
        </pc:spChg>
        <pc:spChg chg="del mod">
          <ac:chgData name="Ali Alaswad" userId="50fa4ceae14bed69" providerId="LiveId" clId="{375D24FE-4380-41E0-9E5E-62975004E0E0}" dt="2024-03-07T19:09:37.790" v="80" actId="478"/>
          <ac:spMkLst>
            <pc:docMk/>
            <pc:sldMk cId="459760312" sldId="331"/>
            <ac:spMk id="11" creationId="{158B47F7-6FA6-4ECA-98A7-B5DC6A3999A7}"/>
          </ac:spMkLst>
        </pc:spChg>
        <pc:spChg chg="mod">
          <ac:chgData name="Ali Alaswad" userId="50fa4ceae14bed69" providerId="LiveId" clId="{375D24FE-4380-41E0-9E5E-62975004E0E0}" dt="2024-03-07T19:07:50.585" v="32" actId="20577"/>
          <ac:spMkLst>
            <pc:docMk/>
            <pc:sldMk cId="459760312" sldId="331"/>
            <ac:spMk id="12" creationId="{7975D427-5AD8-45B7-B86B-8972A7124524}"/>
          </ac:spMkLst>
        </pc:spChg>
        <pc:spChg chg="del mod">
          <ac:chgData name="Ali Alaswad" userId="50fa4ceae14bed69" providerId="LiveId" clId="{375D24FE-4380-41E0-9E5E-62975004E0E0}" dt="2024-03-07T19:09:35.927" v="79" actId="478"/>
          <ac:spMkLst>
            <pc:docMk/>
            <pc:sldMk cId="459760312" sldId="331"/>
            <ac:spMk id="13" creationId="{D42BC4C7-177F-43D1-AAF3-20232649A133}"/>
          </ac:spMkLst>
        </pc:spChg>
        <pc:spChg chg="mod">
          <ac:chgData name="Ali Alaswad" userId="50fa4ceae14bed69" providerId="LiveId" clId="{375D24FE-4380-41E0-9E5E-62975004E0E0}" dt="2024-03-07T19:07:20.189" v="24" actId="1076"/>
          <ac:spMkLst>
            <pc:docMk/>
            <pc:sldMk cId="459760312" sldId="331"/>
            <ac:spMk id="28" creationId="{00000000-0000-0000-0000-000000000000}"/>
          </ac:spMkLst>
        </pc:spChg>
        <pc:spChg chg="mod">
          <ac:chgData name="Ali Alaswad" userId="50fa4ceae14bed69" providerId="LiveId" clId="{375D24FE-4380-41E0-9E5E-62975004E0E0}" dt="2024-03-07T19:06:43.725" v="1" actId="1076"/>
          <ac:spMkLst>
            <pc:docMk/>
            <pc:sldMk cId="459760312" sldId="331"/>
            <ac:spMk id="29" creationId="{00000000-0000-0000-0000-000000000000}"/>
          </ac:spMkLst>
        </pc:spChg>
        <pc:spChg chg="mod">
          <ac:chgData name="Ali Alaswad" userId="50fa4ceae14bed69" providerId="LiveId" clId="{375D24FE-4380-41E0-9E5E-62975004E0E0}" dt="2024-03-07T19:08:39.125" v="44" actId="14100"/>
          <ac:spMkLst>
            <pc:docMk/>
            <pc:sldMk cId="459760312" sldId="331"/>
            <ac:spMk id="30" creationId="{00000000-0000-0000-0000-000000000000}"/>
          </ac:spMkLst>
        </pc:spChg>
        <pc:spChg chg="mod">
          <ac:chgData name="Ali Alaswad" userId="50fa4ceae14bed69" providerId="LiveId" clId="{375D24FE-4380-41E0-9E5E-62975004E0E0}" dt="2024-03-07T19:08:31.328" v="42" actId="1076"/>
          <ac:spMkLst>
            <pc:docMk/>
            <pc:sldMk cId="459760312" sldId="331"/>
            <ac:spMk id="31" creationId="{00000000-0000-0000-0000-000000000000}"/>
          </ac:spMkLst>
        </pc:spChg>
        <pc:spChg chg="mod">
          <ac:chgData name="Ali Alaswad" userId="50fa4ceae14bed69" providerId="LiveId" clId="{375D24FE-4380-41E0-9E5E-62975004E0E0}" dt="2024-03-07T19:09:15.612" v="50" actId="1076"/>
          <ac:spMkLst>
            <pc:docMk/>
            <pc:sldMk cId="459760312" sldId="331"/>
            <ac:spMk id="32" creationId="{00000000-0000-0000-0000-000000000000}"/>
          </ac:spMkLst>
        </pc:spChg>
        <pc:spChg chg="mod">
          <ac:chgData name="Ali Alaswad" userId="50fa4ceae14bed69" providerId="LiveId" clId="{375D24FE-4380-41E0-9E5E-62975004E0E0}" dt="2024-03-07T19:08:53.122" v="49" actId="1076"/>
          <ac:spMkLst>
            <pc:docMk/>
            <pc:sldMk cId="459760312" sldId="331"/>
            <ac:spMk id="33" creationId="{00000000-0000-0000-0000-000000000000}"/>
          </ac:spMkLst>
        </pc:spChg>
      </pc:sldChg>
    </pc:docChg>
  </pc:docChgLst>
  <pc:docChgLst>
    <pc:chgData clId="Web-{2270EEEF-898B-4B19-8188-F12FC47D7891}"/>
    <pc:docChg chg="modSld">
      <pc:chgData name="" userId="" providerId="" clId="Web-{2270EEEF-898B-4B19-8188-F12FC47D7891}" dt="2024-03-13T09:53:41.649" v="2" actId="20577"/>
      <pc:docMkLst>
        <pc:docMk/>
      </pc:docMkLst>
      <pc:sldChg chg="modSp">
        <pc:chgData name="" userId="" providerId="" clId="Web-{2270EEEF-898B-4B19-8188-F12FC47D7891}" dt="2024-03-13T09:53:41.649" v="2" actId="20577"/>
        <pc:sldMkLst>
          <pc:docMk/>
          <pc:sldMk cId="0" sldId="258"/>
        </pc:sldMkLst>
        <pc:spChg chg="mod">
          <ac:chgData name="" userId="" providerId="" clId="Web-{2270EEEF-898B-4B19-8188-F12FC47D7891}" dt="2024-03-13T09:53:41.649" v="2" actId="20577"/>
          <ac:spMkLst>
            <pc:docMk/>
            <pc:sldMk cId="0" sldId="258"/>
            <ac:spMk id="4357" creationId="{00000000-0000-0000-0000-000000000000}"/>
          </ac:spMkLst>
        </pc:spChg>
      </pc:sldChg>
    </pc:docChg>
  </pc:docChgLst>
  <pc:docChgLst>
    <pc:chgData name="Ali Alaswad" userId="50fa4ceae14bed69" providerId="Windows Live" clId="Web-{2270EEEF-898B-4B19-8188-F12FC47D7891}"/>
    <pc:docChg chg="modSld">
      <pc:chgData name="Ali Alaswad" userId="50fa4ceae14bed69" providerId="Windows Live" clId="Web-{2270EEEF-898B-4B19-8188-F12FC47D7891}" dt="2024-03-13T09:57:49.662" v="31" actId="20577"/>
      <pc:docMkLst>
        <pc:docMk/>
      </pc:docMkLst>
      <pc:sldChg chg="modSp">
        <pc:chgData name="Ali Alaswad" userId="50fa4ceae14bed69" providerId="Windows Live" clId="Web-{2270EEEF-898B-4B19-8188-F12FC47D7891}" dt="2024-03-13T09:56:30.642" v="25" actId="14100"/>
        <pc:sldMkLst>
          <pc:docMk/>
          <pc:sldMk cId="0" sldId="258"/>
        </pc:sldMkLst>
        <pc:spChg chg="mod">
          <ac:chgData name="Ali Alaswad" userId="50fa4ceae14bed69" providerId="Windows Live" clId="Web-{2270EEEF-898B-4B19-8188-F12FC47D7891}" dt="2024-03-13T09:56:30.642" v="25" actId="14100"/>
          <ac:spMkLst>
            <pc:docMk/>
            <pc:sldMk cId="0" sldId="258"/>
            <ac:spMk id="4357" creationId="{00000000-0000-0000-0000-000000000000}"/>
          </ac:spMkLst>
        </pc:spChg>
      </pc:sldChg>
      <pc:sldChg chg="modSp">
        <pc:chgData name="Ali Alaswad" userId="50fa4ceae14bed69" providerId="Windows Live" clId="Web-{2270EEEF-898B-4B19-8188-F12FC47D7891}" dt="2024-03-13T09:57:49.662" v="31" actId="20577"/>
        <pc:sldMkLst>
          <pc:docMk/>
          <pc:sldMk cId="2141829580" sldId="361"/>
        </pc:sldMkLst>
        <pc:spChg chg="mod">
          <ac:chgData name="Ali Alaswad" userId="50fa4ceae14bed69" providerId="Windows Live" clId="Web-{2270EEEF-898B-4B19-8188-F12FC47D7891}" dt="2024-03-13T09:57:49.662" v="31" actId="20577"/>
          <ac:spMkLst>
            <pc:docMk/>
            <pc:sldMk cId="2141829580" sldId="361"/>
            <ac:spMk id="2" creationId="{68B597B0-46EC-982B-45B4-476ADBB8EB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015568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g100fd3d694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4" name="Google Shape;4334;g100fd3d694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251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6"/>
        <p:cNvGrpSpPr/>
        <p:nvPr/>
      </p:nvGrpSpPr>
      <p:grpSpPr>
        <a:xfrm>
          <a:off x="0" y="0"/>
          <a:ext cx="0" cy="0"/>
          <a:chOff x="0" y="0"/>
          <a:chExt cx="0" cy="0"/>
        </a:xfrm>
      </p:grpSpPr>
      <p:sp>
        <p:nvSpPr>
          <p:cNvPr id="4347" name="Google Shape;4347;gf23b9993d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8" name="Google Shape;4348;gf23b9993d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4029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188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6"/>
        <p:cNvGrpSpPr/>
        <p:nvPr/>
      </p:nvGrpSpPr>
      <p:grpSpPr>
        <a:xfrm>
          <a:off x="0" y="0"/>
          <a:ext cx="0" cy="0"/>
          <a:chOff x="0" y="0"/>
          <a:chExt cx="0" cy="0"/>
        </a:xfrm>
      </p:grpSpPr>
      <p:sp>
        <p:nvSpPr>
          <p:cNvPr id="4427" name="Google Shape;4427;gbd6c00e730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8" name="Google Shape;4428;gbd6c00e73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699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43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760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6"/>
        <p:cNvGrpSpPr/>
        <p:nvPr/>
      </p:nvGrpSpPr>
      <p:grpSpPr>
        <a:xfrm>
          <a:off x="0" y="0"/>
          <a:ext cx="0" cy="0"/>
          <a:chOff x="0" y="0"/>
          <a:chExt cx="0" cy="0"/>
        </a:xfrm>
      </p:grpSpPr>
      <p:sp>
        <p:nvSpPr>
          <p:cNvPr id="4387" name="Google Shape;4387;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8" name="Google Shape;4388;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843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4945033" y="3106601"/>
            <a:ext cx="4198961" cy="2036907"/>
            <a:chOff x="4643125" y="3610400"/>
            <a:chExt cx="2050875" cy="994875"/>
          </a:xfrm>
        </p:grpSpPr>
        <p:sp>
          <p:nvSpPr>
            <p:cNvPr id="10" name="Google Shape;10;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2"/>
          <p:cNvSpPr/>
          <p:nvPr/>
        </p:nvSpPr>
        <p:spPr>
          <a:xfrm>
            <a:off x="0" y="4845825"/>
            <a:ext cx="9144000" cy="29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txBox="1">
            <a:spLocks noGrp="1"/>
          </p:cNvSpPr>
          <p:nvPr>
            <p:ph type="ctrTitle"/>
          </p:nvPr>
        </p:nvSpPr>
        <p:spPr>
          <a:xfrm>
            <a:off x="3639669" y="1194200"/>
            <a:ext cx="4849500" cy="2469300"/>
          </a:xfrm>
          <a:prstGeom prst="rect">
            <a:avLst/>
          </a:prstGeom>
        </p:spPr>
        <p:txBody>
          <a:bodyPr spcFirstLastPara="1" wrap="square" lIns="91425" tIns="91425" rIns="91425" bIns="91425" anchor="t" anchorCtr="0">
            <a:noAutofit/>
          </a:bodyPr>
          <a:lstStyle>
            <a:lvl1pPr lvl="0" algn="l">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3" name="Google Shape;93;p2"/>
          <p:cNvSpPr txBox="1">
            <a:spLocks noGrp="1"/>
          </p:cNvSpPr>
          <p:nvPr>
            <p:ph type="subTitle" idx="1"/>
          </p:nvPr>
        </p:nvSpPr>
        <p:spPr>
          <a:xfrm>
            <a:off x="3639669" y="3663500"/>
            <a:ext cx="48495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94" name="Google Shape;94;p2"/>
          <p:cNvGrpSpPr/>
          <p:nvPr/>
        </p:nvGrpSpPr>
        <p:grpSpPr>
          <a:xfrm flipH="1">
            <a:off x="8" y="1"/>
            <a:ext cx="4198961" cy="2036907"/>
            <a:chOff x="4643125" y="3610400"/>
            <a:chExt cx="2050875" cy="994875"/>
          </a:xfrm>
        </p:grpSpPr>
        <p:sp>
          <p:nvSpPr>
            <p:cNvPr id="95" name="Google Shape;95;p2"/>
            <p:cNvSpPr/>
            <p:nvPr/>
          </p:nvSpPr>
          <p:spPr>
            <a:xfrm>
              <a:off x="5600100" y="3665175"/>
              <a:ext cx="147050" cy="30375"/>
            </a:xfrm>
            <a:custGeom>
              <a:avLst/>
              <a:gdLst/>
              <a:ahLst/>
              <a:cxnLst/>
              <a:rect l="l" t="t" r="r" b="b"/>
              <a:pathLst>
                <a:path w="5882" h="1215" extrusionOk="0">
                  <a:moveTo>
                    <a:pt x="5810" y="0"/>
                  </a:moveTo>
                  <a:lnTo>
                    <a:pt x="72" y="905"/>
                  </a:lnTo>
                  <a:lnTo>
                    <a:pt x="0" y="1214"/>
                  </a:lnTo>
                  <a:lnTo>
                    <a:pt x="5882" y="286"/>
                  </a:lnTo>
                  <a:cubicBezTo>
                    <a:pt x="5834" y="191"/>
                    <a:pt x="5799" y="107"/>
                    <a:pt x="581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5504550" y="3688675"/>
              <a:ext cx="89625" cy="20275"/>
            </a:xfrm>
            <a:custGeom>
              <a:avLst/>
              <a:gdLst/>
              <a:ahLst/>
              <a:cxnLst/>
              <a:rect l="l" t="t" r="r" b="b"/>
              <a:pathLst>
                <a:path w="3585" h="811" extrusionOk="0">
                  <a:moveTo>
                    <a:pt x="3584" y="1"/>
                  </a:moveTo>
                  <a:lnTo>
                    <a:pt x="0" y="560"/>
                  </a:lnTo>
                  <a:lnTo>
                    <a:pt x="0" y="655"/>
                  </a:lnTo>
                  <a:lnTo>
                    <a:pt x="262" y="810"/>
                  </a:lnTo>
                  <a:lnTo>
                    <a:pt x="3513" y="310"/>
                  </a:lnTo>
                  <a:lnTo>
                    <a:pt x="358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5497700" y="3708925"/>
              <a:ext cx="25" cy="625"/>
            </a:xfrm>
            <a:custGeom>
              <a:avLst/>
              <a:gdLst/>
              <a:ahLst/>
              <a:cxnLst/>
              <a:rect l="l" t="t" r="r" b="b"/>
              <a:pathLst>
                <a:path w="1" h="25" extrusionOk="0">
                  <a:moveTo>
                    <a:pt x="0" y="0"/>
                  </a:moveTo>
                  <a:cubicBezTo>
                    <a:pt x="0" y="0"/>
                    <a:pt x="0" y="24"/>
                    <a:pt x="0" y="0"/>
                  </a:cubicBezTo>
                  <a:cubicBezTo>
                    <a:pt x="0" y="24"/>
                    <a:pt x="0"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498600" y="371010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497400" y="3708925"/>
              <a:ext cx="325" cy="25"/>
            </a:xfrm>
            <a:custGeom>
              <a:avLst/>
              <a:gdLst/>
              <a:ahLst/>
              <a:cxnLst/>
              <a:rect l="l" t="t" r="r" b="b"/>
              <a:pathLst>
                <a:path w="13" h="1" extrusionOk="0">
                  <a:moveTo>
                    <a:pt x="1" y="0"/>
                  </a:moveTo>
                  <a:cubicBezTo>
                    <a:pt x="12" y="0"/>
                    <a:pt x="12" y="0"/>
                    <a:pt x="1" y="0"/>
                  </a:cubicBezTo>
                  <a:cubicBezTo>
                    <a:pt x="12" y="0"/>
                    <a:pt x="12" y="0"/>
                    <a:pt x="1" y="0"/>
                  </a:cubicBezTo>
                  <a:cubicBezTo>
                    <a:pt x="12" y="0"/>
                    <a:pt x="1" y="0"/>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498000" y="3709525"/>
              <a:ext cx="925" cy="300"/>
            </a:xfrm>
            <a:custGeom>
              <a:avLst/>
              <a:gdLst/>
              <a:ahLst/>
              <a:cxnLst/>
              <a:rect l="l" t="t" r="r" b="b"/>
              <a:pathLst>
                <a:path w="37" h="12" extrusionOk="0">
                  <a:moveTo>
                    <a:pt x="0" y="0"/>
                  </a:moveTo>
                  <a:cubicBezTo>
                    <a:pt x="0" y="12"/>
                    <a:pt x="24" y="12"/>
                    <a:pt x="36" y="12"/>
                  </a:cubicBezTo>
                  <a:lnTo>
                    <a:pt x="36" y="12"/>
                  </a:lnTo>
                  <a:cubicBezTo>
                    <a:pt x="24" y="12"/>
                    <a:pt x="0" y="12"/>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497100" y="3707125"/>
              <a:ext cx="25" cy="325"/>
            </a:xfrm>
            <a:custGeom>
              <a:avLst/>
              <a:gdLst/>
              <a:ahLst/>
              <a:cxnLst/>
              <a:rect l="l" t="t" r="r" b="b"/>
              <a:pathLst>
                <a:path w="1" h="13" extrusionOk="0">
                  <a:moveTo>
                    <a:pt x="1" y="1"/>
                  </a:moveTo>
                  <a:cubicBezTo>
                    <a:pt x="1" y="13"/>
                    <a:pt x="1" y="13"/>
                    <a:pt x="1" y="1"/>
                  </a:cubicBezTo>
                  <a:lnTo>
                    <a:pt x="1" y="13"/>
                  </a:lnTo>
                  <a:lnTo>
                    <a:pt x="1"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695050" y="3824700"/>
              <a:ext cx="212250" cy="130700"/>
            </a:xfrm>
            <a:custGeom>
              <a:avLst/>
              <a:gdLst/>
              <a:ahLst/>
              <a:cxnLst/>
              <a:rect l="l" t="t" r="r" b="b"/>
              <a:pathLst>
                <a:path w="8490" h="5228" extrusionOk="0">
                  <a:moveTo>
                    <a:pt x="298" y="1"/>
                  </a:moveTo>
                  <a:lnTo>
                    <a:pt x="0" y="167"/>
                  </a:lnTo>
                  <a:lnTo>
                    <a:pt x="8370" y="5228"/>
                  </a:lnTo>
                  <a:cubicBezTo>
                    <a:pt x="8382" y="5132"/>
                    <a:pt x="8430" y="5061"/>
                    <a:pt x="8489" y="4989"/>
                  </a:cubicBezTo>
                  <a:lnTo>
                    <a:pt x="8466" y="4930"/>
                  </a:lnTo>
                  <a:lnTo>
                    <a:pt x="29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583725" y="3754175"/>
              <a:ext cx="111650" cy="70250"/>
            </a:xfrm>
            <a:custGeom>
              <a:avLst/>
              <a:gdLst/>
              <a:ahLst/>
              <a:cxnLst/>
              <a:rect l="l" t="t" r="r" b="b"/>
              <a:pathLst>
                <a:path w="4466" h="2810" extrusionOk="0">
                  <a:moveTo>
                    <a:pt x="72" y="0"/>
                  </a:moveTo>
                  <a:lnTo>
                    <a:pt x="0" y="298"/>
                  </a:lnTo>
                  <a:lnTo>
                    <a:pt x="4168" y="2810"/>
                  </a:lnTo>
                  <a:lnTo>
                    <a:pt x="4465" y="2643"/>
                  </a:lnTo>
                  <a:lnTo>
                    <a:pt x="7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498600" y="3705050"/>
              <a:ext cx="80375" cy="52400"/>
            </a:xfrm>
            <a:custGeom>
              <a:avLst/>
              <a:gdLst/>
              <a:ahLst/>
              <a:cxnLst/>
              <a:rect l="l" t="t" r="r" b="b"/>
              <a:pathLst>
                <a:path w="3215" h="2096" extrusionOk="0">
                  <a:moveTo>
                    <a:pt x="0" y="203"/>
                  </a:moveTo>
                  <a:cubicBezTo>
                    <a:pt x="18" y="212"/>
                    <a:pt x="44" y="228"/>
                    <a:pt x="65" y="235"/>
                  </a:cubicBezTo>
                  <a:lnTo>
                    <a:pt x="65" y="235"/>
                  </a:lnTo>
                  <a:lnTo>
                    <a:pt x="12" y="203"/>
                  </a:lnTo>
                  <a:close/>
                  <a:moveTo>
                    <a:pt x="238" y="0"/>
                  </a:moveTo>
                  <a:lnTo>
                    <a:pt x="238" y="84"/>
                  </a:lnTo>
                  <a:cubicBezTo>
                    <a:pt x="238" y="155"/>
                    <a:pt x="179" y="239"/>
                    <a:pt x="84" y="239"/>
                  </a:cubicBezTo>
                  <a:cubicBezTo>
                    <a:pt x="78" y="239"/>
                    <a:pt x="72" y="237"/>
                    <a:pt x="65" y="235"/>
                  </a:cubicBezTo>
                  <a:lnTo>
                    <a:pt x="65" y="235"/>
                  </a:lnTo>
                  <a:lnTo>
                    <a:pt x="3132" y="2096"/>
                  </a:lnTo>
                  <a:lnTo>
                    <a:pt x="3215" y="1798"/>
                  </a:lnTo>
                  <a:lnTo>
                    <a:pt x="500" y="155"/>
                  </a:lnTo>
                  <a:lnTo>
                    <a:pt x="23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5497100" y="3708025"/>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5498600" y="371010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497700" y="3708925"/>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4643125" y="3610700"/>
              <a:ext cx="30400" cy="48250"/>
            </a:xfrm>
            <a:custGeom>
              <a:avLst/>
              <a:gdLst/>
              <a:ahLst/>
              <a:cxnLst/>
              <a:rect l="l" t="t" r="r" b="b"/>
              <a:pathLst>
                <a:path w="1216" h="1930" extrusionOk="0">
                  <a:moveTo>
                    <a:pt x="1" y="0"/>
                  </a:moveTo>
                  <a:lnTo>
                    <a:pt x="953" y="1929"/>
                  </a:lnTo>
                  <a:lnTo>
                    <a:pt x="1215" y="1810"/>
                  </a:ln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743450" y="3642850"/>
              <a:ext cx="94675" cy="72950"/>
            </a:xfrm>
            <a:custGeom>
              <a:avLst/>
              <a:gdLst/>
              <a:ahLst/>
              <a:cxnLst/>
              <a:rect l="l" t="t" r="r" b="b"/>
              <a:pathLst>
                <a:path w="3787" h="2918" extrusionOk="0">
                  <a:moveTo>
                    <a:pt x="179" y="0"/>
                  </a:moveTo>
                  <a:cubicBezTo>
                    <a:pt x="155" y="107"/>
                    <a:pt x="95" y="179"/>
                    <a:pt x="0" y="238"/>
                  </a:cubicBezTo>
                  <a:lnTo>
                    <a:pt x="3627" y="2879"/>
                  </a:lnTo>
                  <a:lnTo>
                    <a:pt x="3627" y="2879"/>
                  </a:lnTo>
                  <a:cubicBezTo>
                    <a:pt x="3622" y="2872"/>
                    <a:pt x="3620" y="2864"/>
                    <a:pt x="3620" y="2858"/>
                  </a:cubicBezTo>
                  <a:cubicBezTo>
                    <a:pt x="3596" y="2786"/>
                    <a:pt x="3631" y="2691"/>
                    <a:pt x="3715" y="2667"/>
                  </a:cubicBezTo>
                  <a:lnTo>
                    <a:pt x="3786" y="2631"/>
                  </a:lnTo>
                  <a:lnTo>
                    <a:pt x="179" y="0"/>
                  </a:lnTo>
                  <a:close/>
                  <a:moveTo>
                    <a:pt x="3627" y="2879"/>
                  </a:moveTo>
                  <a:lnTo>
                    <a:pt x="3627" y="2879"/>
                  </a:lnTo>
                  <a:cubicBezTo>
                    <a:pt x="3638" y="2898"/>
                    <a:pt x="3662" y="2917"/>
                    <a:pt x="3679" y="2917"/>
                  </a:cubicBezTo>
                  <a:lnTo>
                    <a:pt x="3627" y="287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4835125" y="3716075"/>
              <a:ext cx="600" cy="300"/>
            </a:xfrm>
            <a:custGeom>
              <a:avLst/>
              <a:gdLst/>
              <a:ahLst/>
              <a:cxnLst/>
              <a:rect l="l" t="t" r="r" b="b"/>
              <a:pathLst>
                <a:path w="24" h="12" extrusionOk="0">
                  <a:moveTo>
                    <a:pt x="0" y="0"/>
                  </a:moveTo>
                  <a:cubicBezTo>
                    <a:pt x="12" y="0"/>
                    <a:pt x="12" y="12"/>
                    <a:pt x="24" y="12"/>
                  </a:cubicBezTo>
                  <a:cubicBezTo>
                    <a:pt x="12" y="12"/>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833325" y="3649975"/>
              <a:ext cx="176825" cy="67000"/>
            </a:xfrm>
            <a:custGeom>
              <a:avLst/>
              <a:gdLst/>
              <a:ahLst/>
              <a:cxnLst/>
              <a:rect l="l" t="t" r="r" b="b"/>
              <a:pathLst>
                <a:path w="7073" h="2680" extrusionOk="0">
                  <a:moveTo>
                    <a:pt x="7049" y="1"/>
                  </a:moveTo>
                  <a:lnTo>
                    <a:pt x="191" y="2358"/>
                  </a:lnTo>
                  <a:lnTo>
                    <a:pt x="120" y="2394"/>
                  </a:lnTo>
                  <a:cubicBezTo>
                    <a:pt x="36" y="2418"/>
                    <a:pt x="1" y="2501"/>
                    <a:pt x="25" y="2584"/>
                  </a:cubicBezTo>
                  <a:cubicBezTo>
                    <a:pt x="36" y="2620"/>
                    <a:pt x="60" y="2644"/>
                    <a:pt x="84" y="2656"/>
                  </a:cubicBezTo>
                  <a:cubicBezTo>
                    <a:pt x="96" y="2656"/>
                    <a:pt x="96" y="2680"/>
                    <a:pt x="120" y="2680"/>
                  </a:cubicBezTo>
                  <a:lnTo>
                    <a:pt x="215" y="2680"/>
                  </a:lnTo>
                  <a:lnTo>
                    <a:pt x="7073" y="310"/>
                  </a:lnTo>
                  <a:cubicBezTo>
                    <a:pt x="7025" y="239"/>
                    <a:pt x="7002" y="156"/>
                    <a:pt x="7025" y="72"/>
                  </a:cubicBezTo>
                  <a:cubicBezTo>
                    <a:pt x="7025" y="37"/>
                    <a:pt x="7037" y="25"/>
                    <a:pt x="704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694925" y="3610700"/>
              <a:ext cx="34250" cy="24725"/>
            </a:xfrm>
            <a:custGeom>
              <a:avLst/>
              <a:gdLst/>
              <a:ahLst/>
              <a:cxnLst/>
              <a:rect l="l" t="t" r="r" b="b"/>
              <a:pathLst>
                <a:path w="1370" h="989" extrusionOk="0">
                  <a:moveTo>
                    <a:pt x="0" y="0"/>
                  </a:moveTo>
                  <a:lnTo>
                    <a:pt x="1119" y="988"/>
                  </a:lnTo>
                  <a:lnTo>
                    <a:pt x="1262" y="929"/>
                  </a:lnTo>
                  <a:cubicBezTo>
                    <a:pt x="1274" y="881"/>
                    <a:pt x="1322" y="834"/>
                    <a:pt x="1370" y="798"/>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4663675" y="3633900"/>
              <a:ext cx="62525" cy="32775"/>
            </a:xfrm>
            <a:custGeom>
              <a:avLst/>
              <a:gdLst/>
              <a:ahLst/>
              <a:cxnLst/>
              <a:rect l="l" t="t" r="r" b="b"/>
              <a:pathLst>
                <a:path w="2501" h="1311" extrusionOk="0">
                  <a:moveTo>
                    <a:pt x="2500" y="1"/>
                  </a:moveTo>
                  <a:lnTo>
                    <a:pt x="2358" y="60"/>
                  </a:lnTo>
                  <a:lnTo>
                    <a:pt x="381" y="894"/>
                  </a:lnTo>
                  <a:lnTo>
                    <a:pt x="119" y="1013"/>
                  </a:lnTo>
                  <a:lnTo>
                    <a:pt x="95" y="1025"/>
                  </a:lnTo>
                  <a:cubicBezTo>
                    <a:pt x="24" y="1061"/>
                    <a:pt x="0" y="1144"/>
                    <a:pt x="24" y="1215"/>
                  </a:cubicBezTo>
                  <a:cubicBezTo>
                    <a:pt x="36" y="1251"/>
                    <a:pt x="60" y="1263"/>
                    <a:pt x="72" y="1275"/>
                  </a:cubicBezTo>
                  <a:cubicBezTo>
                    <a:pt x="95" y="1299"/>
                    <a:pt x="119" y="1311"/>
                    <a:pt x="143" y="1311"/>
                  </a:cubicBezTo>
                  <a:cubicBezTo>
                    <a:pt x="131" y="1263"/>
                    <a:pt x="119" y="1215"/>
                    <a:pt x="131" y="1156"/>
                  </a:cubicBezTo>
                  <a:cubicBezTo>
                    <a:pt x="142" y="1040"/>
                    <a:pt x="245" y="961"/>
                    <a:pt x="352" y="961"/>
                  </a:cubicBezTo>
                  <a:cubicBezTo>
                    <a:pt x="366" y="961"/>
                    <a:pt x="379" y="963"/>
                    <a:pt x="393" y="965"/>
                  </a:cubicBezTo>
                  <a:cubicBezTo>
                    <a:pt x="488" y="977"/>
                    <a:pt x="560" y="1061"/>
                    <a:pt x="572" y="1132"/>
                  </a:cubicBezTo>
                  <a:lnTo>
                    <a:pt x="2453" y="346"/>
                  </a:lnTo>
                  <a:cubicBezTo>
                    <a:pt x="2453" y="287"/>
                    <a:pt x="2441" y="203"/>
                    <a:pt x="2453" y="132"/>
                  </a:cubicBezTo>
                  <a:cubicBezTo>
                    <a:pt x="2453" y="84"/>
                    <a:pt x="2477" y="49"/>
                    <a:pt x="25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740175" y="3610700"/>
              <a:ext cx="60725" cy="22925"/>
            </a:xfrm>
            <a:custGeom>
              <a:avLst/>
              <a:gdLst/>
              <a:ahLst/>
              <a:cxnLst/>
              <a:rect l="l" t="t" r="r" b="b"/>
              <a:pathLst>
                <a:path w="2429" h="917" extrusionOk="0">
                  <a:moveTo>
                    <a:pt x="1667" y="0"/>
                  </a:moveTo>
                  <a:lnTo>
                    <a:pt x="0" y="703"/>
                  </a:lnTo>
                  <a:cubicBezTo>
                    <a:pt x="107" y="738"/>
                    <a:pt x="214" y="810"/>
                    <a:pt x="274" y="917"/>
                  </a:cubicBezTo>
                  <a:lnTo>
                    <a:pt x="242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999125" y="3610700"/>
              <a:ext cx="19375" cy="36925"/>
            </a:xfrm>
            <a:custGeom>
              <a:avLst/>
              <a:gdLst/>
              <a:ahLst/>
              <a:cxnLst/>
              <a:rect l="l" t="t" r="r" b="b"/>
              <a:pathLst>
                <a:path w="775" h="1477" extrusionOk="0">
                  <a:moveTo>
                    <a:pt x="0" y="0"/>
                  </a:moveTo>
                  <a:lnTo>
                    <a:pt x="477" y="1477"/>
                  </a:lnTo>
                  <a:cubicBezTo>
                    <a:pt x="526" y="1437"/>
                    <a:pt x="584" y="1414"/>
                    <a:pt x="656" y="1414"/>
                  </a:cubicBezTo>
                  <a:cubicBezTo>
                    <a:pt x="671" y="1414"/>
                    <a:pt x="687" y="1415"/>
                    <a:pt x="703" y="1417"/>
                  </a:cubicBezTo>
                  <a:cubicBezTo>
                    <a:pt x="727" y="1417"/>
                    <a:pt x="762" y="1429"/>
                    <a:pt x="774" y="1453"/>
                  </a:cubicBezTo>
                  <a:lnTo>
                    <a:pt x="31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5014900" y="3656825"/>
              <a:ext cx="92900" cy="270000"/>
            </a:xfrm>
            <a:custGeom>
              <a:avLst/>
              <a:gdLst/>
              <a:ahLst/>
              <a:cxnLst/>
              <a:rect l="l" t="t" r="r" b="b"/>
              <a:pathLst>
                <a:path w="3716" h="10800" extrusionOk="0">
                  <a:moveTo>
                    <a:pt x="239" y="1"/>
                  </a:moveTo>
                  <a:cubicBezTo>
                    <a:pt x="187" y="74"/>
                    <a:pt x="116" y="110"/>
                    <a:pt x="36" y="110"/>
                  </a:cubicBezTo>
                  <a:cubicBezTo>
                    <a:pt x="24" y="110"/>
                    <a:pt x="12" y="109"/>
                    <a:pt x="1" y="108"/>
                  </a:cubicBezTo>
                  <a:lnTo>
                    <a:pt x="1" y="108"/>
                  </a:lnTo>
                  <a:lnTo>
                    <a:pt x="3430" y="10800"/>
                  </a:lnTo>
                  <a:cubicBezTo>
                    <a:pt x="3513" y="10740"/>
                    <a:pt x="3608" y="10704"/>
                    <a:pt x="3715" y="10704"/>
                  </a:cubicBezTo>
                  <a:lnTo>
                    <a:pt x="274" y="24"/>
                  </a:lnTo>
                  <a:cubicBezTo>
                    <a:pt x="262" y="24"/>
                    <a:pt x="251" y="1"/>
                    <a:pt x="239"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5021150" y="3610400"/>
              <a:ext cx="159875" cy="46900"/>
            </a:xfrm>
            <a:custGeom>
              <a:avLst/>
              <a:gdLst/>
              <a:ahLst/>
              <a:cxnLst/>
              <a:rect l="l" t="t" r="r" b="b"/>
              <a:pathLst>
                <a:path w="6395" h="1876" extrusionOk="0">
                  <a:moveTo>
                    <a:pt x="5370" y="0"/>
                  </a:moveTo>
                  <a:lnTo>
                    <a:pt x="60" y="1584"/>
                  </a:lnTo>
                  <a:lnTo>
                    <a:pt x="36" y="1584"/>
                  </a:lnTo>
                  <a:lnTo>
                    <a:pt x="48" y="1739"/>
                  </a:lnTo>
                  <a:cubicBezTo>
                    <a:pt x="48" y="1786"/>
                    <a:pt x="12" y="1822"/>
                    <a:pt x="1" y="1846"/>
                  </a:cubicBezTo>
                  <a:cubicBezTo>
                    <a:pt x="12" y="1858"/>
                    <a:pt x="24" y="1858"/>
                    <a:pt x="48" y="1858"/>
                  </a:cubicBezTo>
                  <a:cubicBezTo>
                    <a:pt x="60" y="1870"/>
                    <a:pt x="75" y="1876"/>
                    <a:pt x="90" y="1876"/>
                  </a:cubicBezTo>
                  <a:cubicBezTo>
                    <a:pt x="105" y="1876"/>
                    <a:pt x="120" y="1870"/>
                    <a:pt x="132" y="1858"/>
                  </a:cubicBezTo>
                  <a:lnTo>
                    <a:pt x="639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5109250" y="3610700"/>
              <a:ext cx="133375" cy="317625"/>
            </a:xfrm>
            <a:custGeom>
              <a:avLst/>
              <a:gdLst/>
              <a:ahLst/>
              <a:cxnLst/>
              <a:rect l="l" t="t" r="r" b="b"/>
              <a:pathLst>
                <a:path w="5335" h="12705" extrusionOk="0">
                  <a:moveTo>
                    <a:pt x="5013" y="0"/>
                  </a:moveTo>
                  <a:lnTo>
                    <a:pt x="1" y="12561"/>
                  </a:lnTo>
                  <a:lnTo>
                    <a:pt x="13" y="12561"/>
                  </a:lnTo>
                  <a:cubicBezTo>
                    <a:pt x="120" y="12585"/>
                    <a:pt x="203" y="12621"/>
                    <a:pt x="275" y="12704"/>
                  </a:cubicBezTo>
                  <a:lnTo>
                    <a:pt x="533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5497100" y="3610700"/>
              <a:ext cx="7475" cy="100325"/>
            </a:xfrm>
            <a:custGeom>
              <a:avLst/>
              <a:gdLst/>
              <a:ahLst/>
              <a:cxnLst/>
              <a:rect l="l" t="t" r="r" b="b"/>
              <a:pathLst>
                <a:path w="299" h="4013" extrusionOk="0">
                  <a:moveTo>
                    <a:pt x="1" y="0"/>
                  </a:moveTo>
                  <a:lnTo>
                    <a:pt x="1" y="3858"/>
                  </a:lnTo>
                  <a:lnTo>
                    <a:pt x="1" y="3870"/>
                  </a:lnTo>
                  <a:lnTo>
                    <a:pt x="1" y="3882"/>
                  </a:lnTo>
                  <a:lnTo>
                    <a:pt x="1" y="3905"/>
                  </a:lnTo>
                  <a:lnTo>
                    <a:pt x="1" y="3917"/>
                  </a:lnTo>
                  <a:lnTo>
                    <a:pt x="1" y="3929"/>
                  </a:lnTo>
                  <a:lnTo>
                    <a:pt x="1" y="3953"/>
                  </a:lnTo>
                  <a:lnTo>
                    <a:pt x="1" y="3965"/>
                  </a:lnTo>
                  <a:cubicBezTo>
                    <a:pt x="1" y="3977"/>
                    <a:pt x="13" y="3977"/>
                    <a:pt x="24" y="3977"/>
                  </a:cubicBezTo>
                  <a:cubicBezTo>
                    <a:pt x="60" y="3989"/>
                    <a:pt x="84" y="4013"/>
                    <a:pt x="120" y="4013"/>
                  </a:cubicBezTo>
                  <a:cubicBezTo>
                    <a:pt x="239" y="4013"/>
                    <a:pt x="298" y="3929"/>
                    <a:pt x="298" y="3858"/>
                  </a:cubicBezTo>
                  <a:lnTo>
                    <a:pt x="298" y="3774"/>
                  </a:lnTo>
                  <a:lnTo>
                    <a:pt x="298" y="3679"/>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539175" y="3610700"/>
              <a:ext cx="82375" cy="297075"/>
            </a:xfrm>
            <a:custGeom>
              <a:avLst/>
              <a:gdLst/>
              <a:ahLst/>
              <a:cxnLst/>
              <a:rect l="l" t="t" r="r" b="b"/>
              <a:pathLst>
                <a:path w="3295" h="11883" extrusionOk="0">
                  <a:moveTo>
                    <a:pt x="2997" y="0"/>
                  </a:moveTo>
                  <a:lnTo>
                    <a:pt x="2211" y="3120"/>
                  </a:lnTo>
                  <a:lnTo>
                    <a:pt x="2140" y="3429"/>
                  </a:lnTo>
                  <a:lnTo>
                    <a:pt x="1604" y="5572"/>
                  </a:lnTo>
                  <a:lnTo>
                    <a:pt x="1532" y="5870"/>
                  </a:lnTo>
                  <a:lnTo>
                    <a:pt x="30" y="11797"/>
                  </a:lnTo>
                  <a:lnTo>
                    <a:pt x="30" y="11797"/>
                  </a:lnTo>
                  <a:cubicBezTo>
                    <a:pt x="42" y="11783"/>
                    <a:pt x="59" y="11772"/>
                    <a:pt x="80" y="11764"/>
                  </a:cubicBezTo>
                  <a:lnTo>
                    <a:pt x="377" y="11597"/>
                  </a:lnTo>
                  <a:lnTo>
                    <a:pt x="1782" y="6037"/>
                  </a:lnTo>
                  <a:lnTo>
                    <a:pt x="1854" y="5739"/>
                  </a:lnTo>
                  <a:lnTo>
                    <a:pt x="2449" y="3382"/>
                  </a:lnTo>
                  <a:lnTo>
                    <a:pt x="2521" y="3072"/>
                  </a:lnTo>
                  <a:lnTo>
                    <a:pt x="3294" y="0"/>
                  </a:lnTo>
                  <a:close/>
                  <a:moveTo>
                    <a:pt x="30" y="11797"/>
                  </a:moveTo>
                  <a:cubicBezTo>
                    <a:pt x="8" y="11821"/>
                    <a:pt x="1" y="11852"/>
                    <a:pt x="8" y="11883"/>
                  </a:cubicBezTo>
                  <a:lnTo>
                    <a:pt x="30" y="11797"/>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722725" y="3610700"/>
              <a:ext cx="32775" cy="47350"/>
            </a:xfrm>
            <a:custGeom>
              <a:avLst/>
              <a:gdLst/>
              <a:ahLst/>
              <a:cxnLst/>
              <a:rect l="l" t="t" r="r" b="b"/>
              <a:pathLst>
                <a:path w="1311" h="1894" extrusionOk="0">
                  <a:moveTo>
                    <a:pt x="1" y="0"/>
                  </a:moveTo>
                  <a:lnTo>
                    <a:pt x="1048" y="1893"/>
                  </a:lnTo>
                  <a:cubicBezTo>
                    <a:pt x="1120" y="1822"/>
                    <a:pt x="1215" y="1774"/>
                    <a:pt x="1310" y="1762"/>
                  </a:cubicBezTo>
                  <a:lnTo>
                    <a:pt x="3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759625" y="3674100"/>
              <a:ext cx="51525" cy="86350"/>
            </a:xfrm>
            <a:custGeom>
              <a:avLst/>
              <a:gdLst/>
              <a:ahLst/>
              <a:cxnLst/>
              <a:rect l="l" t="t" r="r" b="b"/>
              <a:pathLst>
                <a:path w="2061" h="3454" extrusionOk="0">
                  <a:moveTo>
                    <a:pt x="251" y="0"/>
                  </a:moveTo>
                  <a:cubicBezTo>
                    <a:pt x="191" y="72"/>
                    <a:pt x="108" y="131"/>
                    <a:pt x="1" y="143"/>
                  </a:cubicBezTo>
                  <a:lnTo>
                    <a:pt x="1799" y="3453"/>
                  </a:lnTo>
                  <a:lnTo>
                    <a:pt x="2061" y="3298"/>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5811425" y="3763100"/>
              <a:ext cx="102425" cy="186350"/>
            </a:xfrm>
            <a:custGeom>
              <a:avLst/>
              <a:gdLst/>
              <a:ahLst/>
              <a:cxnLst/>
              <a:rect l="l" t="t" r="r" b="b"/>
              <a:pathLst>
                <a:path w="4097" h="7454" extrusionOk="0">
                  <a:moveTo>
                    <a:pt x="120" y="0"/>
                  </a:moveTo>
                  <a:lnTo>
                    <a:pt x="1" y="84"/>
                  </a:lnTo>
                  <a:cubicBezTo>
                    <a:pt x="132" y="119"/>
                    <a:pt x="227" y="250"/>
                    <a:pt x="203" y="393"/>
                  </a:cubicBezTo>
                  <a:cubicBezTo>
                    <a:pt x="191" y="476"/>
                    <a:pt x="167" y="536"/>
                    <a:pt x="108" y="560"/>
                  </a:cubicBezTo>
                  <a:lnTo>
                    <a:pt x="3811" y="7394"/>
                  </a:lnTo>
                  <a:lnTo>
                    <a:pt x="3834" y="7453"/>
                  </a:lnTo>
                  <a:cubicBezTo>
                    <a:pt x="3894" y="7382"/>
                    <a:pt x="4001" y="7334"/>
                    <a:pt x="4096" y="7299"/>
                  </a:cubicBezTo>
                  <a:lnTo>
                    <a:pt x="12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5767375" y="3647600"/>
              <a:ext cx="243200" cy="24725"/>
            </a:xfrm>
            <a:custGeom>
              <a:avLst/>
              <a:gdLst/>
              <a:ahLst/>
              <a:cxnLst/>
              <a:rect l="l" t="t" r="r" b="b"/>
              <a:pathLst>
                <a:path w="9728" h="989" extrusionOk="0">
                  <a:moveTo>
                    <a:pt x="9728" y="1"/>
                  </a:moveTo>
                  <a:lnTo>
                    <a:pt x="60" y="691"/>
                  </a:lnTo>
                  <a:cubicBezTo>
                    <a:pt x="84" y="727"/>
                    <a:pt x="84" y="774"/>
                    <a:pt x="60" y="822"/>
                  </a:cubicBezTo>
                  <a:cubicBezTo>
                    <a:pt x="48" y="882"/>
                    <a:pt x="36" y="929"/>
                    <a:pt x="1" y="965"/>
                  </a:cubicBezTo>
                  <a:cubicBezTo>
                    <a:pt x="12" y="965"/>
                    <a:pt x="36" y="989"/>
                    <a:pt x="60" y="989"/>
                  </a:cubicBezTo>
                  <a:lnTo>
                    <a:pt x="9097" y="346"/>
                  </a:lnTo>
                  <a:lnTo>
                    <a:pt x="972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011150" y="3652075"/>
              <a:ext cx="80100" cy="97650"/>
            </a:xfrm>
            <a:custGeom>
              <a:avLst/>
              <a:gdLst/>
              <a:ahLst/>
              <a:cxnLst/>
              <a:rect l="l" t="t" r="r" b="b"/>
              <a:pathLst>
                <a:path w="3204" h="3906" extrusionOk="0">
                  <a:moveTo>
                    <a:pt x="251" y="0"/>
                  </a:moveTo>
                  <a:lnTo>
                    <a:pt x="1" y="155"/>
                  </a:lnTo>
                  <a:lnTo>
                    <a:pt x="3013" y="3905"/>
                  </a:lnTo>
                  <a:lnTo>
                    <a:pt x="3204" y="3667"/>
                  </a:lnTo>
                  <a:lnTo>
                    <a:pt x="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091225" y="3749700"/>
              <a:ext cx="73550" cy="93200"/>
            </a:xfrm>
            <a:custGeom>
              <a:avLst/>
              <a:gdLst/>
              <a:ahLst/>
              <a:cxnLst/>
              <a:rect l="l" t="t" r="r" b="b"/>
              <a:pathLst>
                <a:path w="2942" h="3728" extrusionOk="0">
                  <a:moveTo>
                    <a:pt x="191" y="0"/>
                  </a:moveTo>
                  <a:lnTo>
                    <a:pt x="1" y="239"/>
                  </a:lnTo>
                  <a:lnTo>
                    <a:pt x="2810" y="3727"/>
                  </a:lnTo>
                  <a:cubicBezTo>
                    <a:pt x="2798" y="3691"/>
                    <a:pt x="2798" y="3656"/>
                    <a:pt x="2810" y="3608"/>
                  </a:cubicBezTo>
                  <a:cubicBezTo>
                    <a:pt x="2822" y="3525"/>
                    <a:pt x="2870" y="3465"/>
                    <a:pt x="2941" y="3418"/>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167125" y="3845850"/>
              <a:ext cx="108675" cy="131575"/>
            </a:xfrm>
            <a:custGeom>
              <a:avLst/>
              <a:gdLst/>
              <a:ahLst/>
              <a:cxnLst/>
              <a:rect l="l" t="t" r="r" b="b"/>
              <a:pathLst>
                <a:path w="4347" h="5263" extrusionOk="0">
                  <a:moveTo>
                    <a:pt x="263" y="0"/>
                  </a:moveTo>
                  <a:lnTo>
                    <a:pt x="215" y="36"/>
                  </a:lnTo>
                  <a:cubicBezTo>
                    <a:pt x="191" y="48"/>
                    <a:pt x="155" y="60"/>
                    <a:pt x="120" y="72"/>
                  </a:cubicBezTo>
                  <a:lnTo>
                    <a:pt x="1" y="131"/>
                  </a:lnTo>
                  <a:lnTo>
                    <a:pt x="4108" y="5263"/>
                  </a:lnTo>
                  <a:cubicBezTo>
                    <a:pt x="4168" y="5179"/>
                    <a:pt x="4251" y="5120"/>
                    <a:pt x="4346" y="5084"/>
                  </a:cubicBezTo>
                  <a:lnTo>
                    <a:pt x="26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539375" y="3610700"/>
              <a:ext cx="553650" cy="299750"/>
            </a:xfrm>
            <a:custGeom>
              <a:avLst/>
              <a:gdLst/>
              <a:ahLst/>
              <a:cxnLst/>
              <a:rect l="l" t="t" r="r" b="b"/>
              <a:pathLst>
                <a:path w="22146" h="11990" extrusionOk="0">
                  <a:moveTo>
                    <a:pt x="21539" y="0"/>
                  </a:moveTo>
                  <a:lnTo>
                    <a:pt x="18848" y="1477"/>
                  </a:lnTo>
                  <a:lnTo>
                    <a:pt x="18217" y="1822"/>
                  </a:lnTo>
                  <a:lnTo>
                    <a:pt x="10859" y="5834"/>
                  </a:lnTo>
                  <a:lnTo>
                    <a:pt x="10609" y="5989"/>
                  </a:lnTo>
                  <a:lnTo>
                    <a:pt x="6239" y="8382"/>
                  </a:lnTo>
                  <a:lnTo>
                    <a:pt x="5942" y="8549"/>
                  </a:lnTo>
                  <a:lnTo>
                    <a:pt x="369" y="11597"/>
                  </a:lnTo>
                  <a:lnTo>
                    <a:pt x="72" y="11764"/>
                  </a:lnTo>
                  <a:cubicBezTo>
                    <a:pt x="24" y="11787"/>
                    <a:pt x="0" y="11835"/>
                    <a:pt x="0" y="11895"/>
                  </a:cubicBezTo>
                  <a:lnTo>
                    <a:pt x="84" y="11895"/>
                  </a:lnTo>
                  <a:cubicBezTo>
                    <a:pt x="167" y="11906"/>
                    <a:pt x="238" y="11942"/>
                    <a:pt x="298" y="11990"/>
                  </a:cubicBezTo>
                  <a:lnTo>
                    <a:pt x="6251" y="8727"/>
                  </a:lnTo>
                  <a:lnTo>
                    <a:pt x="6549" y="8561"/>
                  </a:lnTo>
                  <a:lnTo>
                    <a:pt x="7073" y="8263"/>
                  </a:lnTo>
                  <a:lnTo>
                    <a:pt x="7073" y="8239"/>
                  </a:lnTo>
                  <a:cubicBezTo>
                    <a:pt x="7093" y="8105"/>
                    <a:pt x="7213" y="8006"/>
                    <a:pt x="7330" y="8006"/>
                  </a:cubicBezTo>
                  <a:cubicBezTo>
                    <a:pt x="7348" y="8006"/>
                    <a:pt x="7365" y="8008"/>
                    <a:pt x="7382" y="8013"/>
                  </a:cubicBezTo>
                  <a:cubicBezTo>
                    <a:pt x="7418" y="8013"/>
                    <a:pt x="7442" y="8025"/>
                    <a:pt x="7454" y="8037"/>
                  </a:cubicBezTo>
                  <a:lnTo>
                    <a:pt x="10537" y="6358"/>
                  </a:lnTo>
                  <a:cubicBezTo>
                    <a:pt x="10579" y="6244"/>
                    <a:pt x="10684" y="6175"/>
                    <a:pt x="10797" y="6175"/>
                  </a:cubicBezTo>
                  <a:cubicBezTo>
                    <a:pt x="10813" y="6175"/>
                    <a:pt x="10830" y="6176"/>
                    <a:pt x="10847" y="6180"/>
                  </a:cubicBezTo>
                  <a:lnTo>
                    <a:pt x="10859" y="6180"/>
                  </a:lnTo>
                  <a:lnTo>
                    <a:pt x="11002" y="6108"/>
                  </a:lnTo>
                  <a:lnTo>
                    <a:pt x="18860" y="1810"/>
                  </a:lnTo>
                  <a:lnTo>
                    <a:pt x="19122" y="1655"/>
                  </a:lnTo>
                  <a:lnTo>
                    <a:pt x="2214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10250" y="3967875"/>
              <a:ext cx="8650" cy="4525"/>
            </a:xfrm>
            <a:custGeom>
              <a:avLst/>
              <a:gdLst/>
              <a:ahLst/>
              <a:cxnLst/>
              <a:rect l="l" t="t" r="r" b="b"/>
              <a:pathLst>
                <a:path w="346" h="181" extrusionOk="0">
                  <a:moveTo>
                    <a:pt x="24" y="1"/>
                  </a:moveTo>
                  <a:lnTo>
                    <a:pt x="24" y="1"/>
                  </a:lnTo>
                  <a:cubicBezTo>
                    <a:pt x="1" y="60"/>
                    <a:pt x="24" y="120"/>
                    <a:pt x="60" y="155"/>
                  </a:cubicBezTo>
                  <a:cubicBezTo>
                    <a:pt x="82" y="173"/>
                    <a:pt x="109" y="181"/>
                    <a:pt x="136" y="181"/>
                  </a:cubicBezTo>
                  <a:cubicBezTo>
                    <a:pt x="185" y="181"/>
                    <a:pt x="237" y="157"/>
                    <a:pt x="274" y="120"/>
                  </a:cubicBezTo>
                  <a:lnTo>
                    <a:pt x="346" y="24"/>
                  </a:lnTo>
                  <a:lnTo>
                    <a:pt x="346" y="24"/>
                  </a:lnTo>
                  <a:cubicBezTo>
                    <a:pt x="311" y="42"/>
                    <a:pt x="263" y="53"/>
                    <a:pt x="212" y="53"/>
                  </a:cubicBezTo>
                  <a:cubicBezTo>
                    <a:pt x="194" y="53"/>
                    <a:pt x="174" y="51"/>
                    <a:pt x="155" y="48"/>
                  </a:cubicBezTo>
                  <a:lnTo>
                    <a:pt x="2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5925125" y="3610700"/>
              <a:ext cx="282500" cy="339050"/>
            </a:xfrm>
            <a:custGeom>
              <a:avLst/>
              <a:gdLst/>
              <a:ahLst/>
              <a:cxnLst/>
              <a:rect l="l" t="t" r="r" b="b"/>
              <a:pathLst>
                <a:path w="11300" h="13562" extrusionOk="0">
                  <a:moveTo>
                    <a:pt x="10931" y="0"/>
                  </a:moveTo>
                  <a:lnTo>
                    <a:pt x="6645" y="5322"/>
                  </a:lnTo>
                  <a:lnTo>
                    <a:pt x="6454" y="5560"/>
                  </a:lnTo>
                  <a:lnTo>
                    <a:pt x="1" y="13561"/>
                  </a:lnTo>
                  <a:lnTo>
                    <a:pt x="584" y="13311"/>
                  </a:lnTo>
                  <a:lnTo>
                    <a:pt x="6645" y="5799"/>
                  </a:lnTo>
                  <a:lnTo>
                    <a:pt x="6835" y="5560"/>
                  </a:lnTo>
                  <a:lnTo>
                    <a:pt x="1130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413300" y="3610700"/>
              <a:ext cx="111625" cy="99125"/>
            </a:xfrm>
            <a:custGeom>
              <a:avLst/>
              <a:gdLst/>
              <a:ahLst/>
              <a:cxnLst/>
              <a:rect l="l" t="t" r="r" b="b"/>
              <a:pathLst>
                <a:path w="4465" h="3965" extrusionOk="0">
                  <a:moveTo>
                    <a:pt x="0" y="0"/>
                  </a:moveTo>
                  <a:lnTo>
                    <a:pt x="4263" y="3965"/>
                  </a:lnTo>
                  <a:cubicBezTo>
                    <a:pt x="4310" y="3894"/>
                    <a:pt x="4382" y="3810"/>
                    <a:pt x="4465" y="3774"/>
                  </a:cubicBezTo>
                  <a:lnTo>
                    <a:pt x="44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04950" y="3728850"/>
              <a:ext cx="119975" cy="132500"/>
            </a:xfrm>
            <a:custGeom>
              <a:avLst/>
              <a:gdLst/>
              <a:ahLst/>
              <a:cxnLst/>
              <a:rect l="l" t="t" r="r" b="b"/>
              <a:pathLst>
                <a:path w="4799" h="5300" extrusionOk="0">
                  <a:moveTo>
                    <a:pt x="4585" y="1"/>
                  </a:moveTo>
                  <a:lnTo>
                    <a:pt x="1" y="4918"/>
                  </a:lnTo>
                  <a:lnTo>
                    <a:pt x="36" y="5299"/>
                  </a:lnTo>
                  <a:lnTo>
                    <a:pt x="4799" y="191"/>
                  </a:lnTo>
                  <a:cubicBezTo>
                    <a:pt x="4716" y="144"/>
                    <a:pt x="4644" y="72"/>
                    <a:pt x="458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291250" y="3858950"/>
              <a:ext cx="108375" cy="119975"/>
            </a:xfrm>
            <a:custGeom>
              <a:avLst/>
              <a:gdLst/>
              <a:ahLst/>
              <a:cxnLst/>
              <a:rect l="l" t="t" r="r" b="b"/>
              <a:pathLst>
                <a:path w="4335" h="4799" extrusionOk="0">
                  <a:moveTo>
                    <a:pt x="4287" y="0"/>
                  </a:moveTo>
                  <a:lnTo>
                    <a:pt x="1" y="4596"/>
                  </a:lnTo>
                  <a:cubicBezTo>
                    <a:pt x="84" y="4643"/>
                    <a:pt x="155" y="4715"/>
                    <a:pt x="203" y="4798"/>
                  </a:cubicBezTo>
                  <a:lnTo>
                    <a:pt x="262" y="4762"/>
                  </a:lnTo>
                  <a:lnTo>
                    <a:pt x="4334" y="369"/>
                  </a:lnTo>
                  <a:lnTo>
                    <a:pt x="4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172200" y="3745825"/>
              <a:ext cx="206875" cy="100625"/>
            </a:xfrm>
            <a:custGeom>
              <a:avLst/>
              <a:gdLst/>
              <a:ahLst/>
              <a:cxnLst/>
              <a:rect l="l" t="t" r="r" b="b"/>
              <a:pathLst>
                <a:path w="8275" h="4025" extrusionOk="0">
                  <a:moveTo>
                    <a:pt x="8168" y="1"/>
                  </a:moveTo>
                  <a:lnTo>
                    <a:pt x="4893" y="1477"/>
                  </a:lnTo>
                  <a:cubicBezTo>
                    <a:pt x="4917" y="1525"/>
                    <a:pt x="4917" y="1548"/>
                    <a:pt x="4893" y="1596"/>
                  </a:cubicBezTo>
                  <a:cubicBezTo>
                    <a:pt x="4871" y="1731"/>
                    <a:pt x="4753" y="1823"/>
                    <a:pt x="4610" y="1823"/>
                  </a:cubicBezTo>
                  <a:cubicBezTo>
                    <a:pt x="4601" y="1823"/>
                    <a:pt x="4593" y="1823"/>
                    <a:pt x="4584" y="1822"/>
                  </a:cubicBezTo>
                  <a:cubicBezTo>
                    <a:pt x="4512" y="1798"/>
                    <a:pt x="4441" y="1763"/>
                    <a:pt x="4405" y="1703"/>
                  </a:cubicBezTo>
                  <a:lnTo>
                    <a:pt x="60" y="3668"/>
                  </a:lnTo>
                  <a:cubicBezTo>
                    <a:pt x="95" y="3727"/>
                    <a:pt x="107" y="3787"/>
                    <a:pt x="107" y="3858"/>
                  </a:cubicBezTo>
                  <a:cubicBezTo>
                    <a:pt x="98" y="3914"/>
                    <a:pt x="74" y="3963"/>
                    <a:pt x="36" y="3998"/>
                  </a:cubicBezTo>
                  <a:lnTo>
                    <a:pt x="36" y="3998"/>
                  </a:lnTo>
                  <a:lnTo>
                    <a:pt x="48" y="3989"/>
                  </a:lnTo>
                  <a:lnTo>
                    <a:pt x="8275" y="274"/>
                  </a:lnTo>
                  <a:cubicBezTo>
                    <a:pt x="8215" y="191"/>
                    <a:pt x="8168" y="96"/>
                    <a:pt x="8168" y="1"/>
                  </a:cubicBezTo>
                  <a:close/>
                  <a:moveTo>
                    <a:pt x="36" y="3998"/>
                  </a:moveTo>
                  <a:lnTo>
                    <a:pt x="0" y="4025"/>
                  </a:lnTo>
                  <a:cubicBezTo>
                    <a:pt x="13" y="4017"/>
                    <a:pt x="25" y="4008"/>
                    <a:pt x="36" y="3998"/>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5924825" y="3842875"/>
              <a:ext cx="244400" cy="112525"/>
            </a:xfrm>
            <a:custGeom>
              <a:avLst/>
              <a:gdLst/>
              <a:ahLst/>
              <a:cxnLst/>
              <a:rect l="l" t="t" r="r" b="b"/>
              <a:pathLst>
                <a:path w="9776" h="4501" extrusionOk="0">
                  <a:moveTo>
                    <a:pt x="9776" y="179"/>
                  </a:moveTo>
                  <a:lnTo>
                    <a:pt x="9744" y="195"/>
                  </a:lnTo>
                  <a:lnTo>
                    <a:pt x="9744" y="195"/>
                  </a:lnTo>
                  <a:cubicBezTo>
                    <a:pt x="9757" y="192"/>
                    <a:pt x="9768" y="187"/>
                    <a:pt x="9776" y="179"/>
                  </a:cubicBezTo>
                  <a:close/>
                  <a:moveTo>
                    <a:pt x="9454" y="0"/>
                  </a:moveTo>
                  <a:lnTo>
                    <a:pt x="584" y="4024"/>
                  </a:lnTo>
                  <a:lnTo>
                    <a:pt x="1" y="4274"/>
                  </a:lnTo>
                  <a:cubicBezTo>
                    <a:pt x="49" y="4334"/>
                    <a:pt x="84" y="4405"/>
                    <a:pt x="108" y="4489"/>
                  </a:cubicBezTo>
                  <a:lnTo>
                    <a:pt x="227" y="4501"/>
                  </a:lnTo>
                  <a:lnTo>
                    <a:pt x="9657" y="238"/>
                  </a:lnTo>
                  <a:lnTo>
                    <a:pt x="9744" y="195"/>
                  </a:lnTo>
                  <a:lnTo>
                    <a:pt x="9744" y="195"/>
                  </a:lnTo>
                  <a:cubicBezTo>
                    <a:pt x="9738" y="196"/>
                    <a:pt x="9732" y="197"/>
                    <a:pt x="9725" y="197"/>
                  </a:cubicBezTo>
                  <a:cubicBezTo>
                    <a:pt x="9705" y="197"/>
                    <a:pt x="9681" y="191"/>
                    <a:pt x="9657" y="179"/>
                  </a:cubicBezTo>
                  <a:cubicBezTo>
                    <a:pt x="9562" y="167"/>
                    <a:pt x="9478" y="95"/>
                    <a:pt x="945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5926625" y="3955375"/>
              <a:ext cx="339650" cy="35450"/>
            </a:xfrm>
            <a:custGeom>
              <a:avLst/>
              <a:gdLst/>
              <a:ahLst/>
              <a:cxnLst/>
              <a:rect l="l" t="t" r="r" b="b"/>
              <a:pathLst>
                <a:path w="13586" h="1418" extrusionOk="0">
                  <a:moveTo>
                    <a:pt x="48" y="1"/>
                  </a:moveTo>
                  <a:lnTo>
                    <a:pt x="48" y="1"/>
                  </a:lnTo>
                  <a:cubicBezTo>
                    <a:pt x="60" y="60"/>
                    <a:pt x="60" y="108"/>
                    <a:pt x="48" y="167"/>
                  </a:cubicBezTo>
                  <a:lnTo>
                    <a:pt x="0" y="298"/>
                  </a:lnTo>
                  <a:lnTo>
                    <a:pt x="13573" y="1417"/>
                  </a:lnTo>
                  <a:cubicBezTo>
                    <a:pt x="13562" y="1334"/>
                    <a:pt x="13562" y="1263"/>
                    <a:pt x="13573" y="1191"/>
                  </a:cubicBezTo>
                  <a:cubicBezTo>
                    <a:pt x="13573" y="1156"/>
                    <a:pt x="13585" y="1144"/>
                    <a:pt x="13585" y="1120"/>
                  </a:cubicBezTo>
                  <a:lnTo>
                    <a:pt x="167" y="13"/>
                  </a:ln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5920375" y="3963425"/>
              <a:ext cx="554850" cy="615875"/>
            </a:xfrm>
            <a:custGeom>
              <a:avLst/>
              <a:gdLst/>
              <a:ahLst/>
              <a:cxnLst/>
              <a:rect l="l" t="t" r="r" b="b"/>
              <a:pathLst>
                <a:path w="22194" h="24635" extrusionOk="0">
                  <a:moveTo>
                    <a:pt x="227" y="0"/>
                  </a:moveTo>
                  <a:cubicBezTo>
                    <a:pt x="167" y="95"/>
                    <a:pt x="96" y="155"/>
                    <a:pt x="0" y="202"/>
                  </a:cubicBezTo>
                  <a:lnTo>
                    <a:pt x="21967" y="24634"/>
                  </a:lnTo>
                  <a:cubicBezTo>
                    <a:pt x="22027" y="24563"/>
                    <a:pt x="22098" y="24491"/>
                    <a:pt x="22194" y="24444"/>
                  </a:cubicBezTo>
                  <a:lnTo>
                    <a:pt x="22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287975" y="3999125"/>
              <a:ext cx="141700" cy="223275"/>
            </a:xfrm>
            <a:custGeom>
              <a:avLst/>
              <a:gdLst/>
              <a:ahLst/>
              <a:cxnLst/>
              <a:rect l="l" t="t" r="r" b="b"/>
              <a:pathLst>
                <a:path w="5668" h="8931" extrusionOk="0">
                  <a:moveTo>
                    <a:pt x="251" y="1"/>
                  </a:moveTo>
                  <a:cubicBezTo>
                    <a:pt x="179" y="84"/>
                    <a:pt x="108" y="120"/>
                    <a:pt x="1" y="168"/>
                  </a:cubicBezTo>
                  <a:lnTo>
                    <a:pt x="5418" y="8931"/>
                  </a:lnTo>
                  <a:cubicBezTo>
                    <a:pt x="5489" y="8871"/>
                    <a:pt x="5585" y="8811"/>
                    <a:pt x="5668" y="8788"/>
                  </a:cubicBezTo>
                  <a:lnTo>
                    <a:pt x="25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385000" y="3756250"/>
              <a:ext cx="29800" cy="175050"/>
            </a:xfrm>
            <a:custGeom>
              <a:avLst/>
              <a:gdLst/>
              <a:ahLst/>
              <a:cxnLst/>
              <a:rect l="l" t="t" r="r" b="b"/>
              <a:pathLst>
                <a:path w="1192" h="7002" extrusionOk="0">
                  <a:moveTo>
                    <a:pt x="287" y="0"/>
                  </a:moveTo>
                  <a:cubicBezTo>
                    <a:pt x="233" y="27"/>
                    <a:pt x="180" y="41"/>
                    <a:pt x="116" y="41"/>
                  </a:cubicBezTo>
                  <a:cubicBezTo>
                    <a:pt x="95" y="41"/>
                    <a:pt x="72" y="39"/>
                    <a:pt x="49" y="36"/>
                  </a:cubicBezTo>
                  <a:cubicBezTo>
                    <a:pt x="37" y="36"/>
                    <a:pt x="25" y="12"/>
                    <a:pt x="1" y="12"/>
                  </a:cubicBezTo>
                  <a:lnTo>
                    <a:pt x="537" y="4108"/>
                  </a:lnTo>
                  <a:lnTo>
                    <a:pt x="584" y="4477"/>
                  </a:lnTo>
                  <a:lnTo>
                    <a:pt x="918" y="7001"/>
                  </a:lnTo>
                  <a:lnTo>
                    <a:pt x="1192" y="6882"/>
                  </a:lnTo>
                  <a:lnTo>
                    <a:pt x="834" y="4203"/>
                  </a:lnTo>
                  <a:lnTo>
                    <a:pt x="799" y="3822"/>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414775" y="3936025"/>
              <a:ext cx="1525" cy="1825"/>
            </a:xfrm>
            <a:custGeom>
              <a:avLst/>
              <a:gdLst/>
              <a:ahLst/>
              <a:cxnLst/>
              <a:rect l="l" t="t" r="r" b="b"/>
              <a:pathLst>
                <a:path w="61" h="73" extrusionOk="0">
                  <a:moveTo>
                    <a:pt x="48" y="1"/>
                  </a:moveTo>
                  <a:lnTo>
                    <a:pt x="1" y="13"/>
                  </a:lnTo>
                  <a:cubicBezTo>
                    <a:pt x="24" y="25"/>
                    <a:pt x="48" y="48"/>
                    <a:pt x="60" y="72"/>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410025" y="3943775"/>
              <a:ext cx="42875" cy="272675"/>
            </a:xfrm>
            <a:custGeom>
              <a:avLst/>
              <a:gdLst/>
              <a:ahLst/>
              <a:cxnLst/>
              <a:rect l="l" t="t" r="r" b="b"/>
              <a:pathLst>
                <a:path w="1715" h="10907" extrusionOk="0">
                  <a:moveTo>
                    <a:pt x="298" y="0"/>
                  </a:moveTo>
                  <a:cubicBezTo>
                    <a:pt x="243" y="111"/>
                    <a:pt x="146" y="180"/>
                    <a:pt x="28" y="180"/>
                  </a:cubicBezTo>
                  <a:cubicBezTo>
                    <a:pt x="19" y="180"/>
                    <a:pt x="10" y="180"/>
                    <a:pt x="0" y="179"/>
                  </a:cubicBezTo>
                  <a:lnTo>
                    <a:pt x="0" y="179"/>
                  </a:lnTo>
                  <a:lnTo>
                    <a:pt x="1405" y="10871"/>
                  </a:lnTo>
                  <a:cubicBezTo>
                    <a:pt x="1465" y="10871"/>
                    <a:pt x="1524" y="10871"/>
                    <a:pt x="1596" y="10883"/>
                  </a:cubicBezTo>
                  <a:cubicBezTo>
                    <a:pt x="1619" y="10883"/>
                    <a:pt x="1655" y="10894"/>
                    <a:pt x="1703" y="10906"/>
                  </a:cubicBezTo>
                  <a:cubicBezTo>
                    <a:pt x="1715" y="10894"/>
                    <a:pt x="1715" y="10871"/>
                    <a:pt x="1715" y="10835"/>
                  </a:cubicBez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6296300" y="3868175"/>
              <a:ext cx="262875" cy="117600"/>
            </a:xfrm>
            <a:custGeom>
              <a:avLst/>
              <a:gdLst/>
              <a:ahLst/>
              <a:cxnLst/>
              <a:rect l="l" t="t" r="r" b="b"/>
              <a:pathLst>
                <a:path w="10515" h="4704" extrusionOk="0">
                  <a:moveTo>
                    <a:pt x="10395" y="0"/>
                  </a:moveTo>
                  <a:lnTo>
                    <a:pt x="4763" y="2381"/>
                  </a:lnTo>
                  <a:lnTo>
                    <a:pt x="4478" y="2500"/>
                  </a:lnTo>
                  <a:lnTo>
                    <a:pt x="60" y="4382"/>
                  </a:lnTo>
                  <a:lnTo>
                    <a:pt x="1" y="4429"/>
                  </a:lnTo>
                  <a:cubicBezTo>
                    <a:pt x="60" y="4513"/>
                    <a:pt x="84" y="4608"/>
                    <a:pt x="96" y="4703"/>
                  </a:cubicBezTo>
                  <a:lnTo>
                    <a:pt x="4299" y="2917"/>
                  </a:lnTo>
                  <a:lnTo>
                    <a:pt x="4299" y="2893"/>
                  </a:lnTo>
                  <a:cubicBezTo>
                    <a:pt x="4321" y="2748"/>
                    <a:pt x="4459" y="2666"/>
                    <a:pt x="4584" y="2666"/>
                  </a:cubicBezTo>
                  <a:cubicBezTo>
                    <a:pt x="4592" y="2666"/>
                    <a:pt x="4600" y="2666"/>
                    <a:pt x="4609" y="2667"/>
                  </a:cubicBezTo>
                  <a:cubicBezTo>
                    <a:pt x="4656" y="2679"/>
                    <a:pt x="4704" y="2703"/>
                    <a:pt x="4728" y="2727"/>
                  </a:cubicBezTo>
                  <a:lnTo>
                    <a:pt x="4775" y="2715"/>
                  </a:lnTo>
                  <a:lnTo>
                    <a:pt x="10514" y="274"/>
                  </a:lnTo>
                  <a:lnTo>
                    <a:pt x="10443" y="226"/>
                  </a:lnTo>
                  <a:cubicBezTo>
                    <a:pt x="10431" y="226"/>
                    <a:pt x="10431" y="214"/>
                    <a:pt x="10431" y="214"/>
                  </a:cubicBezTo>
                  <a:lnTo>
                    <a:pt x="10431" y="191"/>
                  </a:lnTo>
                  <a:cubicBezTo>
                    <a:pt x="10431" y="191"/>
                    <a:pt x="10431" y="179"/>
                    <a:pt x="10419" y="179"/>
                  </a:cubicBezTo>
                  <a:lnTo>
                    <a:pt x="10419" y="167"/>
                  </a:lnTo>
                  <a:lnTo>
                    <a:pt x="10419" y="155"/>
                  </a:lnTo>
                  <a:lnTo>
                    <a:pt x="10419" y="131"/>
                  </a:lnTo>
                  <a:lnTo>
                    <a:pt x="10419" y="119"/>
                  </a:lnTo>
                  <a:lnTo>
                    <a:pt x="1039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562125" y="3681225"/>
              <a:ext cx="131575" cy="189050"/>
            </a:xfrm>
            <a:custGeom>
              <a:avLst/>
              <a:gdLst/>
              <a:ahLst/>
              <a:cxnLst/>
              <a:rect l="l" t="t" r="r" b="b"/>
              <a:pathLst>
                <a:path w="5263" h="7562" extrusionOk="0">
                  <a:moveTo>
                    <a:pt x="5263" y="1"/>
                  </a:moveTo>
                  <a:lnTo>
                    <a:pt x="0" y="7216"/>
                  </a:lnTo>
                  <a:lnTo>
                    <a:pt x="48" y="7502"/>
                  </a:lnTo>
                  <a:lnTo>
                    <a:pt x="119" y="7561"/>
                  </a:lnTo>
                  <a:lnTo>
                    <a:pt x="5263" y="501"/>
                  </a:lnTo>
                  <a:lnTo>
                    <a:pt x="526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533550" y="3734225"/>
              <a:ext cx="29775" cy="137825"/>
            </a:xfrm>
            <a:custGeom>
              <a:avLst/>
              <a:gdLst/>
              <a:ahLst/>
              <a:cxnLst/>
              <a:rect l="l" t="t" r="r" b="b"/>
              <a:pathLst>
                <a:path w="1191" h="5513" extrusionOk="0">
                  <a:moveTo>
                    <a:pt x="286" y="0"/>
                  </a:moveTo>
                  <a:cubicBezTo>
                    <a:pt x="191" y="48"/>
                    <a:pt x="107" y="84"/>
                    <a:pt x="0" y="84"/>
                  </a:cubicBezTo>
                  <a:lnTo>
                    <a:pt x="893" y="5382"/>
                  </a:lnTo>
                  <a:lnTo>
                    <a:pt x="901" y="5464"/>
                  </a:lnTo>
                  <a:lnTo>
                    <a:pt x="901" y="5464"/>
                  </a:lnTo>
                  <a:cubicBezTo>
                    <a:pt x="904" y="5435"/>
                    <a:pt x="918" y="5409"/>
                    <a:pt x="941" y="5394"/>
                  </a:cubicBezTo>
                  <a:cubicBezTo>
                    <a:pt x="971" y="5356"/>
                    <a:pt x="1016" y="5327"/>
                    <a:pt x="1063" y="5327"/>
                  </a:cubicBezTo>
                  <a:cubicBezTo>
                    <a:pt x="1090" y="5327"/>
                    <a:pt x="1117" y="5337"/>
                    <a:pt x="1143" y="5358"/>
                  </a:cubicBezTo>
                  <a:lnTo>
                    <a:pt x="1191" y="5394"/>
                  </a:lnTo>
                  <a:lnTo>
                    <a:pt x="1143" y="5108"/>
                  </a:lnTo>
                  <a:lnTo>
                    <a:pt x="286" y="0"/>
                  </a:lnTo>
                  <a:close/>
                  <a:moveTo>
                    <a:pt x="901" y="5464"/>
                  </a:moveTo>
                  <a:lnTo>
                    <a:pt x="901" y="5464"/>
                  </a:lnTo>
                  <a:cubicBezTo>
                    <a:pt x="900" y="5479"/>
                    <a:pt x="901" y="5496"/>
                    <a:pt x="905" y="5513"/>
                  </a:cubicBezTo>
                  <a:lnTo>
                    <a:pt x="905" y="5501"/>
                  </a:lnTo>
                  <a:lnTo>
                    <a:pt x="901" y="5464"/>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557650" y="3873825"/>
              <a:ext cx="25" cy="25"/>
            </a:xfrm>
            <a:custGeom>
              <a:avLst/>
              <a:gdLst/>
              <a:ahLst/>
              <a:cxnLst/>
              <a:rect l="l" t="t" r="r" b="b"/>
              <a:pathLst>
                <a:path w="1" h="1" extrusionOk="0">
                  <a:moveTo>
                    <a:pt x="1"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679700" y="3952700"/>
              <a:ext cx="14000" cy="17300"/>
            </a:xfrm>
            <a:custGeom>
              <a:avLst/>
              <a:gdLst/>
              <a:ahLst/>
              <a:cxnLst/>
              <a:rect l="l" t="t" r="r" b="b"/>
              <a:pathLst>
                <a:path w="560" h="692" extrusionOk="0">
                  <a:moveTo>
                    <a:pt x="84" y="0"/>
                  </a:moveTo>
                  <a:lnTo>
                    <a:pt x="0" y="298"/>
                  </a:lnTo>
                  <a:lnTo>
                    <a:pt x="560" y="691"/>
                  </a:lnTo>
                  <a:lnTo>
                    <a:pt x="560" y="334"/>
                  </a:lnTo>
                  <a:lnTo>
                    <a:pt x="8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555875" y="3867675"/>
              <a:ext cx="119375" cy="88025"/>
            </a:xfrm>
            <a:custGeom>
              <a:avLst/>
              <a:gdLst/>
              <a:ahLst/>
              <a:cxnLst/>
              <a:rect l="l" t="t" r="r" b="b"/>
              <a:pathLst>
                <a:path w="4775" h="3521" extrusionOk="0">
                  <a:moveTo>
                    <a:pt x="157" y="0"/>
                  </a:moveTo>
                  <a:cubicBezTo>
                    <a:pt x="107" y="0"/>
                    <a:pt x="54" y="19"/>
                    <a:pt x="24" y="56"/>
                  </a:cubicBezTo>
                  <a:cubicBezTo>
                    <a:pt x="0" y="80"/>
                    <a:pt x="0" y="127"/>
                    <a:pt x="0" y="175"/>
                  </a:cubicBezTo>
                  <a:cubicBezTo>
                    <a:pt x="4" y="171"/>
                    <a:pt x="6" y="170"/>
                    <a:pt x="8" y="170"/>
                  </a:cubicBezTo>
                  <a:cubicBezTo>
                    <a:pt x="12" y="170"/>
                    <a:pt x="12" y="178"/>
                    <a:pt x="12" y="187"/>
                  </a:cubicBezTo>
                  <a:cubicBezTo>
                    <a:pt x="24" y="199"/>
                    <a:pt x="24" y="199"/>
                    <a:pt x="24" y="222"/>
                  </a:cubicBezTo>
                  <a:cubicBezTo>
                    <a:pt x="24" y="222"/>
                    <a:pt x="24" y="234"/>
                    <a:pt x="48" y="234"/>
                  </a:cubicBezTo>
                  <a:lnTo>
                    <a:pt x="48" y="246"/>
                  </a:lnTo>
                  <a:lnTo>
                    <a:pt x="60" y="258"/>
                  </a:lnTo>
                  <a:lnTo>
                    <a:pt x="131" y="306"/>
                  </a:lnTo>
                  <a:lnTo>
                    <a:pt x="4691" y="3521"/>
                  </a:lnTo>
                  <a:lnTo>
                    <a:pt x="4775" y="3223"/>
                  </a:lnTo>
                  <a:lnTo>
                    <a:pt x="357" y="103"/>
                  </a:lnTo>
                  <a:lnTo>
                    <a:pt x="286" y="56"/>
                  </a:lnTo>
                  <a:lnTo>
                    <a:pt x="238" y="20"/>
                  </a:lnTo>
                  <a:cubicBezTo>
                    <a:pt x="216" y="7"/>
                    <a:pt x="187" y="0"/>
                    <a:pt x="15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6604375" y="4211350"/>
              <a:ext cx="3600" cy="2725"/>
            </a:xfrm>
            <a:custGeom>
              <a:avLst/>
              <a:gdLst/>
              <a:ahLst/>
              <a:cxnLst/>
              <a:rect l="l" t="t" r="r" b="b"/>
              <a:pathLst>
                <a:path w="144" h="109" extrusionOk="0">
                  <a:moveTo>
                    <a:pt x="25" y="1"/>
                  </a:moveTo>
                  <a:lnTo>
                    <a:pt x="1" y="108"/>
                  </a:lnTo>
                  <a:cubicBezTo>
                    <a:pt x="60" y="108"/>
                    <a:pt x="120" y="72"/>
                    <a:pt x="144" y="13"/>
                  </a:cubicBezTo>
                  <a:cubicBezTo>
                    <a:pt x="96" y="1"/>
                    <a:pt x="72" y="1"/>
                    <a:pt x="2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6613600" y="3885425"/>
              <a:ext cx="80400" cy="282800"/>
            </a:xfrm>
            <a:custGeom>
              <a:avLst/>
              <a:gdLst/>
              <a:ahLst/>
              <a:cxnLst/>
              <a:rect l="l" t="t" r="r" b="b"/>
              <a:pathLst>
                <a:path w="3216" h="11312" extrusionOk="0">
                  <a:moveTo>
                    <a:pt x="3216" y="1"/>
                  </a:moveTo>
                  <a:lnTo>
                    <a:pt x="2489" y="2525"/>
                  </a:lnTo>
                  <a:lnTo>
                    <a:pt x="2394" y="2811"/>
                  </a:lnTo>
                  <a:lnTo>
                    <a:pt x="1" y="11204"/>
                  </a:lnTo>
                  <a:cubicBezTo>
                    <a:pt x="108" y="11216"/>
                    <a:pt x="191" y="11252"/>
                    <a:pt x="287" y="11312"/>
                  </a:cubicBezTo>
                  <a:lnTo>
                    <a:pt x="2644" y="3001"/>
                  </a:lnTo>
                  <a:lnTo>
                    <a:pt x="2739" y="2703"/>
                  </a:lnTo>
                  <a:lnTo>
                    <a:pt x="3216" y="1072"/>
                  </a:lnTo>
                  <a:lnTo>
                    <a:pt x="321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6443950" y="4280425"/>
              <a:ext cx="42875" cy="292625"/>
            </a:xfrm>
            <a:custGeom>
              <a:avLst/>
              <a:gdLst/>
              <a:ahLst/>
              <a:cxnLst/>
              <a:rect l="l" t="t" r="r" b="b"/>
              <a:pathLst>
                <a:path w="1715" h="11705" extrusionOk="0">
                  <a:moveTo>
                    <a:pt x="298" y="0"/>
                  </a:moveTo>
                  <a:cubicBezTo>
                    <a:pt x="191" y="36"/>
                    <a:pt x="108" y="48"/>
                    <a:pt x="0" y="48"/>
                  </a:cubicBezTo>
                  <a:lnTo>
                    <a:pt x="1417" y="11704"/>
                  </a:lnTo>
                  <a:cubicBezTo>
                    <a:pt x="1475" y="11696"/>
                    <a:pt x="1538" y="11682"/>
                    <a:pt x="1599" y="11682"/>
                  </a:cubicBezTo>
                  <a:cubicBezTo>
                    <a:pt x="1626" y="11682"/>
                    <a:pt x="1653" y="11685"/>
                    <a:pt x="1679" y="11692"/>
                  </a:cubicBezTo>
                  <a:lnTo>
                    <a:pt x="1715" y="11692"/>
                  </a:lnTo>
                  <a:lnTo>
                    <a:pt x="29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6486800" y="4208675"/>
              <a:ext cx="118200" cy="365250"/>
            </a:xfrm>
            <a:custGeom>
              <a:avLst/>
              <a:gdLst/>
              <a:ahLst/>
              <a:cxnLst/>
              <a:rect l="l" t="t" r="r" b="b"/>
              <a:pathLst>
                <a:path w="4728" h="14610" extrusionOk="0">
                  <a:moveTo>
                    <a:pt x="4442" y="1"/>
                  </a:moveTo>
                  <a:lnTo>
                    <a:pt x="1" y="14574"/>
                  </a:lnTo>
                  <a:cubicBezTo>
                    <a:pt x="37" y="14586"/>
                    <a:pt x="84" y="14586"/>
                    <a:pt x="108" y="14610"/>
                  </a:cubicBezTo>
                  <a:lnTo>
                    <a:pt x="430" y="14181"/>
                  </a:lnTo>
                  <a:lnTo>
                    <a:pt x="4704" y="215"/>
                  </a:lnTo>
                  <a:lnTo>
                    <a:pt x="4728" y="108"/>
                  </a:lnTo>
                  <a:cubicBezTo>
                    <a:pt x="4621" y="96"/>
                    <a:pt x="4537" y="48"/>
                    <a:pt x="4442"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6475500" y="4189625"/>
              <a:ext cx="112550" cy="56575"/>
            </a:xfrm>
            <a:custGeom>
              <a:avLst/>
              <a:gdLst/>
              <a:ahLst/>
              <a:cxnLst/>
              <a:rect l="l" t="t" r="r" b="b"/>
              <a:pathLst>
                <a:path w="4502" h="2263" extrusionOk="0">
                  <a:moveTo>
                    <a:pt x="4418" y="1"/>
                  </a:moveTo>
                  <a:lnTo>
                    <a:pt x="0" y="1965"/>
                  </a:lnTo>
                  <a:cubicBezTo>
                    <a:pt x="36" y="2061"/>
                    <a:pt x="48" y="2168"/>
                    <a:pt x="60" y="2263"/>
                  </a:cubicBezTo>
                  <a:lnTo>
                    <a:pt x="4501" y="298"/>
                  </a:lnTo>
                  <a:cubicBezTo>
                    <a:pt x="4453" y="215"/>
                    <a:pt x="4442" y="108"/>
                    <a:pt x="441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6626125" y="4142000"/>
              <a:ext cx="67575" cy="36350"/>
            </a:xfrm>
            <a:custGeom>
              <a:avLst/>
              <a:gdLst/>
              <a:ahLst/>
              <a:cxnLst/>
              <a:rect l="l" t="t" r="r" b="b"/>
              <a:pathLst>
                <a:path w="2703" h="1454" extrusionOk="0">
                  <a:moveTo>
                    <a:pt x="2703" y="1"/>
                  </a:moveTo>
                  <a:lnTo>
                    <a:pt x="0" y="1191"/>
                  </a:lnTo>
                  <a:cubicBezTo>
                    <a:pt x="60" y="1287"/>
                    <a:pt x="119" y="1358"/>
                    <a:pt x="167" y="1453"/>
                  </a:cubicBezTo>
                  <a:lnTo>
                    <a:pt x="2703" y="334"/>
                  </a:lnTo>
                  <a:lnTo>
                    <a:pt x="27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6489775" y="4289950"/>
              <a:ext cx="203925" cy="288750"/>
            </a:xfrm>
            <a:custGeom>
              <a:avLst/>
              <a:gdLst/>
              <a:ahLst/>
              <a:cxnLst/>
              <a:rect l="l" t="t" r="r" b="b"/>
              <a:pathLst>
                <a:path w="8157" h="11550" extrusionOk="0">
                  <a:moveTo>
                    <a:pt x="8157" y="0"/>
                  </a:moveTo>
                  <a:lnTo>
                    <a:pt x="311" y="10930"/>
                  </a:lnTo>
                  <a:lnTo>
                    <a:pt x="1" y="11371"/>
                  </a:lnTo>
                  <a:cubicBezTo>
                    <a:pt x="84" y="11406"/>
                    <a:pt x="180" y="11466"/>
                    <a:pt x="239" y="11549"/>
                  </a:cubicBezTo>
                  <a:lnTo>
                    <a:pt x="8157" y="500"/>
                  </a:lnTo>
                  <a:lnTo>
                    <a:pt x="815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585925" y="4164825"/>
              <a:ext cx="47350" cy="46925"/>
            </a:xfrm>
            <a:custGeom>
              <a:avLst/>
              <a:gdLst/>
              <a:ahLst/>
              <a:cxnLst/>
              <a:rect l="l" t="t" r="r" b="b"/>
              <a:pathLst>
                <a:path w="1894" h="1877" extrusionOk="0">
                  <a:moveTo>
                    <a:pt x="941" y="0"/>
                  </a:moveTo>
                  <a:cubicBezTo>
                    <a:pt x="489" y="0"/>
                    <a:pt x="98" y="315"/>
                    <a:pt x="25" y="779"/>
                  </a:cubicBezTo>
                  <a:cubicBezTo>
                    <a:pt x="1" y="850"/>
                    <a:pt x="1" y="921"/>
                    <a:pt x="1" y="993"/>
                  </a:cubicBezTo>
                  <a:cubicBezTo>
                    <a:pt x="1" y="1100"/>
                    <a:pt x="36" y="1195"/>
                    <a:pt x="84" y="1290"/>
                  </a:cubicBezTo>
                  <a:cubicBezTo>
                    <a:pt x="155" y="1493"/>
                    <a:pt x="298" y="1648"/>
                    <a:pt x="501" y="1755"/>
                  </a:cubicBezTo>
                  <a:cubicBezTo>
                    <a:pt x="584" y="1802"/>
                    <a:pt x="679" y="1826"/>
                    <a:pt x="775" y="1862"/>
                  </a:cubicBezTo>
                  <a:cubicBezTo>
                    <a:pt x="810" y="1862"/>
                    <a:pt x="858" y="1874"/>
                    <a:pt x="882" y="1874"/>
                  </a:cubicBezTo>
                  <a:cubicBezTo>
                    <a:pt x="905" y="1876"/>
                    <a:pt x="927" y="1876"/>
                    <a:pt x="950" y="1876"/>
                  </a:cubicBezTo>
                  <a:cubicBezTo>
                    <a:pt x="1387" y="1876"/>
                    <a:pt x="1779" y="1553"/>
                    <a:pt x="1870" y="1112"/>
                  </a:cubicBezTo>
                  <a:cubicBezTo>
                    <a:pt x="1894" y="921"/>
                    <a:pt x="1870" y="719"/>
                    <a:pt x="1787" y="552"/>
                  </a:cubicBezTo>
                  <a:cubicBezTo>
                    <a:pt x="1751" y="457"/>
                    <a:pt x="1691" y="374"/>
                    <a:pt x="1632" y="302"/>
                  </a:cubicBezTo>
                  <a:cubicBezTo>
                    <a:pt x="1572" y="219"/>
                    <a:pt x="1477" y="159"/>
                    <a:pt x="1406" y="124"/>
                  </a:cubicBezTo>
                  <a:cubicBezTo>
                    <a:pt x="1310" y="76"/>
                    <a:pt x="1227" y="40"/>
                    <a:pt x="1120" y="17"/>
                  </a:cubicBezTo>
                  <a:cubicBezTo>
                    <a:pt x="1060" y="6"/>
                    <a:pt x="1000" y="0"/>
                    <a:pt x="9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407925" y="4215525"/>
              <a:ext cx="69375" cy="65800"/>
            </a:xfrm>
            <a:custGeom>
              <a:avLst/>
              <a:gdLst/>
              <a:ahLst/>
              <a:cxnLst/>
              <a:rect l="l" t="t" r="r" b="b"/>
              <a:pathLst>
                <a:path w="2775" h="2632" extrusionOk="0">
                  <a:moveTo>
                    <a:pt x="1489" y="1"/>
                  </a:moveTo>
                  <a:cubicBezTo>
                    <a:pt x="1263" y="1"/>
                    <a:pt x="1049" y="36"/>
                    <a:pt x="870" y="120"/>
                  </a:cubicBezTo>
                  <a:cubicBezTo>
                    <a:pt x="787" y="155"/>
                    <a:pt x="691" y="203"/>
                    <a:pt x="620" y="263"/>
                  </a:cubicBezTo>
                  <a:cubicBezTo>
                    <a:pt x="370" y="453"/>
                    <a:pt x="191" y="739"/>
                    <a:pt x="132" y="1060"/>
                  </a:cubicBezTo>
                  <a:cubicBezTo>
                    <a:pt x="1" y="1775"/>
                    <a:pt x="477" y="2477"/>
                    <a:pt x="1203" y="2608"/>
                  </a:cubicBezTo>
                  <a:cubicBezTo>
                    <a:pt x="1275" y="2632"/>
                    <a:pt x="1370" y="2632"/>
                    <a:pt x="1441" y="2632"/>
                  </a:cubicBezTo>
                  <a:cubicBezTo>
                    <a:pt x="1549" y="2632"/>
                    <a:pt x="1632" y="2608"/>
                    <a:pt x="1739" y="2596"/>
                  </a:cubicBezTo>
                  <a:cubicBezTo>
                    <a:pt x="2239" y="2477"/>
                    <a:pt x="2644" y="2072"/>
                    <a:pt x="2751" y="1537"/>
                  </a:cubicBezTo>
                  <a:cubicBezTo>
                    <a:pt x="2763" y="1441"/>
                    <a:pt x="2775" y="1322"/>
                    <a:pt x="2763" y="1215"/>
                  </a:cubicBezTo>
                  <a:cubicBezTo>
                    <a:pt x="2763" y="1108"/>
                    <a:pt x="2739" y="1001"/>
                    <a:pt x="2703" y="917"/>
                  </a:cubicBezTo>
                  <a:cubicBezTo>
                    <a:pt x="2573" y="501"/>
                    <a:pt x="2227" y="155"/>
                    <a:pt x="1787" y="36"/>
                  </a:cubicBezTo>
                  <a:cubicBezTo>
                    <a:pt x="1751" y="24"/>
                    <a:pt x="1727" y="24"/>
                    <a:pt x="1680" y="13"/>
                  </a:cubicBezTo>
                  <a:cubicBezTo>
                    <a:pt x="1620" y="1"/>
                    <a:pt x="1560" y="1"/>
                    <a:pt x="148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4666950" y="3657525"/>
              <a:ext cx="11925" cy="12150"/>
            </a:xfrm>
            <a:custGeom>
              <a:avLst/>
              <a:gdLst/>
              <a:ahLst/>
              <a:cxnLst/>
              <a:rect l="l" t="t" r="r" b="b"/>
              <a:pathLst>
                <a:path w="477" h="486" extrusionOk="0">
                  <a:moveTo>
                    <a:pt x="233" y="1"/>
                  </a:moveTo>
                  <a:cubicBezTo>
                    <a:pt x="128" y="1"/>
                    <a:pt x="22" y="87"/>
                    <a:pt x="12" y="199"/>
                  </a:cubicBezTo>
                  <a:cubicBezTo>
                    <a:pt x="0" y="247"/>
                    <a:pt x="12" y="306"/>
                    <a:pt x="24" y="354"/>
                  </a:cubicBezTo>
                  <a:cubicBezTo>
                    <a:pt x="60" y="413"/>
                    <a:pt x="119" y="461"/>
                    <a:pt x="203" y="485"/>
                  </a:cubicBezTo>
                  <a:cubicBezTo>
                    <a:pt x="213" y="486"/>
                    <a:pt x="223" y="486"/>
                    <a:pt x="233" y="486"/>
                  </a:cubicBezTo>
                  <a:cubicBezTo>
                    <a:pt x="362" y="486"/>
                    <a:pt x="465" y="416"/>
                    <a:pt x="476" y="294"/>
                  </a:cubicBezTo>
                  <a:lnTo>
                    <a:pt x="476" y="187"/>
                  </a:lnTo>
                  <a:cubicBezTo>
                    <a:pt x="429" y="92"/>
                    <a:pt x="369" y="20"/>
                    <a:pt x="286" y="8"/>
                  </a:cubicBezTo>
                  <a:cubicBezTo>
                    <a:pt x="269" y="3"/>
                    <a:pt x="251" y="1"/>
                    <a:pt x="23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26275" y="3907750"/>
              <a:ext cx="25325" cy="23650"/>
            </a:xfrm>
            <a:custGeom>
              <a:avLst/>
              <a:gdLst/>
              <a:ahLst/>
              <a:cxnLst/>
              <a:rect l="l" t="t" r="r" b="b"/>
              <a:pathLst>
                <a:path w="1013" h="946" extrusionOk="0">
                  <a:moveTo>
                    <a:pt x="512" y="1"/>
                  </a:moveTo>
                  <a:cubicBezTo>
                    <a:pt x="286" y="13"/>
                    <a:pt x="84" y="167"/>
                    <a:pt x="48" y="382"/>
                  </a:cubicBezTo>
                  <a:cubicBezTo>
                    <a:pt x="0" y="644"/>
                    <a:pt x="179" y="894"/>
                    <a:pt x="441" y="941"/>
                  </a:cubicBezTo>
                  <a:cubicBezTo>
                    <a:pt x="462" y="944"/>
                    <a:pt x="484" y="946"/>
                    <a:pt x="505" y="946"/>
                  </a:cubicBezTo>
                  <a:cubicBezTo>
                    <a:pt x="732" y="946"/>
                    <a:pt x="945" y="777"/>
                    <a:pt x="989" y="548"/>
                  </a:cubicBezTo>
                  <a:cubicBezTo>
                    <a:pt x="1012" y="370"/>
                    <a:pt x="941" y="191"/>
                    <a:pt x="798" y="84"/>
                  </a:cubicBezTo>
                  <a:cubicBezTo>
                    <a:pt x="739" y="48"/>
                    <a:pt x="679" y="13"/>
                    <a:pt x="58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6515675" y="3702325"/>
              <a:ext cx="35450" cy="33100"/>
            </a:xfrm>
            <a:custGeom>
              <a:avLst/>
              <a:gdLst/>
              <a:ahLst/>
              <a:cxnLst/>
              <a:rect l="l" t="t" r="r" b="b"/>
              <a:pathLst>
                <a:path w="1418" h="1324" extrusionOk="0">
                  <a:moveTo>
                    <a:pt x="679" y="0"/>
                  </a:moveTo>
                  <a:cubicBezTo>
                    <a:pt x="563" y="0"/>
                    <a:pt x="454" y="33"/>
                    <a:pt x="358" y="86"/>
                  </a:cubicBezTo>
                  <a:cubicBezTo>
                    <a:pt x="275" y="133"/>
                    <a:pt x="191" y="205"/>
                    <a:pt x="132" y="276"/>
                  </a:cubicBezTo>
                  <a:cubicBezTo>
                    <a:pt x="96" y="360"/>
                    <a:pt x="48" y="443"/>
                    <a:pt x="37" y="538"/>
                  </a:cubicBezTo>
                  <a:cubicBezTo>
                    <a:pt x="1" y="717"/>
                    <a:pt x="48" y="907"/>
                    <a:pt x="156" y="1038"/>
                  </a:cubicBezTo>
                  <a:cubicBezTo>
                    <a:pt x="215" y="1145"/>
                    <a:pt x="287" y="1205"/>
                    <a:pt x="370" y="1252"/>
                  </a:cubicBezTo>
                  <a:cubicBezTo>
                    <a:pt x="429" y="1276"/>
                    <a:pt x="513" y="1312"/>
                    <a:pt x="572" y="1312"/>
                  </a:cubicBezTo>
                  <a:cubicBezTo>
                    <a:pt x="608" y="1324"/>
                    <a:pt x="656" y="1324"/>
                    <a:pt x="703" y="1324"/>
                  </a:cubicBezTo>
                  <a:cubicBezTo>
                    <a:pt x="810" y="1324"/>
                    <a:pt x="894" y="1300"/>
                    <a:pt x="989" y="1252"/>
                  </a:cubicBezTo>
                  <a:cubicBezTo>
                    <a:pt x="1168" y="1157"/>
                    <a:pt x="1299" y="979"/>
                    <a:pt x="1346" y="776"/>
                  </a:cubicBezTo>
                  <a:cubicBezTo>
                    <a:pt x="1418" y="419"/>
                    <a:pt x="1168" y="62"/>
                    <a:pt x="810" y="14"/>
                  </a:cubicBezTo>
                  <a:cubicBezTo>
                    <a:pt x="766" y="5"/>
                    <a:pt x="722" y="0"/>
                    <a:pt x="679"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265350" y="3971075"/>
              <a:ext cx="33375" cy="33075"/>
            </a:xfrm>
            <a:custGeom>
              <a:avLst/>
              <a:gdLst/>
              <a:ahLst/>
              <a:cxnLst/>
              <a:rect l="l" t="t" r="r" b="b"/>
              <a:pathLst>
                <a:path w="1335" h="1323" extrusionOk="0">
                  <a:moveTo>
                    <a:pt x="652" y="1"/>
                  </a:moveTo>
                  <a:cubicBezTo>
                    <a:pt x="556" y="1"/>
                    <a:pt x="466" y="26"/>
                    <a:pt x="382" y="51"/>
                  </a:cubicBezTo>
                  <a:cubicBezTo>
                    <a:pt x="298" y="99"/>
                    <a:pt x="227" y="158"/>
                    <a:pt x="144" y="230"/>
                  </a:cubicBezTo>
                  <a:cubicBezTo>
                    <a:pt x="84" y="289"/>
                    <a:pt x="48" y="385"/>
                    <a:pt x="24" y="468"/>
                  </a:cubicBezTo>
                  <a:cubicBezTo>
                    <a:pt x="24" y="504"/>
                    <a:pt x="13" y="516"/>
                    <a:pt x="13" y="551"/>
                  </a:cubicBezTo>
                  <a:cubicBezTo>
                    <a:pt x="1" y="623"/>
                    <a:pt x="1" y="694"/>
                    <a:pt x="13" y="766"/>
                  </a:cubicBezTo>
                  <a:cubicBezTo>
                    <a:pt x="60" y="1039"/>
                    <a:pt x="263" y="1278"/>
                    <a:pt x="548" y="1301"/>
                  </a:cubicBezTo>
                  <a:cubicBezTo>
                    <a:pt x="595" y="1316"/>
                    <a:pt x="642" y="1322"/>
                    <a:pt x="689" y="1322"/>
                  </a:cubicBezTo>
                  <a:cubicBezTo>
                    <a:pt x="759" y="1322"/>
                    <a:pt x="829" y="1306"/>
                    <a:pt x="894" y="1278"/>
                  </a:cubicBezTo>
                  <a:cubicBezTo>
                    <a:pt x="977" y="1242"/>
                    <a:pt x="1072" y="1182"/>
                    <a:pt x="1144" y="1111"/>
                  </a:cubicBezTo>
                  <a:cubicBezTo>
                    <a:pt x="1251" y="1039"/>
                    <a:pt x="1310" y="920"/>
                    <a:pt x="1322" y="789"/>
                  </a:cubicBezTo>
                  <a:cubicBezTo>
                    <a:pt x="1334" y="706"/>
                    <a:pt x="1334" y="647"/>
                    <a:pt x="1322" y="575"/>
                  </a:cubicBezTo>
                  <a:cubicBezTo>
                    <a:pt x="1310" y="468"/>
                    <a:pt x="1275" y="385"/>
                    <a:pt x="1215" y="289"/>
                  </a:cubicBezTo>
                  <a:cubicBezTo>
                    <a:pt x="1179" y="218"/>
                    <a:pt x="1096" y="147"/>
                    <a:pt x="1025" y="99"/>
                  </a:cubicBezTo>
                  <a:cubicBezTo>
                    <a:pt x="953" y="51"/>
                    <a:pt x="858" y="27"/>
                    <a:pt x="775" y="16"/>
                  </a:cubicBezTo>
                  <a:cubicBezTo>
                    <a:pt x="733" y="5"/>
                    <a:pt x="692" y="1"/>
                    <a:pt x="6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6376075" y="3733725"/>
              <a:ext cx="25025" cy="23625"/>
            </a:xfrm>
            <a:custGeom>
              <a:avLst/>
              <a:gdLst/>
              <a:ahLst/>
              <a:cxnLst/>
              <a:rect l="l" t="t" r="r" b="b"/>
              <a:pathLst>
                <a:path w="1001" h="945" extrusionOk="0">
                  <a:moveTo>
                    <a:pt x="490" y="1"/>
                  </a:moveTo>
                  <a:cubicBezTo>
                    <a:pt x="268" y="1"/>
                    <a:pt x="56" y="168"/>
                    <a:pt x="25" y="401"/>
                  </a:cubicBezTo>
                  <a:cubicBezTo>
                    <a:pt x="25" y="425"/>
                    <a:pt x="1" y="473"/>
                    <a:pt x="1" y="497"/>
                  </a:cubicBezTo>
                  <a:cubicBezTo>
                    <a:pt x="1" y="604"/>
                    <a:pt x="48" y="699"/>
                    <a:pt x="108" y="770"/>
                  </a:cubicBezTo>
                  <a:cubicBezTo>
                    <a:pt x="179" y="830"/>
                    <a:pt x="263" y="889"/>
                    <a:pt x="358" y="913"/>
                  </a:cubicBezTo>
                  <a:cubicBezTo>
                    <a:pt x="370" y="913"/>
                    <a:pt x="394" y="937"/>
                    <a:pt x="406" y="937"/>
                  </a:cubicBezTo>
                  <a:cubicBezTo>
                    <a:pt x="436" y="941"/>
                    <a:pt x="467" y="944"/>
                    <a:pt x="497" y="944"/>
                  </a:cubicBezTo>
                  <a:cubicBezTo>
                    <a:pt x="550" y="944"/>
                    <a:pt x="603" y="936"/>
                    <a:pt x="656" y="913"/>
                  </a:cubicBezTo>
                  <a:cubicBezTo>
                    <a:pt x="810" y="854"/>
                    <a:pt x="929" y="723"/>
                    <a:pt x="953" y="556"/>
                  </a:cubicBezTo>
                  <a:cubicBezTo>
                    <a:pt x="1001" y="306"/>
                    <a:pt x="834" y="56"/>
                    <a:pt x="572" y="8"/>
                  </a:cubicBezTo>
                  <a:cubicBezTo>
                    <a:pt x="545" y="3"/>
                    <a:pt x="518" y="1"/>
                    <a:pt x="4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6507050" y="3935025"/>
              <a:ext cx="26225" cy="23850"/>
            </a:xfrm>
            <a:custGeom>
              <a:avLst/>
              <a:gdLst/>
              <a:ahLst/>
              <a:cxnLst/>
              <a:rect l="l" t="t" r="r" b="b"/>
              <a:pathLst>
                <a:path w="1049" h="954" extrusionOk="0">
                  <a:moveTo>
                    <a:pt x="532" y="0"/>
                  </a:moveTo>
                  <a:cubicBezTo>
                    <a:pt x="306" y="0"/>
                    <a:pt x="103" y="169"/>
                    <a:pt x="48" y="398"/>
                  </a:cubicBezTo>
                  <a:cubicBezTo>
                    <a:pt x="1" y="648"/>
                    <a:pt x="167" y="898"/>
                    <a:pt x="441" y="946"/>
                  </a:cubicBezTo>
                  <a:cubicBezTo>
                    <a:pt x="470" y="951"/>
                    <a:pt x="498" y="954"/>
                    <a:pt x="527" y="954"/>
                  </a:cubicBezTo>
                  <a:cubicBezTo>
                    <a:pt x="746" y="954"/>
                    <a:pt x="947" y="796"/>
                    <a:pt x="989" y="565"/>
                  </a:cubicBezTo>
                  <a:cubicBezTo>
                    <a:pt x="1048" y="291"/>
                    <a:pt x="870" y="53"/>
                    <a:pt x="596" y="5"/>
                  </a:cubicBezTo>
                  <a:cubicBezTo>
                    <a:pt x="574" y="2"/>
                    <a:pt x="553" y="0"/>
                    <a:pt x="53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903100" y="3945425"/>
              <a:ext cx="25025" cy="23875"/>
            </a:xfrm>
            <a:custGeom>
              <a:avLst/>
              <a:gdLst/>
              <a:ahLst/>
              <a:cxnLst/>
              <a:rect l="l" t="t" r="r" b="b"/>
              <a:pathLst>
                <a:path w="1001" h="955" extrusionOk="0">
                  <a:moveTo>
                    <a:pt x="537" y="0"/>
                  </a:moveTo>
                  <a:cubicBezTo>
                    <a:pt x="497" y="0"/>
                    <a:pt x="457" y="6"/>
                    <a:pt x="417" y="6"/>
                  </a:cubicBezTo>
                  <a:cubicBezTo>
                    <a:pt x="322" y="30"/>
                    <a:pt x="227" y="89"/>
                    <a:pt x="167" y="160"/>
                  </a:cubicBezTo>
                  <a:cubicBezTo>
                    <a:pt x="108" y="220"/>
                    <a:pt x="60" y="303"/>
                    <a:pt x="48" y="399"/>
                  </a:cubicBezTo>
                  <a:cubicBezTo>
                    <a:pt x="1" y="601"/>
                    <a:pt x="120" y="815"/>
                    <a:pt x="298" y="899"/>
                  </a:cubicBezTo>
                  <a:cubicBezTo>
                    <a:pt x="346" y="922"/>
                    <a:pt x="382" y="934"/>
                    <a:pt x="441" y="946"/>
                  </a:cubicBezTo>
                  <a:cubicBezTo>
                    <a:pt x="471" y="951"/>
                    <a:pt x="500" y="954"/>
                    <a:pt x="529" y="954"/>
                  </a:cubicBezTo>
                  <a:cubicBezTo>
                    <a:pt x="570" y="954"/>
                    <a:pt x="609" y="948"/>
                    <a:pt x="644" y="934"/>
                  </a:cubicBezTo>
                  <a:cubicBezTo>
                    <a:pt x="656" y="934"/>
                    <a:pt x="679" y="922"/>
                    <a:pt x="691" y="922"/>
                  </a:cubicBezTo>
                  <a:cubicBezTo>
                    <a:pt x="798" y="887"/>
                    <a:pt x="870" y="815"/>
                    <a:pt x="929" y="720"/>
                  </a:cubicBezTo>
                  <a:cubicBezTo>
                    <a:pt x="929" y="708"/>
                    <a:pt x="941" y="696"/>
                    <a:pt x="941" y="684"/>
                  </a:cubicBezTo>
                  <a:cubicBezTo>
                    <a:pt x="953" y="637"/>
                    <a:pt x="977" y="601"/>
                    <a:pt x="989" y="541"/>
                  </a:cubicBezTo>
                  <a:cubicBezTo>
                    <a:pt x="1001" y="482"/>
                    <a:pt x="1001" y="446"/>
                    <a:pt x="989" y="387"/>
                  </a:cubicBezTo>
                  <a:cubicBezTo>
                    <a:pt x="977" y="303"/>
                    <a:pt x="941" y="232"/>
                    <a:pt x="882" y="172"/>
                  </a:cubicBezTo>
                  <a:cubicBezTo>
                    <a:pt x="810" y="101"/>
                    <a:pt x="727" y="41"/>
                    <a:pt x="596" y="6"/>
                  </a:cubicBezTo>
                  <a:cubicBezTo>
                    <a:pt x="576" y="2"/>
                    <a:pt x="556" y="0"/>
                    <a:pt x="53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745650" y="3654300"/>
              <a:ext cx="23825" cy="23825"/>
            </a:xfrm>
            <a:custGeom>
              <a:avLst/>
              <a:gdLst/>
              <a:ahLst/>
              <a:cxnLst/>
              <a:rect l="l" t="t" r="r" b="b"/>
              <a:pathLst>
                <a:path w="953" h="953" extrusionOk="0">
                  <a:moveTo>
                    <a:pt x="471" y="0"/>
                  </a:moveTo>
                  <a:cubicBezTo>
                    <a:pt x="444" y="0"/>
                    <a:pt x="417" y="6"/>
                    <a:pt x="393" y="18"/>
                  </a:cubicBezTo>
                  <a:cubicBezTo>
                    <a:pt x="298" y="30"/>
                    <a:pt x="203" y="78"/>
                    <a:pt x="131" y="149"/>
                  </a:cubicBezTo>
                  <a:cubicBezTo>
                    <a:pt x="72" y="209"/>
                    <a:pt x="24" y="292"/>
                    <a:pt x="0" y="387"/>
                  </a:cubicBezTo>
                  <a:lnTo>
                    <a:pt x="0" y="423"/>
                  </a:lnTo>
                  <a:cubicBezTo>
                    <a:pt x="0" y="518"/>
                    <a:pt x="12" y="626"/>
                    <a:pt x="60" y="721"/>
                  </a:cubicBezTo>
                  <a:cubicBezTo>
                    <a:pt x="131" y="840"/>
                    <a:pt x="238" y="923"/>
                    <a:pt x="381" y="935"/>
                  </a:cubicBezTo>
                  <a:cubicBezTo>
                    <a:pt x="411" y="947"/>
                    <a:pt x="441" y="953"/>
                    <a:pt x="471" y="953"/>
                  </a:cubicBezTo>
                  <a:cubicBezTo>
                    <a:pt x="500" y="953"/>
                    <a:pt x="530" y="947"/>
                    <a:pt x="560" y="935"/>
                  </a:cubicBezTo>
                  <a:cubicBezTo>
                    <a:pt x="667" y="923"/>
                    <a:pt x="750" y="864"/>
                    <a:pt x="810" y="792"/>
                  </a:cubicBezTo>
                  <a:cubicBezTo>
                    <a:pt x="846" y="757"/>
                    <a:pt x="858" y="733"/>
                    <a:pt x="870" y="697"/>
                  </a:cubicBezTo>
                  <a:cubicBezTo>
                    <a:pt x="905" y="661"/>
                    <a:pt x="917" y="614"/>
                    <a:pt x="929" y="554"/>
                  </a:cubicBezTo>
                  <a:cubicBezTo>
                    <a:pt x="953" y="506"/>
                    <a:pt x="953" y="459"/>
                    <a:pt x="929" y="423"/>
                  </a:cubicBezTo>
                  <a:cubicBezTo>
                    <a:pt x="905" y="221"/>
                    <a:pt x="750" y="42"/>
                    <a:pt x="548" y="18"/>
                  </a:cubicBezTo>
                  <a:cubicBezTo>
                    <a:pt x="524" y="6"/>
                    <a:pt x="497" y="0"/>
                    <a:pt x="47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4724975" y="3627350"/>
              <a:ext cx="23850" cy="23175"/>
            </a:xfrm>
            <a:custGeom>
              <a:avLst/>
              <a:gdLst/>
              <a:ahLst/>
              <a:cxnLst/>
              <a:rect l="l" t="t" r="r" b="b"/>
              <a:pathLst>
                <a:path w="954" h="927" extrusionOk="0">
                  <a:moveTo>
                    <a:pt x="446" y="1"/>
                  </a:moveTo>
                  <a:cubicBezTo>
                    <a:pt x="336" y="1"/>
                    <a:pt x="241" y="44"/>
                    <a:pt x="168" y="108"/>
                  </a:cubicBezTo>
                  <a:cubicBezTo>
                    <a:pt x="120" y="144"/>
                    <a:pt x="84" y="191"/>
                    <a:pt x="60" y="251"/>
                  </a:cubicBezTo>
                  <a:cubicBezTo>
                    <a:pt x="48" y="287"/>
                    <a:pt x="13" y="334"/>
                    <a:pt x="13" y="382"/>
                  </a:cubicBezTo>
                  <a:cubicBezTo>
                    <a:pt x="1" y="453"/>
                    <a:pt x="1" y="513"/>
                    <a:pt x="13" y="572"/>
                  </a:cubicBezTo>
                  <a:cubicBezTo>
                    <a:pt x="60" y="751"/>
                    <a:pt x="191" y="882"/>
                    <a:pt x="382" y="918"/>
                  </a:cubicBezTo>
                  <a:cubicBezTo>
                    <a:pt x="416" y="924"/>
                    <a:pt x="450" y="926"/>
                    <a:pt x="482" y="926"/>
                  </a:cubicBezTo>
                  <a:cubicBezTo>
                    <a:pt x="581" y="926"/>
                    <a:pt x="667" y="898"/>
                    <a:pt x="739" y="834"/>
                  </a:cubicBezTo>
                  <a:cubicBezTo>
                    <a:pt x="822" y="811"/>
                    <a:pt x="882" y="739"/>
                    <a:pt x="906" y="632"/>
                  </a:cubicBezTo>
                  <a:cubicBezTo>
                    <a:pt x="918" y="608"/>
                    <a:pt x="918" y="584"/>
                    <a:pt x="918" y="561"/>
                  </a:cubicBezTo>
                  <a:cubicBezTo>
                    <a:pt x="953" y="441"/>
                    <a:pt x="918" y="334"/>
                    <a:pt x="858" y="227"/>
                  </a:cubicBezTo>
                  <a:cubicBezTo>
                    <a:pt x="799" y="132"/>
                    <a:pt x="715" y="49"/>
                    <a:pt x="596" y="25"/>
                  </a:cubicBezTo>
                  <a:cubicBezTo>
                    <a:pt x="584" y="25"/>
                    <a:pt x="560" y="13"/>
                    <a:pt x="549" y="13"/>
                  </a:cubicBezTo>
                  <a:cubicBezTo>
                    <a:pt x="513" y="5"/>
                    <a:pt x="479" y="1"/>
                    <a:pt x="4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094675" y="3924725"/>
              <a:ext cx="25325" cy="23725"/>
            </a:xfrm>
            <a:custGeom>
              <a:avLst/>
              <a:gdLst/>
              <a:ahLst/>
              <a:cxnLst/>
              <a:rect l="l" t="t" r="r" b="b"/>
              <a:pathLst>
                <a:path w="1013" h="949" extrusionOk="0">
                  <a:moveTo>
                    <a:pt x="524" y="0"/>
                  </a:moveTo>
                  <a:cubicBezTo>
                    <a:pt x="417" y="0"/>
                    <a:pt x="334" y="36"/>
                    <a:pt x="239" y="96"/>
                  </a:cubicBezTo>
                  <a:cubicBezTo>
                    <a:pt x="131" y="167"/>
                    <a:pt x="60" y="274"/>
                    <a:pt x="48" y="393"/>
                  </a:cubicBezTo>
                  <a:cubicBezTo>
                    <a:pt x="0" y="643"/>
                    <a:pt x="167" y="893"/>
                    <a:pt x="429" y="941"/>
                  </a:cubicBezTo>
                  <a:cubicBezTo>
                    <a:pt x="459" y="946"/>
                    <a:pt x="489" y="949"/>
                    <a:pt x="518" y="949"/>
                  </a:cubicBezTo>
                  <a:cubicBezTo>
                    <a:pt x="746" y="949"/>
                    <a:pt x="946" y="792"/>
                    <a:pt x="989" y="560"/>
                  </a:cubicBezTo>
                  <a:cubicBezTo>
                    <a:pt x="1012" y="405"/>
                    <a:pt x="977" y="238"/>
                    <a:pt x="870" y="143"/>
                  </a:cubicBezTo>
                  <a:cubicBezTo>
                    <a:pt x="774" y="84"/>
                    <a:pt x="691" y="24"/>
                    <a:pt x="58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6464775" y="4572300"/>
              <a:ext cx="35450" cy="32975"/>
            </a:xfrm>
            <a:custGeom>
              <a:avLst/>
              <a:gdLst/>
              <a:ahLst/>
              <a:cxnLst/>
              <a:rect l="l" t="t" r="r" b="b"/>
              <a:pathLst>
                <a:path w="1418" h="1319" extrusionOk="0">
                  <a:moveTo>
                    <a:pt x="729" y="1"/>
                  </a:moveTo>
                  <a:cubicBezTo>
                    <a:pt x="680" y="1"/>
                    <a:pt x="630" y="9"/>
                    <a:pt x="584" y="29"/>
                  </a:cubicBezTo>
                  <a:cubicBezTo>
                    <a:pt x="525" y="41"/>
                    <a:pt x="477" y="53"/>
                    <a:pt x="418" y="89"/>
                  </a:cubicBezTo>
                  <a:cubicBezTo>
                    <a:pt x="322" y="136"/>
                    <a:pt x="251" y="208"/>
                    <a:pt x="191" y="279"/>
                  </a:cubicBezTo>
                  <a:cubicBezTo>
                    <a:pt x="132" y="351"/>
                    <a:pt x="84" y="446"/>
                    <a:pt x="72" y="553"/>
                  </a:cubicBezTo>
                  <a:cubicBezTo>
                    <a:pt x="1" y="910"/>
                    <a:pt x="251" y="1267"/>
                    <a:pt x="608" y="1303"/>
                  </a:cubicBezTo>
                  <a:cubicBezTo>
                    <a:pt x="653" y="1314"/>
                    <a:pt x="698" y="1319"/>
                    <a:pt x="743" y="1319"/>
                  </a:cubicBezTo>
                  <a:cubicBezTo>
                    <a:pt x="1051" y="1319"/>
                    <a:pt x="1328" y="1079"/>
                    <a:pt x="1370" y="767"/>
                  </a:cubicBezTo>
                  <a:cubicBezTo>
                    <a:pt x="1418" y="565"/>
                    <a:pt x="1358" y="374"/>
                    <a:pt x="1215" y="220"/>
                  </a:cubicBezTo>
                  <a:cubicBezTo>
                    <a:pt x="1180" y="160"/>
                    <a:pt x="1096" y="100"/>
                    <a:pt x="1001" y="53"/>
                  </a:cubicBezTo>
                  <a:cubicBezTo>
                    <a:pt x="953" y="41"/>
                    <a:pt x="918" y="29"/>
                    <a:pt x="882" y="17"/>
                  </a:cubicBezTo>
                  <a:lnTo>
                    <a:pt x="846" y="17"/>
                  </a:lnTo>
                  <a:cubicBezTo>
                    <a:pt x="809" y="6"/>
                    <a:pt x="769" y="1"/>
                    <a:pt x="72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6403775" y="3934525"/>
              <a:ext cx="13700" cy="13725"/>
            </a:xfrm>
            <a:custGeom>
              <a:avLst/>
              <a:gdLst/>
              <a:ahLst/>
              <a:cxnLst/>
              <a:rect l="l" t="t" r="r" b="b"/>
              <a:pathLst>
                <a:path w="548" h="549" extrusionOk="0">
                  <a:moveTo>
                    <a:pt x="295" y="0"/>
                  </a:moveTo>
                  <a:cubicBezTo>
                    <a:pt x="163" y="0"/>
                    <a:pt x="45" y="82"/>
                    <a:pt x="12" y="227"/>
                  </a:cubicBezTo>
                  <a:lnTo>
                    <a:pt x="12" y="251"/>
                  </a:lnTo>
                  <a:cubicBezTo>
                    <a:pt x="0" y="406"/>
                    <a:pt x="72" y="537"/>
                    <a:pt x="226" y="549"/>
                  </a:cubicBezTo>
                  <a:lnTo>
                    <a:pt x="250" y="549"/>
                  </a:lnTo>
                  <a:cubicBezTo>
                    <a:pt x="369" y="549"/>
                    <a:pt x="488" y="489"/>
                    <a:pt x="524" y="370"/>
                  </a:cubicBezTo>
                  <a:cubicBezTo>
                    <a:pt x="524" y="358"/>
                    <a:pt x="536" y="346"/>
                    <a:pt x="536" y="323"/>
                  </a:cubicBezTo>
                  <a:cubicBezTo>
                    <a:pt x="548" y="251"/>
                    <a:pt x="536" y="180"/>
                    <a:pt x="488" y="120"/>
                  </a:cubicBezTo>
                  <a:cubicBezTo>
                    <a:pt x="476" y="108"/>
                    <a:pt x="453" y="73"/>
                    <a:pt x="441" y="61"/>
                  </a:cubicBezTo>
                  <a:cubicBezTo>
                    <a:pt x="417" y="25"/>
                    <a:pt x="369" y="13"/>
                    <a:pt x="322" y="1"/>
                  </a:cubicBezTo>
                  <a:cubicBezTo>
                    <a:pt x="313" y="0"/>
                    <a:pt x="304" y="0"/>
                    <a:pt x="29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6161475" y="3834275"/>
              <a:ext cx="13725" cy="13075"/>
            </a:xfrm>
            <a:custGeom>
              <a:avLst/>
              <a:gdLst/>
              <a:ahLst/>
              <a:cxnLst/>
              <a:rect l="l" t="t" r="r" b="b"/>
              <a:pathLst>
                <a:path w="549" h="523" extrusionOk="0">
                  <a:moveTo>
                    <a:pt x="255" y="1"/>
                  </a:moveTo>
                  <a:cubicBezTo>
                    <a:pt x="211" y="1"/>
                    <a:pt x="165" y="18"/>
                    <a:pt x="131" y="35"/>
                  </a:cubicBezTo>
                  <a:cubicBezTo>
                    <a:pt x="60" y="70"/>
                    <a:pt x="0" y="142"/>
                    <a:pt x="0" y="213"/>
                  </a:cubicBezTo>
                  <a:lnTo>
                    <a:pt x="0" y="332"/>
                  </a:lnTo>
                  <a:lnTo>
                    <a:pt x="0" y="344"/>
                  </a:lnTo>
                  <a:cubicBezTo>
                    <a:pt x="36" y="439"/>
                    <a:pt x="108" y="511"/>
                    <a:pt x="215" y="523"/>
                  </a:cubicBezTo>
                  <a:lnTo>
                    <a:pt x="334" y="523"/>
                  </a:lnTo>
                  <a:cubicBezTo>
                    <a:pt x="358" y="511"/>
                    <a:pt x="405" y="499"/>
                    <a:pt x="429" y="487"/>
                  </a:cubicBezTo>
                  <a:cubicBezTo>
                    <a:pt x="489" y="439"/>
                    <a:pt x="524" y="380"/>
                    <a:pt x="536" y="320"/>
                  </a:cubicBezTo>
                  <a:cubicBezTo>
                    <a:pt x="548" y="249"/>
                    <a:pt x="536" y="189"/>
                    <a:pt x="512" y="142"/>
                  </a:cubicBezTo>
                  <a:cubicBezTo>
                    <a:pt x="465" y="70"/>
                    <a:pt x="405" y="23"/>
                    <a:pt x="310" y="11"/>
                  </a:cubicBezTo>
                  <a:cubicBezTo>
                    <a:pt x="293" y="4"/>
                    <a:pt x="274" y="1"/>
                    <a:pt x="2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6281425" y="3778100"/>
              <a:ext cx="13425" cy="13675"/>
            </a:xfrm>
            <a:custGeom>
              <a:avLst/>
              <a:gdLst/>
              <a:ahLst/>
              <a:cxnLst/>
              <a:rect l="l" t="t" r="r" b="b"/>
              <a:pathLst>
                <a:path w="537" h="547" extrusionOk="0">
                  <a:moveTo>
                    <a:pt x="266" y="1"/>
                  </a:moveTo>
                  <a:cubicBezTo>
                    <a:pt x="144" y="1"/>
                    <a:pt x="33" y="99"/>
                    <a:pt x="13" y="234"/>
                  </a:cubicBezTo>
                  <a:cubicBezTo>
                    <a:pt x="1" y="305"/>
                    <a:pt x="13" y="365"/>
                    <a:pt x="60" y="424"/>
                  </a:cubicBezTo>
                  <a:cubicBezTo>
                    <a:pt x="84" y="484"/>
                    <a:pt x="143" y="531"/>
                    <a:pt x="215" y="543"/>
                  </a:cubicBezTo>
                  <a:cubicBezTo>
                    <a:pt x="231" y="546"/>
                    <a:pt x="247" y="547"/>
                    <a:pt x="262" y="547"/>
                  </a:cubicBezTo>
                  <a:cubicBezTo>
                    <a:pt x="398" y="547"/>
                    <a:pt x="515" y="456"/>
                    <a:pt x="536" y="317"/>
                  </a:cubicBezTo>
                  <a:lnTo>
                    <a:pt x="536" y="198"/>
                  </a:lnTo>
                  <a:cubicBezTo>
                    <a:pt x="501" y="91"/>
                    <a:pt x="429" y="19"/>
                    <a:pt x="322" y="7"/>
                  </a:cubicBezTo>
                  <a:cubicBezTo>
                    <a:pt x="303" y="3"/>
                    <a:pt x="285" y="1"/>
                    <a:pt x="26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725700" y="3689500"/>
              <a:ext cx="14625" cy="13575"/>
            </a:xfrm>
            <a:custGeom>
              <a:avLst/>
              <a:gdLst/>
              <a:ahLst/>
              <a:cxnLst/>
              <a:rect l="l" t="t" r="r" b="b"/>
              <a:pathLst>
                <a:path w="585" h="543" extrusionOk="0">
                  <a:moveTo>
                    <a:pt x="305" y="0"/>
                  </a:moveTo>
                  <a:cubicBezTo>
                    <a:pt x="175" y="0"/>
                    <a:pt x="47" y="100"/>
                    <a:pt x="36" y="230"/>
                  </a:cubicBezTo>
                  <a:cubicBezTo>
                    <a:pt x="1" y="384"/>
                    <a:pt x="108" y="527"/>
                    <a:pt x="263" y="539"/>
                  </a:cubicBezTo>
                  <a:cubicBezTo>
                    <a:pt x="277" y="542"/>
                    <a:pt x="292" y="543"/>
                    <a:pt x="307" y="543"/>
                  </a:cubicBezTo>
                  <a:cubicBezTo>
                    <a:pt x="436" y="543"/>
                    <a:pt x="561" y="453"/>
                    <a:pt x="572" y="325"/>
                  </a:cubicBezTo>
                  <a:cubicBezTo>
                    <a:pt x="584" y="182"/>
                    <a:pt x="501" y="39"/>
                    <a:pt x="346" y="3"/>
                  </a:cubicBezTo>
                  <a:cubicBezTo>
                    <a:pt x="332" y="1"/>
                    <a:pt x="319" y="0"/>
                    <a:pt x="30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008050" y="3646000"/>
              <a:ext cx="14325" cy="13600"/>
            </a:xfrm>
            <a:custGeom>
              <a:avLst/>
              <a:gdLst/>
              <a:ahLst/>
              <a:cxnLst/>
              <a:rect l="l" t="t" r="r" b="b"/>
              <a:pathLst>
                <a:path w="573" h="544" extrusionOk="0">
                  <a:moveTo>
                    <a:pt x="295" y="1"/>
                  </a:moveTo>
                  <a:cubicBezTo>
                    <a:pt x="233" y="1"/>
                    <a:pt x="166" y="18"/>
                    <a:pt x="120" y="65"/>
                  </a:cubicBezTo>
                  <a:cubicBezTo>
                    <a:pt x="96" y="88"/>
                    <a:pt x="60" y="124"/>
                    <a:pt x="48" y="148"/>
                  </a:cubicBezTo>
                  <a:cubicBezTo>
                    <a:pt x="36" y="172"/>
                    <a:pt x="36" y="196"/>
                    <a:pt x="13" y="231"/>
                  </a:cubicBezTo>
                  <a:cubicBezTo>
                    <a:pt x="1" y="315"/>
                    <a:pt x="36" y="386"/>
                    <a:pt x="72" y="446"/>
                  </a:cubicBezTo>
                  <a:cubicBezTo>
                    <a:pt x="120" y="493"/>
                    <a:pt x="167" y="529"/>
                    <a:pt x="239" y="541"/>
                  </a:cubicBezTo>
                  <a:lnTo>
                    <a:pt x="275" y="541"/>
                  </a:lnTo>
                  <a:cubicBezTo>
                    <a:pt x="286" y="542"/>
                    <a:pt x="298" y="543"/>
                    <a:pt x="310" y="543"/>
                  </a:cubicBezTo>
                  <a:cubicBezTo>
                    <a:pt x="393" y="543"/>
                    <a:pt x="471" y="507"/>
                    <a:pt x="513" y="434"/>
                  </a:cubicBezTo>
                  <a:cubicBezTo>
                    <a:pt x="536" y="410"/>
                    <a:pt x="548" y="362"/>
                    <a:pt x="548" y="327"/>
                  </a:cubicBezTo>
                  <a:cubicBezTo>
                    <a:pt x="572" y="291"/>
                    <a:pt x="548" y="231"/>
                    <a:pt x="536" y="184"/>
                  </a:cubicBezTo>
                  <a:cubicBezTo>
                    <a:pt x="525" y="124"/>
                    <a:pt x="477" y="65"/>
                    <a:pt x="417" y="29"/>
                  </a:cubicBezTo>
                  <a:cubicBezTo>
                    <a:pt x="394" y="17"/>
                    <a:pt x="370" y="5"/>
                    <a:pt x="346" y="5"/>
                  </a:cubicBezTo>
                  <a:cubicBezTo>
                    <a:pt x="330" y="2"/>
                    <a:pt x="313" y="1"/>
                    <a:pt x="29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802500" y="3765075"/>
              <a:ext cx="14600" cy="13325"/>
            </a:xfrm>
            <a:custGeom>
              <a:avLst/>
              <a:gdLst/>
              <a:ahLst/>
              <a:cxnLst/>
              <a:rect l="l" t="t" r="r" b="b"/>
              <a:pathLst>
                <a:path w="584" h="533" extrusionOk="0">
                  <a:moveTo>
                    <a:pt x="272" y="0"/>
                  </a:moveTo>
                  <a:cubicBezTo>
                    <a:pt x="159" y="0"/>
                    <a:pt x="54" y="69"/>
                    <a:pt x="12" y="183"/>
                  </a:cubicBezTo>
                  <a:cubicBezTo>
                    <a:pt x="12" y="195"/>
                    <a:pt x="0" y="219"/>
                    <a:pt x="0" y="219"/>
                  </a:cubicBezTo>
                  <a:cubicBezTo>
                    <a:pt x="0" y="362"/>
                    <a:pt x="84" y="517"/>
                    <a:pt x="239" y="528"/>
                  </a:cubicBezTo>
                  <a:cubicBezTo>
                    <a:pt x="255" y="531"/>
                    <a:pt x="273" y="533"/>
                    <a:pt x="291" y="533"/>
                  </a:cubicBezTo>
                  <a:cubicBezTo>
                    <a:pt x="347" y="533"/>
                    <a:pt x="405" y="517"/>
                    <a:pt x="441" y="481"/>
                  </a:cubicBezTo>
                  <a:cubicBezTo>
                    <a:pt x="489" y="433"/>
                    <a:pt x="536" y="397"/>
                    <a:pt x="548" y="314"/>
                  </a:cubicBezTo>
                  <a:cubicBezTo>
                    <a:pt x="584" y="171"/>
                    <a:pt x="489" y="40"/>
                    <a:pt x="346" y="5"/>
                  </a:cubicBezTo>
                  <a:lnTo>
                    <a:pt x="322" y="5"/>
                  </a:lnTo>
                  <a:cubicBezTo>
                    <a:pt x="305" y="1"/>
                    <a:pt x="288" y="0"/>
                    <a:pt x="272"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6023950" y="3621525"/>
              <a:ext cx="14325" cy="13675"/>
            </a:xfrm>
            <a:custGeom>
              <a:avLst/>
              <a:gdLst/>
              <a:ahLst/>
              <a:cxnLst/>
              <a:rect l="l" t="t" r="r" b="b"/>
              <a:pathLst>
                <a:path w="573" h="547" extrusionOk="0">
                  <a:moveTo>
                    <a:pt x="262" y="1"/>
                  </a:moveTo>
                  <a:cubicBezTo>
                    <a:pt x="132" y="1"/>
                    <a:pt x="23" y="98"/>
                    <a:pt x="13" y="222"/>
                  </a:cubicBezTo>
                  <a:cubicBezTo>
                    <a:pt x="1" y="377"/>
                    <a:pt x="72" y="520"/>
                    <a:pt x="239" y="544"/>
                  </a:cubicBezTo>
                  <a:cubicBezTo>
                    <a:pt x="252" y="546"/>
                    <a:pt x="266" y="547"/>
                    <a:pt x="279" y="547"/>
                  </a:cubicBezTo>
                  <a:cubicBezTo>
                    <a:pt x="410" y="547"/>
                    <a:pt x="538" y="447"/>
                    <a:pt x="548" y="317"/>
                  </a:cubicBezTo>
                  <a:cubicBezTo>
                    <a:pt x="572" y="163"/>
                    <a:pt x="465" y="20"/>
                    <a:pt x="322" y="8"/>
                  </a:cubicBezTo>
                  <a:cubicBezTo>
                    <a:pt x="302" y="3"/>
                    <a:pt x="282" y="1"/>
                    <a:pt x="26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716175" y="3810850"/>
              <a:ext cx="13725" cy="13675"/>
            </a:xfrm>
            <a:custGeom>
              <a:avLst/>
              <a:gdLst/>
              <a:ahLst/>
              <a:cxnLst/>
              <a:rect l="l" t="t" r="r" b="b"/>
              <a:pathLst>
                <a:path w="549" h="547" extrusionOk="0">
                  <a:moveTo>
                    <a:pt x="266" y="0"/>
                  </a:moveTo>
                  <a:cubicBezTo>
                    <a:pt x="141" y="0"/>
                    <a:pt x="23" y="99"/>
                    <a:pt x="13" y="233"/>
                  </a:cubicBezTo>
                  <a:lnTo>
                    <a:pt x="13" y="257"/>
                  </a:lnTo>
                  <a:cubicBezTo>
                    <a:pt x="1" y="388"/>
                    <a:pt x="84" y="507"/>
                    <a:pt x="227" y="543"/>
                  </a:cubicBezTo>
                  <a:cubicBezTo>
                    <a:pt x="242" y="545"/>
                    <a:pt x="256" y="547"/>
                    <a:pt x="271" y="547"/>
                  </a:cubicBezTo>
                  <a:cubicBezTo>
                    <a:pt x="400" y="547"/>
                    <a:pt x="526" y="456"/>
                    <a:pt x="536" y="317"/>
                  </a:cubicBezTo>
                  <a:cubicBezTo>
                    <a:pt x="548" y="198"/>
                    <a:pt x="501" y="79"/>
                    <a:pt x="394" y="31"/>
                  </a:cubicBezTo>
                  <a:cubicBezTo>
                    <a:pt x="370" y="19"/>
                    <a:pt x="358" y="7"/>
                    <a:pt x="322" y="7"/>
                  </a:cubicBezTo>
                  <a:cubicBezTo>
                    <a:pt x="303" y="2"/>
                    <a:pt x="285" y="0"/>
                    <a:pt x="26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lide Number Placeholder 1"/>
          <p:cNvSpPr>
            <a:spLocks noGrp="1"/>
          </p:cNvSpPr>
          <p:nvPr>
            <p:ph type="sldNum" sz="quarter" idx="10"/>
          </p:nvPr>
        </p:nvSpPr>
        <p:spPr/>
        <p:txBody>
          <a:bodyPr/>
          <a:lstStyle/>
          <a:p>
            <a:fld id="{74E17EE3-2C6E-4EA7-AEE4-427FFCBAFFB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7"/>
        <p:cNvGrpSpPr/>
        <p:nvPr/>
      </p:nvGrpSpPr>
      <p:grpSpPr>
        <a:xfrm>
          <a:off x="0" y="0"/>
          <a:ext cx="0" cy="0"/>
          <a:chOff x="0" y="0"/>
          <a:chExt cx="0" cy="0"/>
        </a:xfrm>
      </p:grpSpPr>
      <p:grpSp>
        <p:nvGrpSpPr>
          <p:cNvPr id="378" name="Google Shape;378;p5"/>
          <p:cNvGrpSpPr/>
          <p:nvPr/>
        </p:nvGrpSpPr>
        <p:grpSpPr>
          <a:xfrm>
            <a:off x="-4" y="-2"/>
            <a:ext cx="1262493" cy="697985"/>
            <a:chOff x="3729625" y="3808325"/>
            <a:chExt cx="470325" cy="260025"/>
          </a:xfrm>
        </p:grpSpPr>
        <p:sp>
          <p:nvSpPr>
            <p:cNvPr id="379" name="Google Shape;37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5"/>
          <p:cNvGrpSpPr/>
          <p:nvPr/>
        </p:nvGrpSpPr>
        <p:grpSpPr>
          <a:xfrm flipH="1">
            <a:off x="7881496" y="-2"/>
            <a:ext cx="1262493" cy="697985"/>
            <a:chOff x="3729625" y="3808325"/>
            <a:chExt cx="470325" cy="260025"/>
          </a:xfrm>
        </p:grpSpPr>
        <p:sp>
          <p:nvSpPr>
            <p:cNvPr id="399" name="Google Shape;399;p5"/>
            <p:cNvSpPr/>
            <p:nvPr/>
          </p:nvSpPr>
          <p:spPr>
            <a:xfrm>
              <a:off x="4184725" y="3808325"/>
              <a:ext cx="15225" cy="20575"/>
            </a:xfrm>
            <a:custGeom>
              <a:avLst/>
              <a:gdLst/>
              <a:ahLst/>
              <a:cxnLst/>
              <a:rect l="l" t="t" r="r" b="b"/>
              <a:pathLst>
                <a:path w="609" h="823" extrusionOk="0">
                  <a:moveTo>
                    <a:pt x="346" y="1"/>
                  </a:moveTo>
                  <a:lnTo>
                    <a:pt x="1" y="727"/>
                  </a:lnTo>
                  <a:lnTo>
                    <a:pt x="227" y="822"/>
                  </a:lnTo>
                  <a:lnTo>
                    <a:pt x="60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40534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4054075" y="3877975"/>
              <a:ext cx="325" cy="25"/>
            </a:xfrm>
            <a:custGeom>
              <a:avLst/>
              <a:gdLst/>
              <a:ahLst/>
              <a:cxnLst/>
              <a:rect l="l" t="t" r="r" b="b"/>
              <a:pathLst>
                <a:path w="13" h="1" extrusionOk="0">
                  <a:moveTo>
                    <a:pt x="12"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4052575" y="3877975"/>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4052575" y="3877975"/>
              <a:ext cx="925" cy="25"/>
            </a:xfrm>
            <a:custGeom>
              <a:avLst/>
              <a:gdLst/>
              <a:ahLst/>
              <a:cxnLst/>
              <a:rect l="l" t="t" r="r" b="b"/>
              <a:pathLst>
                <a:path w="37" h="1" extrusionOk="0">
                  <a:moveTo>
                    <a:pt x="36"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4052875" y="3817575"/>
              <a:ext cx="75325" cy="60150"/>
            </a:xfrm>
            <a:custGeom>
              <a:avLst/>
              <a:gdLst/>
              <a:ahLst/>
              <a:cxnLst/>
              <a:rect l="l" t="t" r="r" b="b"/>
              <a:pathLst>
                <a:path w="3013" h="2406" extrusionOk="0">
                  <a:moveTo>
                    <a:pt x="2870" y="0"/>
                  </a:moveTo>
                  <a:lnTo>
                    <a:pt x="1" y="2179"/>
                  </a:lnTo>
                  <a:lnTo>
                    <a:pt x="60" y="2191"/>
                  </a:lnTo>
                  <a:cubicBezTo>
                    <a:pt x="120" y="2203"/>
                    <a:pt x="155" y="2286"/>
                    <a:pt x="143" y="2346"/>
                  </a:cubicBezTo>
                  <a:cubicBezTo>
                    <a:pt x="120" y="2369"/>
                    <a:pt x="108" y="2381"/>
                    <a:pt x="96" y="2405"/>
                  </a:cubicBezTo>
                  <a:lnTo>
                    <a:pt x="3013" y="202"/>
                  </a:lnTo>
                  <a:cubicBezTo>
                    <a:pt x="2953" y="143"/>
                    <a:pt x="2906" y="83"/>
                    <a:pt x="28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4054375" y="3877700"/>
              <a:ext cx="900" cy="300"/>
            </a:xfrm>
            <a:custGeom>
              <a:avLst/>
              <a:gdLst/>
              <a:ahLst/>
              <a:cxnLst/>
              <a:rect l="l" t="t" r="r" b="b"/>
              <a:pathLst>
                <a:path w="36" h="12" extrusionOk="0">
                  <a:moveTo>
                    <a:pt x="36" y="0"/>
                  </a:moveTo>
                  <a:cubicBezTo>
                    <a:pt x="36" y="0"/>
                    <a:pt x="24" y="0"/>
                    <a:pt x="0" y="12"/>
                  </a:cubicBezTo>
                  <a:cubicBezTo>
                    <a:pt x="24" y="12"/>
                    <a:pt x="36" y="0"/>
                    <a:pt x="3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913575" y="3827100"/>
              <a:ext cx="143200" cy="50900"/>
            </a:xfrm>
            <a:custGeom>
              <a:avLst/>
              <a:gdLst/>
              <a:ahLst/>
              <a:cxnLst/>
              <a:rect l="l" t="t" r="r" b="b"/>
              <a:pathLst>
                <a:path w="5728" h="2036" extrusionOk="0">
                  <a:moveTo>
                    <a:pt x="12" y="0"/>
                  </a:moveTo>
                  <a:lnTo>
                    <a:pt x="12" y="0"/>
                  </a:lnTo>
                  <a:cubicBezTo>
                    <a:pt x="24" y="12"/>
                    <a:pt x="24" y="24"/>
                    <a:pt x="36" y="60"/>
                  </a:cubicBezTo>
                  <a:cubicBezTo>
                    <a:pt x="60" y="131"/>
                    <a:pt x="36" y="191"/>
                    <a:pt x="0" y="238"/>
                  </a:cubicBezTo>
                  <a:lnTo>
                    <a:pt x="5561" y="2036"/>
                  </a:lnTo>
                  <a:lnTo>
                    <a:pt x="5644" y="2036"/>
                  </a:lnTo>
                  <a:cubicBezTo>
                    <a:pt x="5668" y="2036"/>
                    <a:pt x="5668" y="2024"/>
                    <a:pt x="5680" y="2024"/>
                  </a:cubicBezTo>
                  <a:cubicBezTo>
                    <a:pt x="5692" y="2000"/>
                    <a:pt x="5703" y="1988"/>
                    <a:pt x="5727" y="1965"/>
                  </a:cubicBezTo>
                  <a:cubicBezTo>
                    <a:pt x="5727" y="1905"/>
                    <a:pt x="5692" y="1822"/>
                    <a:pt x="5632" y="1810"/>
                  </a:cubicBezTo>
                  <a:lnTo>
                    <a:pt x="5573" y="1798"/>
                  </a:ln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41275" y="3808325"/>
              <a:ext cx="5975" cy="2725"/>
            </a:xfrm>
            <a:custGeom>
              <a:avLst/>
              <a:gdLst/>
              <a:ahLst/>
              <a:cxnLst/>
              <a:rect l="l" t="t" r="r" b="b"/>
              <a:pathLst>
                <a:path w="239" h="109" extrusionOk="0">
                  <a:moveTo>
                    <a:pt x="1" y="1"/>
                  </a:moveTo>
                  <a:lnTo>
                    <a:pt x="1" y="13"/>
                  </a:lnTo>
                  <a:lnTo>
                    <a:pt x="10" y="13"/>
                  </a:lnTo>
                  <a:cubicBezTo>
                    <a:pt x="7" y="8"/>
                    <a:pt x="4" y="4"/>
                    <a:pt x="1" y="1"/>
                  </a:cubicBezTo>
                  <a:close/>
                  <a:moveTo>
                    <a:pt x="10" y="13"/>
                  </a:moveTo>
                  <a:lnTo>
                    <a:pt x="10" y="13"/>
                  </a:lnTo>
                  <a:cubicBezTo>
                    <a:pt x="18" y="26"/>
                    <a:pt x="24" y="43"/>
                    <a:pt x="24" y="60"/>
                  </a:cubicBezTo>
                  <a:lnTo>
                    <a:pt x="132" y="108"/>
                  </a:lnTo>
                  <a:lnTo>
                    <a:pt x="239" y="13"/>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4141875" y="3809525"/>
              <a:ext cx="51525" cy="25325"/>
            </a:xfrm>
            <a:custGeom>
              <a:avLst/>
              <a:gdLst/>
              <a:ahLst/>
              <a:cxnLst/>
              <a:rect l="l" t="t" r="r" b="b"/>
              <a:pathLst>
                <a:path w="2061" h="1013" extrusionOk="0">
                  <a:moveTo>
                    <a:pt x="0" y="1"/>
                  </a:moveTo>
                  <a:lnTo>
                    <a:pt x="0" y="1"/>
                  </a:lnTo>
                  <a:cubicBezTo>
                    <a:pt x="12" y="24"/>
                    <a:pt x="36" y="72"/>
                    <a:pt x="48" y="108"/>
                  </a:cubicBezTo>
                  <a:cubicBezTo>
                    <a:pt x="60" y="167"/>
                    <a:pt x="60" y="203"/>
                    <a:pt x="48" y="263"/>
                  </a:cubicBezTo>
                  <a:lnTo>
                    <a:pt x="1560" y="882"/>
                  </a:lnTo>
                  <a:cubicBezTo>
                    <a:pt x="1584" y="798"/>
                    <a:pt x="1644" y="763"/>
                    <a:pt x="1715" y="739"/>
                  </a:cubicBezTo>
                  <a:cubicBezTo>
                    <a:pt x="1729" y="736"/>
                    <a:pt x="1743" y="734"/>
                    <a:pt x="1756" y="734"/>
                  </a:cubicBezTo>
                  <a:cubicBezTo>
                    <a:pt x="1846" y="734"/>
                    <a:pt x="1920" y="800"/>
                    <a:pt x="1941" y="894"/>
                  </a:cubicBezTo>
                  <a:cubicBezTo>
                    <a:pt x="1953" y="941"/>
                    <a:pt x="1941" y="965"/>
                    <a:pt x="1917" y="1013"/>
                  </a:cubicBezTo>
                  <a:cubicBezTo>
                    <a:pt x="1953" y="1013"/>
                    <a:pt x="1965" y="1001"/>
                    <a:pt x="1977" y="977"/>
                  </a:cubicBezTo>
                  <a:lnTo>
                    <a:pt x="2025" y="941"/>
                  </a:lnTo>
                  <a:cubicBezTo>
                    <a:pt x="2060" y="882"/>
                    <a:pt x="2025" y="798"/>
                    <a:pt x="1965" y="786"/>
                  </a:cubicBezTo>
                  <a:lnTo>
                    <a:pt x="1953" y="786"/>
                  </a:lnTo>
                  <a:lnTo>
                    <a:pt x="1727" y="703"/>
                  </a:lnTo>
                  <a:lnTo>
                    <a:pt x="108" y="48"/>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4122525" y="3808325"/>
              <a:ext cx="3900" cy="1225"/>
            </a:xfrm>
            <a:custGeom>
              <a:avLst/>
              <a:gdLst/>
              <a:ahLst/>
              <a:cxnLst/>
              <a:rect l="l" t="t" r="r" b="b"/>
              <a:pathLst>
                <a:path w="156" h="49" extrusionOk="0">
                  <a:moveTo>
                    <a:pt x="1" y="1"/>
                  </a:moveTo>
                  <a:lnTo>
                    <a:pt x="120" y="49"/>
                  </a:lnTo>
                  <a:cubicBezTo>
                    <a:pt x="132" y="37"/>
                    <a:pt x="132" y="13"/>
                    <a:pt x="15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3906425" y="3808325"/>
              <a:ext cx="10750" cy="16400"/>
            </a:xfrm>
            <a:custGeom>
              <a:avLst/>
              <a:gdLst/>
              <a:ahLst/>
              <a:cxnLst/>
              <a:rect l="l" t="t" r="r" b="b"/>
              <a:pathLst>
                <a:path w="430" h="656" extrusionOk="0">
                  <a:moveTo>
                    <a:pt x="191" y="1"/>
                  </a:moveTo>
                  <a:lnTo>
                    <a:pt x="1" y="644"/>
                  </a:lnTo>
                  <a:cubicBezTo>
                    <a:pt x="13" y="632"/>
                    <a:pt x="48" y="632"/>
                    <a:pt x="60" y="608"/>
                  </a:cubicBezTo>
                  <a:cubicBezTo>
                    <a:pt x="74" y="605"/>
                    <a:pt x="89" y="604"/>
                    <a:pt x="104" y="604"/>
                  </a:cubicBezTo>
                  <a:cubicBezTo>
                    <a:pt x="152" y="604"/>
                    <a:pt x="202" y="619"/>
                    <a:pt x="239" y="656"/>
                  </a:cubicBezTo>
                  <a:lnTo>
                    <a:pt x="4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3838275" y="3832450"/>
              <a:ext cx="71150" cy="218800"/>
            </a:xfrm>
            <a:custGeom>
              <a:avLst/>
              <a:gdLst/>
              <a:ahLst/>
              <a:cxnLst/>
              <a:rect l="l" t="t" r="r" b="b"/>
              <a:pathLst>
                <a:path w="2846" h="8752" extrusionOk="0">
                  <a:moveTo>
                    <a:pt x="2655" y="0"/>
                  </a:moveTo>
                  <a:cubicBezTo>
                    <a:pt x="2631" y="24"/>
                    <a:pt x="2619" y="24"/>
                    <a:pt x="2619" y="24"/>
                  </a:cubicBezTo>
                  <a:lnTo>
                    <a:pt x="0" y="8692"/>
                  </a:lnTo>
                  <a:cubicBezTo>
                    <a:pt x="95" y="8692"/>
                    <a:pt x="167" y="8716"/>
                    <a:pt x="226" y="8751"/>
                  </a:cubicBezTo>
                  <a:lnTo>
                    <a:pt x="2846" y="84"/>
                  </a:lnTo>
                  <a:lnTo>
                    <a:pt x="2846" y="84"/>
                  </a:lnTo>
                  <a:cubicBezTo>
                    <a:pt x="2836" y="85"/>
                    <a:pt x="2827" y="86"/>
                    <a:pt x="2818" y="86"/>
                  </a:cubicBezTo>
                  <a:cubicBezTo>
                    <a:pt x="2754" y="86"/>
                    <a:pt x="2686" y="52"/>
                    <a:pt x="265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3813250" y="3808325"/>
              <a:ext cx="91425" cy="24750"/>
            </a:xfrm>
            <a:custGeom>
              <a:avLst/>
              <a:gdLst/>
              <a:ahLst/>
              <a:cxnLst/>
              <a:rect l="l" t="t" r="r" b="b"/>
              <a:pathLst>
                <a:path w="3657" h="990" extrusionOk="0">
                  <a:moveTo>
                    <a:pt x="1" y="1"/>
                  </a:moveTo>
                  <a:lnTo>
                    <a:pt x="3549" y="989"/>
                  </a:lnTo>
                  <a:lnTo>
                    <a:pt x="3620" y="989"/>
                  </a:lnTo>
                  <a:cubicBezTo>
                    <a:pt x="3632" y="989"/>
                    <a:pt x="3656" y="965"/>
                    <a:pt x="3656" y="965"/>
                  </a:cubicBezTo>
                  <a:lnTo>
                    <a:pt x="3609" y="882"/>
                  </a:lnTo>
                  <a:cubicBezTo>
                    <a:pt x="3597" y="834"/>
                    <a:pt x="3609" y="811"/>
                    <a:pt x="3620" y="763"/>
                  </a:cubicBezTo>
                  <a:lnTo>
                    <a:pt x="3609" y="763"/>
                  </a:lnTo>
                  <a:lnTo>
                    <a:pt x="89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3729625" y="3808325"/>
              <a:ext cx="107475" cy="244125"/>
            </a:xfrm>
            <a:custGeom>
              <a:avLst/>
              <a:gdLst/>
              <a:ahLst/>
              <a:cxnLst/>
              <a:rect l="l" t="t" r="r" b="b"/>
              <a:pathLst>
                <a:path w="4299" h="9765" extrusionOk="0">
                  <a:moveTo>
                    <a:pt x="0" y="1"/>
                  </a:moveTo>
                  <a:lnTo>
                    <a:pt x="4108" y="9764"/>
                  </a:lnTo>
                  <a:cubicBezTo>
                    <a:pt x="4156" y="9716"/>
                    <a:pt x="4215" y="9681"/>
                    <a:pt x="4298" y="965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4180275" y="3827875"/>
              <a:ext cx="10150" cy="9700"/>
            </a:xfrm>
            <a:custGeom>
              <a:avLst/>
              <a:gdLst/>
              <a:ahLst/>
              <a:cxnLst/>
              <a:rect l="l" t="t" r="r" b="b"/>
              <a:pathLst>
                <a:path w="406" h="388" extrusionOk="0">
                  <a:moveTo>
                    <a:pt x="197" y="0"/>
                  </a:moveTo>
                  <a:cubicBezTo>
                    <a:pt x="183" y="0"/>
                    <a:pt x="169" y="2"/>
                    <a:pt x="155" y="5"/>
                  </a:cubicBezTo>
                  <a:cubicBezTo>
                    <a:pt x="84" y="29"/>
                    <a:pt x="24" y="88"/>
                    <a:pt x="12" y="148"/>
                  </a:cubicBezTo>
                  <a:cubicBezTo>
                    <a:pt x="12" y="171"/>
                    <a:pt x="0" y="195"/>
                    <a:pt x="12" y="231"/>
                  </a:cubicBezTo>
                  <a:cubicBezTo>
                    <a:pt x="23" y="329"/>
                    <a:pt x="114" y="387"/>
                    <a:pt x="211" y="387"/>
                  </a:cubicBezTo>
                  <a:cubicBezTo>
                    <a:pt x="220" y="387"/>
                    <a:pt x="229" y="387"/>
                    <a:pt x="239" y="386"/>
                  </a:cubicBezTo>
                  <a:cubicBezTo>
                    <a:pt x="298" y="362"/>
                    <a:pt x="358" y="326"/>
                    <a:pt x="369" y="279"/>
                  </a:cubicBezTo>
                  <a:cubicBezTo>
                    <a:pt x="405" y="243"/>
                    <a:pt x="405" y="207"/>
                    <a:pt x="381" y="160"/>
                  </a:cubicBezTo>
                  <a:cubicBezTo>
                    <a:pt x="371" y="66"/>
                    <a:pt x="289" y="0"/>
                    <a:pt x="19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4124025" y="3808325"/>
              <a:ext cx="19075" cy="15750"/>
            </a:xfrm>
            <a:custGeom>
              <a:avLst/>
              <a:gdLst/>
              <a:ahLst/>
              <a:cxnLst/>
              <a:rect l="l" t="t" r="r" b="b"/>
              <a:pathLst>
                <a:path w="763" h="630" extrusionOk="0">
                  <a:moveTo>
                    <a:pt x="95" y="1"/>
                  </a:moveTo>
                  <a:cubicBezTo>
                    <a:pt x="72" y="13"/>
                    <a:pt x="60" y="37"/>
                    <a:pt x="60" y="49"/>
                  </a:cubicBezTo>
                  <a:cubicBezTo>
                    <a:pt x="12" y="120"/>
                    <a:pt x="0" y="215"/>
                    <a:pt x="12" y="311"/>
                  </a:cubicBezTo>
                  <a:cubicBezTo>
                    <a:pt x="12" y="334"/>
                    <a:pt x="24" y="358"/>
                    <a:pt x="24" y="370"/>
                  </a:cubicBezTo>
                  <a:cubicBezTo>
                    <a:pt x="60" y="441"/>
                    <a:pt x="107" y="525"/>
                    <a:pt x="179" y="561"/>
                  </a:cubicBezTo>
                  <a:cubicBezTo>
                    <a:pt x="232" y="605"/>
                    <a:pt x="304" y="629"/>
                    <a:pt x="382" y="629"/>
                  </a:cubicBezTo>
                  <a:cubicBezTo>
                    <a:pt x="409" y="629"/>
                    <a:pt x="437" y="626"/>
                    <a:pt x="464" y="620"/>
                  </a:cubicBezTo>
                  <a:cubicBezTo>
                    <a:pt x="607" y="596"/>
                    <a:pt x="726" y="477"/>
                    <a:pt x="762" y="346"/>
                  </a:cubicBezTo>
                  <a:lnTo>
                    <a:pt x="762" y="168"/>
                  </a:lnTo>
                  <a:cubicBezTo>
                    <a:pt x="762" y="120"/>
                    <a:pt x="750" y="96"/>
                    <a:pt x="714" y="60"/>
                  </a:cubicBezTo>
                  <a:cubicBezTo>
                    <a:pt x="703" y="49"/>
                    <a:pt x="691" y="37"/>
                    <a:pt x="69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3828750" y="4049725"/>
              <a:ext cx="20250" cy="18625"/>
            </a:xfrm>
            <a:custGeom>
              <a:avLst/>
              <a:gdLst/>
              <a:ahLst/>
              <a:cxnLst/>
              <a:rect l="l" t="t" r="r" b="b"/>
              <a:pathLst>
                <a:path w="810" h="745" extrusionOk="0">
                  <a:moveTo>
                    <a:pt x="322" y="1"/>
                  </a:moveTo>
                  <a:cubicBezTo>
                    <a:pt x="250" y="25"/>
                    <a:pt x="179" y="60"/>
                    <a:pt x="119" y="108"/>
                  </a:cubicBezTo>
                  <a:cubicBezTo>
                    <a:pt x="24" y="203"/>
                    <a:pt x="0" y="322"/>
                    <a:pt x="24" y="441"/>
                  </a:cubicBezTo>
                  <a:cubicBezTo>
                    <a:pt x="66" y="621"/>
                    <a:pt x="222" y="745"/>
                    <a:pt x="406" y="745"/>
                  </a:cubicBezTo>
                  <a:cubicBezTo>
                    <a:pt x="429" y="745"/>
                    <a:pt x="453" y="743"/>
                    <a:pt x="476" y="739"/>
                  </a:cubicBezTo>
                  <a:cubicBezTo>
                    <a:pt x="679" y="691"/>
                    <a:pt x="810" y="501"/>
                    <a:pt x="774" y="287"/>
                  </a:cubicBezTo>
                  <a:cubicBezTo>
                    <a:pt x="750" y="179"/>
                    <a:pt x="679" y="108"/>
                    <a:pt x="607" y="49"/>
                  </a:cubicBezTo>
                  <a:cubicBezTo>
                    <a:pt x="548" y="25"/>
                    <a:pt x="476" y="1"/>
                    <a:pt x="381"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3903450" y="3823400"/>
              <a:ext cx="11625" cy="11450"/>
            </a:xfrm>
            <a:custGeom>
              <a:avLst/>
              <a:gdLst/>
              <a:ahLst/>
              <a:cxnLst/>
              <a:rect l="l" t="t" r="r" b="b"/>
              <a:pathLst>
                <a:path w="465" h="458" extrusionOk="0">
                  <a:moveTo>
                    <a:pt x="223" y="1"/>
                  </a:moveTo>
                  <a:cubicBezTo>
                    <a:pt x="208" y="1"/>
                    <a:pt x="193" y="2"/>
                    <a:pt x="179" y="5"/>
                  </a:cubicBezTo>
                  <a:cubicBezTo>
                    <a:pt x="143" y="5"/>
                    <a:pt x="132" y="29"/>
                    <a:pt x="120" y="41"/>
                  </a:cubicBezTo>
                  <a:cubicBezTo>
                    <a:pt x="72" y="65"/>
                    <a:pt x="24" y="112"/>
                    <a:pt x="12" y="160"/>
                  </a:cubicBezTo>
                  <a:cubicBezTo>
                    <a:pt x="1" y="184"/>
                    <a:pt x="1" y="231"/>
                    <a:pt x="1" y="279"/>
                  </a:cubicBezTo>
                  <a:cubicBezTo>
                    <a:pt x="1" y="303"/>
                    <a:pt x="12" y="339"/>
                    <a:pt x="36" y="362"/>
                  </a:cubicBezTo>
                  <a:cubicBezTo>
                    <a:pt x="84" y="422"/>
                    <a:pt x="155" y="458"/>
                    <a:pt x="239" y="458"/>
                  </a:cubicBezTo>
                  <a:lnTo>
                    <a:pt x="263" y="458"/>
                  </a:lnTo>
                  <a:cubicBezTo>
                    <a:pt x="310" y="446"/>
                    <a:pt x="358" y="422"/>
                    <a:pt x="382" y="386"/>
                  </a:cubicBezTo>
                  <a:cubicBezTo>
                    <a:pt x="429" y="327"/>
                    <a:pt x="465" y="267"/>
                    <a:pt x="441" y="184"/>
                  </a:cubicBezTo>
                  <a:cubicBezTo>
                    <a:pt x="441" y="172"/>
                    <a:pt x="429" y="148"/>
                    <a:pt x="417" y="124"/>
                  </a:cubicBezTo>
                  <a:cubicBezTo>
                    <a:pt x="405" y="100"/>
                    <a:pt x="382" y="89"/>
                    <a:pt x="358" y="53"/>
                  </a:cubicBezTo>
                  <a:cubicBezTo>
                    <a:pt x="321" y="16"/>
                    <a:pt x="271" y="1"/>
                    <a:pt x="22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5"/>
          <p:cNvGrpSpPr/>
          <p:nvPr/>
        </p:nvGrpSpPr>
        <p:grpSpPr>
          <a:xfrm rot="10800000" flipH="1">
            <a:off x="-5825" y="2616294"/>
            <a:ext cx="1451646" cy="2527204"/>
            <a:chOff x="1083450" y="1318750"/>
            <a:chExt cx="624525" cy="1087250"/>
          </a:xfrm>
        </p:grpSpPr>
        <p:sp>
          <p:nvSpPr>
            <p:cNvPr id="419" name="Google Shape;419;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5"/>
          <p:cNvGrpSpPr/>
          <p:nvPr/>
        </p:nvGrpSpPr>
        <p:grpSpPr>
          <a:xfrm rot="10800000">
            <a:off x="7698175" y="2616294"/>
            <a:ext cx="1451646" cy="2527204"/>
            <a:chOff x="1083450" y="1318750"/>
            <a:chExt cx="624525" cy="1087250"/>
          </a:xfrm>
        </p:grpSpPr>
        <p:sp>
          <p:nvSpPr>
            <p:cNvPr id="457" name="Google Shape;457;p5"/>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5" name="Google Shape;495;p5"/>
          <p:cNvSpPr txBox="1">
            <a:spLocks noGrp="1"/>
          </p:cNvSpPr>
          <p:nvPr>
            <p:ph type="title" idx="2"/>
          </p:nvPr>
        </p:nvSpPr>
        <p:spPr>
          <a:xfrm>
            <a:off x="1525123"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5"/>
          <p:cNvSpPr txBox="1">
            <a:spLocks noGrp="1"/>
          </p:cNvSpPr>
          <p:nvPr>
            <p:ph type="title" idx="3"/>
          </p:nvPr>
        </p:nvSpPr>
        <p:spPr>
          <a:xfrm>
            <a:off x="4733177" y="2626694"/>
            <a:ext cx="28857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7" name="Google Shape;497;p5"/>
          <p:cNvSpPr txBox="1">
            <a:spLocks noGrp="1"/>
          </p:cNvSpPr>
          <p:nvPr>
            <p:ph type="subTitle" idx="1"/>
          </p:nvPr>
        </p:nvSpPr>
        <p:spPr>
          <a:xfrm>
            <a:off x="473317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8" name="Google Shape;498;p5"/>
          <p:cNvSpPr txBox="1">
            <a:spLocks noGrp="1"/>
          </p:cNvSpPr>
          <p:nvPr>
            <p:ph type="subTitle" idx="4"/>
          </p:nvPr>
        </p:nvSpPr>
        <p:spPr>
          <a:xfrm>
            <a:off x="1525123" y="2945269"/>
            <a:ext cx="28857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 name="Slide Number Placeholder 1"/>
          <p:cNvSpPr>
            <a:spLocks noGrp="1"/>
          </p:cNvSpPr>
          <p:nvPr>
            <p:ph type="sldNum" sz="quarter" idx="10"/>
          </p:nvPr>
        </p:nvSpPr>
        <p:spPr/>
        <p:txBody>
          <a:bodyPr/>
          <a:lstStyle/>
          <a:p>
            <a:fld id="{74E17EE3-2C6E-4EA7-AEE4-427FFCBAFFB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2"/>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74E17EE3-2C6E-4EA7-AEE4-427FFCBAFFB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413"/>
        <p:cNvGrpSpPr/>
        <p:nvPr/>
      </p:nvGrpSpPr>
      <p:grpSpPr>
        <a:xfrm>
          <a:off x="0" y="0"/>
          <a:ext cx="0" cy="0"/>
          <a:chOff x="0" y="0"/>
          <a:chExt cx="0" cy="0"/>
        </a:xfrm>
      </p:grpSpPr>
      <p:grpSp>
        <p:nvGrpSpPr>
          <p:cNvPr id="1414" name="Google Shape;1414;p13"/>
          <p:cNvGrpSpPr/>
          <p:nvPr/>
        </p:nvGrpSpPr>
        <p:grpSpPr>
          <a:xfrm rot="10800000">
            <a:off x="-22204" y="145"/>
            <a:ext cx="2094212" cy="1053578"/>
            <a:chOff x="4905075" y="2588800"/>
            <a:chExt cx="982875" cy="494475"/>
          </a:xfrm>
        </p:grpSpPr>
        <p:sp>
          <p:nvSpPr>
            <p:cNvPr id="1415" name="Google Shape;1415;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9" name="Google Shape;1469;p13"/>
          <p:cNvGrpSpPr/>
          <p:nvPr/>
        </p:nvGrpSpPr>
        <p:grpSpPr>
          <a:xfrm rot="10800000" flipH="1">
            <a:off x="7049796" y="145"/>
            <a:ext cx="2094212" cy="1053578"/>
            <a:chOff x="4905075" y="2588800"/>
            <a:chExt cx="982875" cy="494475"/>
          </a:xfrm>
        </p:grpSpPr>
        <p:sp>
          <p:nvSpPr>
            <p:cNvPr id="1470" name="Google Shape;1470;p13"/>
            <p:cNvSpPr/>
            <p:nvPr/>
          </p:nvSpPr>
          <p:spPr>
            <a:xfrm>
              <a:off x="5082475" y="3000200"/>
              <a:ext cx="30675" cy="83075"/>
            </a:xfrm>
            <a:custGeom>
              <a:avLst/>
              <a:gdLst/>
              <a:ahLst/>
              <a:cxnLst/>
              <a:rect l="l" t="t" r="r" b="b"/>
              <a:pathLst>
                <a:path w="1227" h="3323" extrusionOk="0">
                  <a:moveTo>
                    <a:pt x="1048" y="1"/>
                  </a:moveTo>
                  <a:lnTo>
                    <a:pt x="0" y="3322"/>
                  </a:lnTo>
                  <a:lnTo>
                    <a:pt x="191" y="3322"/>
                  </a:lnTo>
                  <a:lnTo>
                    <a:pt x="1227" y="48"/>
                  </a:lnTo>
                  <a:cubicBezTo>
                    <a:pt x="1167" y="48"/>
                    <a:pt x="1108" y="36"/>
                    <a:pt x="10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3"/>
            <p:cNvSpPr/>
            <p:nvPr/>
          </p:nvSpPr>
          <p:spPr>
            <a:xfrm>
              <a:off x="4905075" y="3083250"/>
              <a:ext cx="300" cy="25"/>
            </a:xfrm>
            <a:custGeom>
              <a:avLst/>
              <a:gdLst/>
              <a:ahLst/>
              <a:cxnLst/>
              <a:rect l="l" t="t" r="r" b="b"/>
              <a:pathLst>
                <a:path w="12" h="1" fill="none" extrusionOk="0">
                  <a:moveTo>
                    <a:pt x="12"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3"/>
            <p:cNvSpPr/>
            <p:nvPr/>
          </p:nvSpPr>
          <p:spPr>
            <a:xfrm>
              <a:off x="5122050" y="2993050"/>
              <a:ext cx="87550" cy="45875"/>
            </a:xfrm>
            <a:custGeom>
              <a:avLst/>
              <a:gdLst/>
              <a:ahLst/>
              <a:cxnLst/>
              <a:rect l="l" t="t" r="r" b="b"/>
              <a:pathLst>
                <a:path w="3502" h="1835" extrusionOk="0">
                  <a:moveTo>
                    <a:pt x="72" y="1"/>
                  </a:moveTo>
                  <a:cubicBezTo>
                    <a:pt x="60" y="60"/>
                    <a:pt x="36" y="108"/>
                    <a:pt x="1" y="156"/>
                  </a:cubicBezTo>
                  <a:lnTo>
                    <a:pt x="3501" y="1834"/>
                  </a:lnTo>
                  <a:lnTo>
                    <a:pt x="3442" y="1608"/>
                  </a:lnTo>
                  <a:lnTo>
                    <a:pt x="96"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3"/>
            <p:cNvSpPr/>
            <p:nvPr/>
          </p:nvSpPr>
          <p:spPr>
            <a:xfrm>
              <a:off x="5213425" y="3035925"/>
              <a:ext cx="97675" cy="47050"/>
            </a:xfrm>
            <a:custGeom>
              <a:avLst/>
              <a:gdLst/>
              <a:ahLst/>
              <a:cxnLst/>
              <a:rect l="l" t="t" r="r" b="b"/>
              <a:pathLst>
                <a:path w="3907" h="1882" extrusionOk="0">
                  <a:moveTo>
                    <a:pt x="1" y="0"/>
                  </a:moveTo>
                  <a:lnTo>
                    <a:pt x="61" y="227"/>
                  </a:lnTo>
                  <a:lnTo>
                    <a:pt x="3501" y="1881"/>
                  </a:lnTo>
                  <a:lnTo>
                    <a:pt x="3906" y="1881"/>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3"/>
            <p:cNvSpPr/>
            <p:nvPr/>
          </p:nvSpPr>
          <p:spPr>
            <a:xfrm>
              <a:off x="4919950" y="2993050"/>
              <a:ext cx="185175" cy="90225"/>
            </a:xfrm>
            <a:custGeom>
              <a:avLst/>
              <a:gdLst/>
              <a:ahLst/>
              <a:cxnLst/>
              <a:rect l="l" t="t" r="r" b="b"/>
              <a:pathLst>
                <a:path w="7407" h="3609" extrusionOk="0">
                  <a:moveTo>
                    <a:pt x="7335" y="1"/>
                  </a:moveTo>
                  <a:lnTo>
                    <a:pt x="0" y="3608"/>
                  </a:lnTo>
                  <a:lnTo>
                    <a:pt x="417" y="3608"/>
                  </a:lnTo>
                  <a:lnTo>
                    <a:pt x="7406" y="179"/>
                  </a:lnTo>
                  <a:cubicBezTo>
                    <a:pt x="7394" y="167"/>
                    <a:pt x="7394" y="156"/>
                    <a:pt x="7382" y="156"/>
                  </a:cubicBezTo>
                  <a:cubicBezTo>
                    <a:pt x="7370" y="96"/>
                    <a:pt x="7347" y="48"/>
                    <a:pt x="7335"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3"/>
            <p:cNvSpPr/>
            <p:nvPr/>
          </p:nvSpPr>
          <p:spPr>
            <a:xfrm>
              <a:off x="4909525" y="2607000"/>
              <a:ext cx="182500" cy="476275"/>
            </a:xfrm>
            <a:custGeom>
              <a:avLst/>
              <a:gdLst/>
              <a:ahLst/>
              <a:cxnLst/>
              <a:rect l="l" t="t" r="r" b="b"/>
              <a:pathLst>
                <a:path w="7300" h="19051" extrusionOk="0">
                  <a:moveTo>
                    <a:pt x="7121" y="0"/>
                  </a:moveTo>
                  <a:lnTo>
                    <a:pt x="1" y="19050"/>
                  </a:lnTo>
                  <a:lnTo>
                    <a:pt x="191" y="19050"/>
                  </a:lnTo>
                  <a:lnTo>
                    <a:pt x="7299" y="60"/>
                  </a:lnTo>
                  <a:cubicBezTo>
                    <a:pt x="7240" y="48"/>
                    <a:pt x="7192" y="24"/>
                    <a:pt x="712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3"/>
            <p:cNvSpPr/>
            <p:nvPr/>
          </p:nvSpPr>
          <p:spPr>
            <a:xfrm>
              <a:off x="5113425" y="2823400"/>
              <a:ext cx="33075" cy="158075"/>
            </a:xfrm>
            <a:custGeom>
              <a:avLst/>
              <a:gdLst/>
              <a:ahLst/>
              <a:cxnLst/>
              <a:rect l="l" t="t" r="r" b="b"/>
              <a:pathLst>
                <a:path w="1323" h="6323" extrusionOk="0">
                  <a:moveTo>
                    <a:pt x="1143" y="0"/>
                  </a:moveTo>
                  <a:lnTo>
                    <a:pt x="0" y="6299"/>
                  </a:lnTo>
                  <a:cubicBezTo>
                    <a:pt x="60" y="6299"/>
                    <a:pt x="120" y="6311"/>
                    <a:pt x="179" y="6322"/>
                  </a:cubicBezTo>
                  <a:lnTo>
                    <a:pt x="1322" y="36"/>
                  </a:lnTo>
                  <a:cubicBezTo>
                    <a:pt x="1263" y="36"/>
                    <a:pt x="1203" y="24"/>
                    <a:pt x="114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3"/>
            <p:cNvSpPr/>
            <p:nvPr/>
          </p:nvSpPr>
          <p:spPr>
            <a:xfrm>
              <a:off x="5201525" y="2989775"/>
              <a:ext cx="925" cy="1225"/>
            </a:xfrm>
            <a:custGeom>
              <a:avLst/>
              <a:gdLst/>
              <a:ahLst/>
              <a:cxnLst/>
              <a:rect l="l" t="t" r="r" b="b"/>
              <a:pathLst>
                <a:path w="37" h="49" extrusionOk="0">
                  <a:moveTo>
                    <a:pt x="13" y="1"/>
                  </a:moveTo>
                  <a:cubicBezTo>
                    <a:pt x="13" y="13"/>
                    <a:pt x="1" y="37"/>
                    <a:pt x="1" y="48"/>
                  </a:cubicBezTo>
                  <a:lnTo>
                    <a:pt x="36" y="48"/>
                  </a:lnTo>
                  <a:lnTo>
                    <a:pt x="1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3"/>
            <p:cNvSpPr/>
            <p:nvPr/>
          </p:nvSpPr>
          <p:spPr>
            <a:xfrm>
              <a:off x="5156275" y="2820425"/>
              <a:ext cx="44975" cy="165800"/>
            </a:xfrm>
            <a:custGeom>
              <a:avLst/>
              <a:gdLst/>
              <a:ahLst/>
              <a:cxnLst/>
              <a:rect l="l" t="t" r="r" b="b"/>
              <a:pathLst>
                <a:path w="1799" h="6632" extrusionOk="0">
                  <a:moveTo>
                    <a:pt x="144" y="0"/>
                  </a:moveTo>
                  <a:cubicBezTo>
                    <a:pt x="132" y="24"/>
                    <a:pt x="120" y="36"/>
                    <a:pt x="96" y="36"/>
                  </a:cubicBezTo>
                  <a:cubicBezTo>
                    <a:pt x="72" y="48"/>
                    <a:pt x="25" y="84"/>
                    <a:pt x="1" y="95"/>
                  </a:cubicBezTo>
                  <a:lnTo>
                    <a:pt x="1608" y="6584"/>
                  </a:lnTo>
                  <a:cubicBezTo>
                    <a:pt x="1627" y="6573"/>
                    <a:pt x="1649" y="6568"/>
                    <a:pt x="1671" y="6568"/>
                  </a:cubicBezTo>
                  <a:cubicBezTo>
                    <a:pt x="1718" y="6568"/>
                    <a:pt x="1766" y="6591"/>
                    <a:pt x="1799" y="6632"/>
                  </a:cubicBezTo>
                  <a:lnTo>
                    <a:pt x="156" y="48"/>
                  </a:lnTo>
                  <a:cubicBezTo>
                    <a:pt x="156" y="36"/>
                    <a:pt x="144" y="12"/>
                    <a:pt x="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3"/>
            <p:cNvSpPr/>
            <p:nvPr/>
          </p:nvSpPr>
          <p:spPr>
            <a:xfrm>
              <a:off x="5198850" y="2995450"/>
              <a:ext cx="26525" cy="87825"/>
            </a:xfrm>
            <a:custGeom>
              <a:avLst/>
              <a:gdLst/>
              <a:ahLst/>
              <a:cxnLst/>
              <a:rect l="l" t="t" r="r" b="b"/>
              <a:pathLst>
                <a:path w="1061" h="3513" extrusionOk="0">
                  <a:moveTo>
                    <a:pt x="1" y="0"/>
                  </a:moveTo>
                  <a:lnTo>
                    <a:pt x="382" y="1512"/>
                  </a:lnTo>
                  <a:lnTo>
                    <a:pt x="441" y="1750"/>
                  </a:lnTo>
                  <a:lnTo>
                    <a:pt x="870" y="3512"/>
                  </a:lnTo>
                  <a:lnTo>
                    <a:pt x="1060" y="3512"/>
                  </a:lnTo>
                  <a:lnTo>
                    <a:pt x="644" y="1857"/>
                  </a:lnTo>
                  <a:lnTo>
                    <a:pt x="584" y="1619"/>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3"/>
            <p:cNvSpPr/>
            <p:nvPr/>
          </p:nvSpPr>
          <p:spPr>
            <a:xfrm>
              <a:off x="5123550" y="2988600"/>
              <a:ext cx="175625" cy="8950"/>
            </a:xfrm>
            <a:custGeom>
              <a:avLst/>
              <a:gdLst/>
              <a:ahLst/>
              <a:cxnLst/>
              <a:rect l="l" t="t" r="r" b="b"/>
              <a:pathLst>
                <a:path w="7025" h="358" extrusionOk="0">
                  <a:moveTo>
                    <a:pt x="0" y="0"/>
                  </a:moveTo>
                  <a:lnTo>
                    <a:pt x="0" y="0"/>
                  </a:lnTo>
                  <a:cubicBezTo>
                    <a:pt x="12" y="60"/>
                    <a:pt x="12" y="119"/>
                    <a:pt x="0" y="179"/>
                  </a:cubicBezTo>
                  <a:lnTo>
                    <a:pt x="24" y="179"/>
                  </a:lnTo>
                  <a:lnTo>
                    <a:pt x="3001" y="262"/>
                  </a:lnTo>
                  <a:lnTo>
                    <a:pt x="3191" y="262"/>
                  </a:lnTo>
                  <a:lnTo>
                    <a:pt x="6989" y="357"/>
                  </a:lnTo>
                  <a:lnTo>
                    <a:pt x="6977" y="286"/>
                  </a:lnTo>
                  <a:lnTo>
                    <a:pt x="6977" y="274"/>
                  </a:lnTo>
                  <a:lnTo>
                    <a:pt x="6977" y="262"/>
                  </a:lnTo>
                  <a:lnTo>
                    <a:pt x="6977" y="238"/>
                  </a:lnTo>
                  <a:lnTo>
                    <a:pt x="6977" y="226"/>
                  </a:lnTo>
                  <a:cubicBezTo>
                    <a:pt x="6977" y="226"/>
                    <a:pt x="6977" y="215"/>
                    <a:pt x="6989" y="215"/>
                  </a:cubicBezTo>
                  <a:lnTo>
                    <a:pt x="7025" y="167"/>
                  </a:lnTo>
                  <a:lnTo>
                    <a:pt x="3155" y="60"/>
                  </a:lnTo>
                  <a:lnTo>
                    <a:pt x="3120" y="95"/>
                  </a:lnTo>
                  <a:cubicBezTo>
                    <a:pt x="3108" y="119"/>
                    <a:pt x="3096" y="131"/>
                    <a:pt x="3060" y="155"/>
                  </a:cubicBezTo>
                  <a:cubicBezTo>
                    <a:pt x="3038" y="166"/>
                    <a:pt x="3013" y="171"/>
                    <a:pt x="2986" y="171"/>
                  </a:cubicBezTo>
                  <a:cubicBezTo>
                    <a:pt x="2927" y="171"/>
                    <a:pt x="2863" y="145"/>
                    <a:pt x="2822" y="95"/>
                  </a:cubicBezTo>
                  <a:lnTo>
                    <a:pt x="2822" y="72"/>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3"/>
            <p:cNvSpPr/>
            <p:nvPr/>
          </p:nvSpPr>
          <p:spPr>
            <a:xfrm>
              <a:off x="5302725" y="2995150"/>
              <a:ext cx="138750" cy="88125"/>
            </a:xfrm>
            <a:custGeom>
              <a:avLst/>
              <a:gdLst/>
              <a:ahLst/>
              <a:cxnLst/>
              <a:rect l="l" t="t" r="r" b="b"/>
              <a:pathLst>
                <a:path w="5550" h="3525" extrusionOk="0">
                  <a:moveTo>
                    <a:pt x="37" y="0"/>
                  </a:moveTo>
                  <a:lnTo>
                    <a:pt x="1" y="36"/>
                  </a:lnTo>
                  <a:lnTo>
                    <a:pt x="37" y="214"/>
                  </a:lnTo>
                  <a:lnTo>
                    <a:pt x="5216" y="3524"/>
                  </a:lnTo>
                  <a:lnTo>
                    <a:pt x="5549" y="3524"/>
                  </a:lnTo>
                  <a:lnTo>
                    <a:pt x="3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3"/>
            <p:cNvSpPr/>
            <p:nvPr/>
          </p:nvSpPr>
          <p:spPr>
            <a:xfrm>
              <a:off x="5297675" y="2995725"/>
              <a:ext cx="21750" cy="84275"/>
            </a:xfrm>
            <a:custGeom>
              <a:avLst/>
              <a:gdLst/>
              <a:ahLst/>
              <a:cxnLst/>
              <a:rect l="l" t="t" r="r" b="b"/>
              <a:pathLst>
                <a:path w="870" h="3371" extrusionOk="0">
                  <a:moveTo>
                    <a:pt x="191" y="1"/>
                  </a:moveTo>
                  <a:lnTo>
                    <a:pt x="179" y="49"/>
                  </a:lnTo>
                  <a:cubicBezTo>
                    <a:pt x="156" y="72"/>
                    <a:pt x="122" y="90"/>
                    <a:pt x="89" y="90"/>
                  </a:cubicBezTo>
                  <a:cubicBezTo>
                    <a:pt x="71" y="90"/>
                    <a:pt x="53" y="85"/>
                    <a:pt x="36" y="72"/>
                  </a:cubicBezTo>
                  <a:cubicBezTo>
                    <a:pt x="12" y="60"/>
                    <a:pt x="12" y="37"/>
                    <a:pt x="0" y="13"/>
                  </a:cubicBezTo>
                  <a:lnTo>
                    <a:pt x="0" y="13"/>
                  </a:lnTo>
                  <a:lnTo>
                    <a:pt x="12" y="96"/>
                  </a:lnTo>
                  <a:lnTo>
                    <a:pt x="691" y="3370"/>
                  </a:lnTo>
                  <a:cubicBezTo>
                    <a:pt x="751" y="3335"/>
                    <a:pt x="810" y="3335"/>
                    <a:pt x="870" y="3335"/>
                  </a:cubicBezTo>
                  <a:lnTo>
                    <a:pt x="215" y="180"/>
                  </a:lnTo>
                  <a:lnTo>
                    <a:pt x="19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3"/>
            <p:cNvSpPr/>
            <p:nvPr/>
          </p:nvSpPr>
          <p:spPr>
            <a:xfrm>
              <a:off x="5349175" y="2817450"/>
              <a:ext cx="69375" cy="103300"/>
            </a:xfrm>
            <a:custGeom>
              <a:avLst/>
              <a:gdLst/>
              <a:ahLst/>
              <a:cxnLst/>
              <a:rect l="l" t="t" r="r" b="b"/>
              <a:pathLst>
                <a:path w="2775" h="4132" extrusionOk="0">
                  <a:moveTo>
                    <a:pt x="2620" y="0"/>
                  </a:moveTo>
                  <a:lnTo>
                    <a:pt x="0" y="3977"/>
                  </a:lnTo>
                  <a:lnTo>
                    <a:pt x="119" y="4132"/>
                  </a:lnTo>
                  <a:lnTo>
                    <a:pt x="2774" y="95"/>
                  </a:lnTo>
                  <a:cubicBezTo>
                    <a:pt x="2715" y="72"/>
                    <a:pt x="2667" y="36"/>
                    <a:pt x="262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3"/>
            <p:cNvSpPr/>
            <p:nvPr/>
          </p:nvSpPr>
          <p:spPr>
            <a:xfrm>
              <a:off x="5297975" y="2921625"/>
              <a:ext cx="51825" cy="76825"/>
            </a:xfrm>
            <a:custGeom>
              <a:avLst/>
              <a:gdLst/>
              <a:ahLst/>
              <a:cxnLst/>
              <a:rect l="l" t="t" r="r" b="b"/>
              <a:pathLst>
                <a:path w="2073" h="3073" extrusionOk="0">
                  <a:moveTo>
                    <a:pt x="1953" y="0"/>
                  </a:moveTo>
                  <a:lnTo>
                    <a:pt x="48" y="2882"/>
                  </a:lnTo>
                  <a:lnTo>
                    <a:pt x="12" y="2917"/>
                  </a:lnTo>
                  <a:cubicBezTo>
                    <a:pt x="12" y="2917"/>
                    <a:pt x="12" y="2941"/>
                    <a:pt x="0" y="2941"/>
                  </a:cubicBezTo>
                  <a:lnTo>
                    <a:pt x="0" y="2953"/>
                  </a:lnTo>
                  <a:lnTo>
                    <a:pt x="0" y="2965"/>
                  </a:lnTo>
                  <a:lnTo>
                    <a:pt x="0" y="2977"/>
                  </a:lnTo>
                  <a:lnTo>
                    <a:pt x="0" y="3001"/>
                  </a:lnTo>
                  <a:cubicBezTo>
                    <a:pt x="0" y="3024"/>
                    <a:pt x="12" y="3036"/>
                    <a:pt x="48" y="3060"/>
                  </a:cubicBezTo>
                  <a:cubicBezTo>
                    <a:pt x="60" y="3068"/>
                    <a:pt x="74" y="3072"/>
                    <a:pt x="90" y="3072"/>
                  </a:cubicBezTo>
                  <a:cubicBezTo>
                    <a:pt x="121" y="3072"/>
                    <a:pt x="155" y="3056"/>
                    <a:pt x="179" y="3024"/>
                  </a:cubicBezTo>
                  <a:lnTo>
                    <a:pt x="191" y="2989"/>
                  </a:lnTo>
                  <a:lnTo>
                    <a:pt x="227" y="2953"/>
                  </a:lnTo>
                  <a:lnTo>
                    <a:pt x="2072" y="155"/>
                  </a:lnTo>
                  <a:lnTo>
                    <a:pt x="195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3"/>
            <p:cNvSpPr/>
            <p:nvPr/>
          </p:nvSpPr>
          <p:spPr>
            <a:xfrm>
              <a:off x="5247975" y="2787475"/>
              <a:ext cx="2700" cy="1425"/>
            </a:xfrm>
            <a:custGeom>
              <a:avLst/>
              <a:gdLst/>
              <a:ahLst/>
              <a:cxnLst/>
              <a:rect l="l" t="t" r="r" b="b"/>
              <a:pathLst>
                <a:path w="108" h="57" extrusionOk="0">
                  <a:moveTo>
                    <a:pt x="48" y="1"/>
                  </a:moveTo>
                  <a:cubicBezTo>
                    <a:pt x="32" y="1"/>
                    <a:pt x="15" y="4"/>
                    <a:pt x="0" y="8"/>
                  </a:cubicBezTo>
                  <a:lnTo>
                    <a:pt x="48" y="56"/>
                  </a:lnTo>
                  <a:cubicBezTo>
                    <a:pt x="60" y="44"/>
                    <a:pt x="95" y="44"/>
                    <a:pt x="107" y="20"/>
                  </a:cubicBezTo>
                  <a:cubicBezTo>
                    <a:pt x="93" y="6"/>
                    <a:pt x="71" y="1"/>
                    <a:pt x="48"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3"/>
            <p:cNvSpPr/>
            <p:nvPr/>
          </p:nvSpPr>
          <p:spPr>
            <a:xfrm>
              <a:off x="5264925" y="2810300"/>
              <a:ext cx="211375" cy="272375"/>
            </a:xfrm>
            <a:custGeom>
              <a:avLst/>
              <a:gdLst/>
              <a:ahLst/>
              <a:cxnLst/>
              <a:rect l="l" t="t" r="r" b="b"/>
              <a:pathLst>
                <a:path w="8455" h="10895" extrusionOk="0">
                  <a:moveTo>
                    <a:pt x="132" y="0"/>
                  </a:moveTo>
                  <a:cubicBezTo>
                    <a:pt x="84" y="48"/>
                    <a:pt x="36" y="96"/>
                    <a:pt x="1" y="119"/>
                  </a:cubicBezTo>
                  <a:lnTo>
                    <a:pt x="3287" y="4429"/>
                  </a:lnTo>
                  <a:lnTo>
                    <a:pt x="3406" y="4572"/>
                  </a:lnTo>
                  <a:lnTo>
                    <a:pt x="8228" y="10895"/>
                  </a:lnTo>
                  <a:lnTo>
                    <a:pt x="8454" y="10895"/>
                  </a:lnTo>
                  <a:lnTo>
                    <a:pt x="3489" y="4406"/>
                  </a:lnTo>
                  <a:lnTo>
                    <a:pt x="3370" y="4263"/>
                  </a:lnTo>
                  <a:lnTo>
                    <a:pt x="13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3"/>
            <p:cNvSpPr/>
            <p:nvPr/>
          </p:nvSpPr>
          <p:spPr>
            <a:xfrm>
              <a:off x="5094375" y="2607000"/>
              <a:ext cx="50025" cy="177725"/>
            </a:xfrm>
            <a:custGeom>
              <a:avLst/>
              <a:gdLst/>
              <a:ahLst/>
              <a:cxnLst/>
              <a:rect l="l" t="t" r="r" b="b"/>
              <a:pathLst>
                <a:path w="2001" h="7109" extrusionOk="0">
                  <a:moveTo>
                    <a:pt x="179" y="0"/>
                  </a:moveTo>
                  <a:cubicBezTo>
                    <a:pt x="120" y="48"/>
                    <a:pt x="60" y="60"/>
                    <a:pt x="0" y="60"/>
                  </a:cubicBezTo>
                  <a:lnTo>
                    <a:pt x="1822" y="7108"/>
                  </a:lnTo>
                  <a:cubicBezTo>
                    <a:pt x="1882" y="7085"/>
                    <a:pt x="1941" y="7073"/>
                    <a:pt x="2001" y="7073"/>
                  </a:cubicBez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3"/>
            <p:cNvSpPr/>
            <p:nvPr/>
          </p:nvSpPr>
          <p:spPr>
            <a:xfrm>
              <a:off x="5098850" y="2605500"/>
              <a:ext cx="150325" cy="186375"/>
            </a:xfrm>
            <a:custGeom>
              <a:avLst/>
              <a:gdLst/>
              <a:ahLst/>
              <a:cxnLst/>
              <a:rect l="l" t="t" r="r" b="b"/>
              <a:pathLst>
                <a:path w="6013" h="7455" extrusionOk="0">
                  <a:moveTo>
                    <a:pt x="60" y="1"/>
                  </a:moveTo>
                  <a:cubicBezTo>
                    <a:pt x="48" y="13"/>
                    <a:pt x="12" y="25"/>
                    <a:pt x="0" y="49"/>
                  </a:cubicBezTo>
                  <a:lnTo>
                    <a:pt x="5882" y="7454"/>
                  </a:lnTo>
                  <a:cubicBezTo>
                    <a:pt x="5906" y="7407"/>
                    <a:pt x="5965" y="7371"/>
                    <a:pt x="6013" y="7335"/>
                  </a:cubicBezTo>
                  <a:lnTo>
                    <a:pt x="5965" y="7276"/>
                  </a:lnTo>
                  <a:lnTo>
                    <a:pt x="322" y="179"/>
                  </a:lnTo>
                  <a:lnTo>
                    <a:pt x="6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3"/>
            <p:cNvSpPr/>
            <p:nvPr/>
          </p:nvSpPr>
          <p:spPr>
            <a:xfrm>
              <a:off x="5270300" y="2802250"/>
              <a:ext cx="141400" cy="10750"/>
            </a:xfrm>
            <a:custGeom>
              <a:avLst/>
              <a:gdLst/>
              <a:ahLst/>
              <a:cxnLst/>
              <a:rect l="l" t="t" r="r" b="b"/>
              <a:pathLst>
                <a:path w="5656" h="430" extrusionOk="0">
                  <a:moveTo>
                    <a:pt x="48" y="1"/>
                  </a:moveTo>
                  <a:lnTo>
                    <a:pt x="0" y="179"/>
                  </a:lnTo>
                  <a:lnTo>
                    <a:pt x="5656" y="430"/>
                  </a:lnTo>
                  <a:cubicBezTo>
                    <a:pt x="5644" y="370"/>
                    <a:pt x="5644" y="310"/>
                    <a:pt x="5656" y="251"/>
                  </a:cubicBezTo>
                  <a:lnTo>
                    <a:pt x="48"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3"/>
            <p:cNvSpPr/>
            <p:nvPr/>
          </p:nvSpPr>
          <p:spPr>
            <a:xfrm>
              <a:off x="5167300" y="2797500"/>
              <a:ext cx="75625" cy="7750"/>
            </a:xfrm>
            <a:custGeom>
              <a:avLst/>
              <a:gdLst/>
              <a:ahLst/>
              <a:cxnLst/>
              <a:rect l="l" t="t" r="r" b="b"/>
              <a:pathLst>
                <a:path w="3025" h="310" extrusionOk="0">
                  <a:moveTo>
                    <a:pt x="1" y="0"/>
                  </a:moveTo>
                  <a:lnTo>
                    <a:pt x="1" y="0"/>
                  </a:lnTo>
                  <a:cubicBezTo>
                    <a:pt x="12" y="60"/>
                    <a:pt x="36" y="119"/>
                    <a:pt x="36" y="179"/>
                  </a:cubicBezTo>
                  <a:lnTo>
                    <a:pt x="3025" y="310"/>
                  </a:lnTo>
                  <a:cubicBezTo>
                    <a:pt x="3013" y="262"/>
                    <a:pt x="3013" y="191"/>
                    <a:pt x="3013" y="131"/>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3"/>
            <p:cNvSpPr/>
            <p:nvPr/>
          </p:nvSpPr>
          <p:spPr>
            <a:xfrm>
              <a:off x="5100325" y="2601350"/>
              <a:ext cx="313750" cy="206300"/>
            </a:xfrm>
            <a:custGeom>
              <a:avLst/>
              <a:gdLst/>
              <a:ahLst/>
              <a:cxnLst/>
              <a:rect l="l" t="t" r="r" b="b"/>
              <a:pathLst>
                <a:path w="12550" h="8252" extrusionOk="0">
                  <a:moveTo>
                    <a:pt x="108" y="0"/>
                  </a:moveTo>
                  <a:cubicBezTo>
                    <a:pt x="96" y="60"/>
                    <a:pt x="48" y="107"/>
                    <a:pt x="1" y="155"/>
                  </a:cubicBezTo>
                  <a:lnTo>
                    <a:pt x="286" y="345"/>
                  </a:lnTo>
                  <a:lnTo>
                    <a:pt x="12455" y="8251"/>
                  </a:lnTo>
                  <a:cubicBezTo>
                    <a:pt x="12478" y="8192"/>
                    <a:pt x="12502" y="8132"/>
                    <a:pt x="12550" y="8085"/>
                  </a:cubicBezTo>
                  <a:lnTo>
                    <a:pt x="10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3"/>
            <p:cNvSpPr/>
            <p:nvPr/>
          </p:nvSpPr>
          <p:spPr>
            <a:xfrm>
              <a:off x="5428950" y="2814475"/>
              <a:ext cx="164325" cy="108950"/>
            </a:xfrm>
            <a:custGeom>
              <a:avLst/>
              <a:gdLst/>
              <a:ahLst/>
              <a:cxnLst/>
              <a:rect l="l" t="t" r="r" b="b"/>
              <a:pathLst>
                <a:path w="6573" h="4358" extrusionOk="0">
                  <a:moveTo>
                    <a:pt x="107" y="0"/>
                  </a:moveTo>
                  <a:cubicBezTo>
                    <a:pt x="72" y="60"/>
                    <a:pt x="48" y="107"/>
                    <a:pt x="0" y="155"/>
                  </a:cubicBezTo>
                  <a:lnTo>
                    <a:pt x="6501" y="4358"/>
                  </a:lnTo>
                  <a:cubicBezTo>
                    <a:pt x="6513" y="4322"/>
                    <a:pt x="6513" y="4286"/>
                    <a:pt x="6549" y="4251"/>
                  </a:cubicBezTo>
                  <a:cubicBezTo>
                    <a:pt x="6549" y="4227"/>
                    <a:pt x="6560" y="4215"/>
                    <a:pt x="6572" y="4203"/>
                  </a:cubicBezTo>
                  <a:lnTo>
                    <a:pt x="10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3"/>
            <p:cNvSpPr/>
            <p:nvPr/>
          </p:nvSpPr>
          <p:spPr>
            <a:xfrm>
              <a:off x="5542350" y="2760000"/>
              <a:ext cx="82775" cy="84250"/>
            </a:xfrm>
            <a:custGeom>
              <a:avLst/>
              <a:gdLst/>
              <a:ahLst/>
              <a:cxnLst/>
              <a:rect l="l" t="t" r="r" b="b"/>
              <a:pathLst>
                <a:path w="3311" h="3370" extrusionOk="0">
                  <a:moveTo>
                    <a:pt x="119" y="0"/>
                  </a:moveTo>
                  <a:cubicBezTo>
                    <a:pt x="84" y="36"/>
                    <a:pt x="48" y="95"/>
                    <a:pt x="0" y="131"/>
                  </a:cubicBezTo>
                  <a:lnTo>
                    <a:pt x="3167" y="3370"/>
                  </a:lnTo>
                  <a:cubicBezTo>
                    <a:pt x="3191" y="3334"/>
                    <a:pt x="3227" y="3298"/>
                    <a:pt x="3275" y="3274"/>
                  </a:cubicBezTo>
                  <a:cubicBezTo>
                    <a:pt x="3287" y="3274"/>
                    <a:pt x="3287" y="3251"/>
                    <a:pt x="3310" y="3251"/>
                  </a:cubicBez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3"/>
            <p:cNvSpPr/>
            <p:nvPr/>
          </p:nvSpPr>
          <p:spPr>
            <a:xfrm>
              <a:off x="5525375" y="2931750"/>
              <a:ext cx="73550" cy="151525"/>
            </a:xfrm>
            <a:custGeom>
              <a:avLst/>
              <a:gdLst/>
              <a:ahLst/>
              <a:cxnLst/>
              <a:rect l="l" t="t" r="r" b="b"/>
              <a:pathLst>
                <a:path w="2942" h="6061" extrusionOk="0">
                  <a:moveTo>
                    <a:pt x="2763" y="0"/>
                  </a:moveTo>
                  <a:lnTo>
                    <a:pt x="1" y="6060"/>
                  </a:lnTo>
                  <a:lnTo>
                    <a:pt x="203" y="6060"/>
                  </a:lnTo>
                  <a:lnTo>
                    <a:pt x="2942" y="72"/>
                  </a:lnTo>
                  <a:cubicBezTo>
                    <a:pt x="2882" y="72"/>
                    <a:pt x="2834" y="60"/>
                    <a:pt x="2775" y="36"/>
                  </a:cubicBezTo>
                  <a:cubicBezTo>
                    <a:pt x="2763" y="12"/>
                    <a:pt x="2763" y="0"/>
                    <a:pt x="276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3"/>
            <p:cNvSpPr/>
            <p:nvPr/>
          </p:nvSpPr>
          <p:spPr>
            <a:xfrm>
              <a:off x="5603675" y="2928475"/>
              <a:ext cx="78000" cy="52400"/>
            </a:xfrm>
            <a:custGeom>
              <a:avLst/>
              <a:gdLst/>
              <a:ahLst/>
              <a:cxnLst/>
              <a:rect l="l" t="t" r="r" b="b"/>
              <a:pathLst>
                <a:path w="3120" h="2096" extrusionOk="0">
                  <a:moveTo>
                    <a:pt x="119" y="0"/>
                  </a:moveTo>
                  <a:cubicBezTo>
                    <a:pt x="107" y="12"/>
                    <a:pt x="107" y="24"/>
                    <a:pt x="95" y="60"/>
                  </a:cubicBezTo>
                  <a:lnTo>
                    <a:pt x="0" y="143"/>
                  </a:lnTo>
                  <a:lnTo>
                    <a:pt x="3072" y="2096"/>
                  </a:lnTo>
                  <a:lnTo>
                    <a:pt x="3120" y="1917"/>
                  </a:lnTo>
                  <a:lnTo>
                    <a:pt x="11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3"/>
            <p:cNvSpPr/>
            <p:nvPr/>
          </p:nvSpPr>
          <p:spPr>
            <a:xfrm>
              <a:off x="5600700" y="2860600"/>
              <a:ext cx="29775" cy="58950"/>
            </a:xfrm>
            <a:custGeom>
              <a:avLst/>
              <a:gdLst/>
              <a:ahLst/>
              <a:cxnLst/>
              <a:rect l="l" t="t" r="r" b="b"/>
              <a:pathLst>
                <a:path w="1191" h="2358" extrusionOk="0">
                  <a:moveTo>
                    <a:pt x="1000" y="1"/>
                  </a:moveTo>
                  <a:lnTo>
                    <a:pt x="0" y="2263"/>
                  </a:lnTo>
                  <a:cubicBezTo>
                    <a:pt x="36" y="2287"/>
                    <a:pt x="83" y="2287"/>
                    <a:pt x="107" y="2310"/>
                  </a:cubicBezTo>
                  <a:cubicBezTo>
                    <a:pt x="143" y="2322"/>
                    <a:pt x="155" y="2346"/>
                    <a:pt x="167" y="2358"/>
                  </a:cubicBezTo>
                  <a:lnTo>
                    <a:pt x="1191" y="36"/>
                  </a:lnTo>
                  <a:cubicBezTo>
                    <a:pt x="1131" y="36"/>
                    <a:pt x="1060" y="36"/>
                    <a:pt x="100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3"/>
            <p:cNvSpPr/>
            <p:nvPr/>
          </p:nvSpPr>
          <p:spPr>
            <a:xfrm>
              <a:off x="5706050" y="268440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3"/>
            <p:cNvSpPr/>
            <p:nvPr/>
          </p:nvSpPr>
          <p:spPr>
            <a:xfrm>
              <a:off x="5634325" y="2690050"/>
              <a:ext cx="68475" cy="154200"/>
            </a:xfrm>
            <a:custGeom>
              <a:avLst/>
              <a:gdLst/>
              <a:ahLst/>
              <a:cxnLst/>
              <a:rect l="l" t="t" r="r" b="b"/>
              <a:pathLst>
                <a:path w="2739" h="6168" extrusionOk="0">
                  <a:moveTo>
                    <a:pt x="2739" y="0"/>
                  </a:moveTo>
                  <a:lnTo>
                    <a:pt x="2656" y="24"/>
                  </a:lnTo>
                  <a:lnTo>
                    <a:pt x="0" y="6049"/>
                  </a:lnTo>
                  <a:cubicBezTo>
                    <a:pt x="60" y="6084"/>
                    <a:pt x="108" y="6132"/>
                    <a:pt x="143" y="6168"/>
                  </a:cubicBezTo>
                  <a:lnTo>
                    <a:pt x="2727" y="322"/>
                  </a:lnTo>
                  <a:lnTo>
                    <a:pt x="27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3"/>
            <p:cNvSpPr/>
            <p:nvPr/>
          </p:nvSpPr>
          <p:spPr>
            <a:xfrm>
              <a:off x="5704575" y="2684400"/>
              <a:ext cx="25" cy="25"/>
            </a:xfrm>
            <a:custGeom>
              <a:avLst/>
              <a:gdLst/>
              <a:ahLst/>
              <a:cxnLst/>
              <a:rect l="l" t="t" r="r" b="b"/>
              <a:pathLst>
                <a:path w="1"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3"/>
            <p:cNvSpPr/>
            <p:nvPr/>
          </p:nvSpPr>
          <p:spPr>
            <a:xfrm>
              <a:off x="5705475" y="2684400"/>
              <a:ext cx="0" cy="25"/>
            </a:xfrm>
            <a:custGeom>
              <a:avLst/>
              <a:gdLst/>
              <a:ahLst/>
              <a:cxnLst/>
              <a:rect l="l" t="t" r="r" b="b"/>
              <a:pathLst>
                <a:path h="1" extrusionOk="0">
                  <a:moveTo>
                    <a:pt x="0" y="0"/>
                  </a:move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3"/>
            <p:cNvSpPr/>
            <p:nvPr/>
          </p:nvSpPr>
          <p:spPr>
            <a:xfrm>
              <a:off x="5544725" y="2684975"/>
              <a:ext cx="159275" cy="67000"/>
            </a:xfrm>
            <a:custGeom>
              <a:avLst/>
              <a:gdLst/>
              <a:ahLst/>
              <a:cxnLst/>
              <a:rect l="l" t="t" r="r" b="b"/>
              <a:pathLst>
                <a:path w="6371" h="2680" extrusionOk="0">
                  <a:moveTo>
                    <a:pt x="6370" y="1"/>
                  </a:moveTo>
                  <a:cubicBezTo>
                    <a:pt x="6360" y="1"/>
                    <a:pt x="6352" y="5"/>
                    <a:pt x="6346" y="11"/>
                  </a:cubicBezTo>
                  <a:lnTo>
                    <a:pt x="6346" y="11"/>
                  </a:lnTo>
                  <a:lnTo>
                    <a:pt x="6370" y="1"/>
                  </a:lnTo>
                  <a:close/>
                  <a:moveTo>
                    <a:pt x="6346" y="11"/>
                  </a:moveTo>
                  <a:lnTo>
                    <a:pt x="1" y="2537"/>
                  </a:lnTo>
                  <a:lnTo>
                    <a:pt x="1" y="2549"/>
                  </a:lnTo>
                  <a:cubicBezTo>
                    <a:pt x="60" y="2561"/>
                    <a:pt x="72" y="2620"/>
                    <a:pt x="84" y="2680"/>
                  </a:cubicBezTo>
                  <a:lnTo>
                    <a:pt x="6251" y="227"/>
                  </a:lnTo>
                  <a:lnTo>
                    <a:pt x="6323" y="203"/>
                  </a:lnTo>
                  <a:lnTo>
                    <a:pt x="6323" y="60"/>
                  </a:lnTo>
                  <a:lnTo>
                    <a:pt x="6323" y="48"/>
                  </a:lnTo>
                  <a:lnTo>
                    <a:pt x="6323" y="37"/>
                  </a:lnTo>
                  <a:cubicBezTo>
                    <a:pt x="6323" y="25"/>
                    <a:pt x="6335" y="25"/>
                    <a:pt x="6335" y="25"/>
                  </a:cubicBezTo>
                  <a:cubicBezTo>
                    <a:pt x="6335" y="25"/>
                    <a:pt x="6339" y="17"/>
                    <a:pt x="6346" y="1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3"/>
            <p:cNvSpPr/>
            <p:nvPr/>
          </p:nvSpPr>
          <p:spPr>
            <a:xfrm>
              <a:off x="57057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3"/>
            <p:cNvSpPr/>
            <p:nvPr/>
          </p:nvSpPr>
          <p:spPr>
            <a:xfrm>
              <a:off x="5706050" y="2684400"/>
              <a:ext cx="25" cy="25"/>
            </a:xfrm>
            <a:custGeom>
              <a:avLst/>
              <a:gdLst/>
              <a:ahLst/>
              <a:cxnLst/>
              <a:rect l="l" t="t" r="r" b="b"/>
              <a:pathLst>
                <a:path w="1" h="1" extrusionOk="0">
                  <a:moveTo>
                    <a:pt x="1" y="0"/>
                  </a:moveTo>
                  <a:lnTo>
                    <a:pt x="1" y="0"/>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3"/>
            <p:cNvSpPr/>
            <p:nvPr/>
          </p:nvSpPr>
          <p:spPr>
            <a:xfrm>
              <a:off x="5705475" y="2684400"/>
              <a:ext cx="300" cy="25"/>
            </a:xfrm>
            <a:custGeom>
              <a:avLst/>
              <a:gdLst/>
              <a:ahLst/>
              <a:cxnLst/>
              <a:rect l="l" t="t" r="r" b="b"/>
              <a:pathLst>
                <a:path w="12" h="1" extrusionOk="0">
                  <a:moveTo>
                    <a:pt x="12" y="0"/>
                  </a:moveTo>
                  <a:lnTo>
                    <a:pt x="12" y="0"/>
                  </a:lnTo>
                  <a:cubicBezTo>
                    <a:pt x="0" y="0"/>
                    <a:pt x="0" y="0"/>
                    <a:pt x="12" y="0"/>
                  </a:cubicBezTo>
                  <a:cubicBezTo>
                    <a:pt x="0" y="0"/>
                    <a:pt x="0" y="0"/>
                    <a:pt x="12" y="0"/>
                  </a:cubicBezTo>
                  <a:cubicBezTo>
                    <a:pt x="0" y="0"/>
                    <a:pt x="0" y="0"/>
                    <a:pt x="1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3"/>
            <p:cNvSpPr/>
            <p:nvPr/>
          </p:nvSpPr>
          <p:spPr>
            <a:xfrm>
              <a:off x="5706350" y="2684400"/>
              <a:ext cx="181600" cy="98250"/>
            </a:xfrm>
            <a:custGeom>
              <a:avLst/>
              <a:gdLst/>
              <a:ahLst/>
              <a:cxnLst/>
              <a:rect l="l" t="t" r="r" b="b"/>
              <a:pathLst>
                <a:path w="7264" h="3930" extrusionOk="0">
                  <a:moveTo>
                    <a:pt x="1" y="0"/>
                  </a:moveTo>
                  <a:lnTo>
                    <a:pt x="18" y="9"/>
                  </a:lnTo>
                  <a:lnTo>
                    <a:pt x="18" y="9"/>
                  </a:lnTo>
                  <a:cubicBezTo>
                    <a:pt x="13" y="5"/>
                    <a:pt x="7" y="2"/>
                    <a:pt x="1" y="0"/>
                  </a:cubicBezTo>
                  <a:close/>
                  <a:moveTo>
                    <a:pt x="18" y="9"/>
                  </a:moveTo>
                  <a:cubicBezTo>
                    <a:pt x="40" y="25"/>
                    <a:pt x="48" y="54"/>
                    <a:pt x="48" y="83"/>
                  </a:cubicBezTo>
                  <a:lnTo>
                    <a:pt x="48" y="238"/>
                  </a:lnTo>
                  <a:lnTo>
                    <a:pt x="7264" y="3929"/>
                  </a:lnTo>
                  <a:lnTo>
                    <a:pt x="7264" y="3715"/>
                  </a:lnTo>
                  <a:lnTo>
                    <a:pt x="18" y="9"/>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3"/>
            <p:cNvSpPr/>
            <p:nvPr/>
          </p:nvSpPr>
          <p:spPr>
            <a:xfrm>
              <a:off x="5703075" y="2685575"/>
              <a:ext cx="325" cy="325"/>
            </a:xfrm>
            <a:custGeom>
              <a:avLst/>
              <a:gdLst/>
              <a:ahLst/>
              <a:cxnLst/>
              <a:rect l="l" t="t" r="r" b="b"/>
              <a:pathLst>
                <a:path w="13" h="13" extrusionOk="0">
                  <a:moveTo>
                    <a:pt x="13" y="1"/>
                  </a:moveTo>
                  <a:cubicBezTo>
                    <a:pt x="1" y="1"/>
                    <a:pt x="1" y="1"/>
                    <a:pt x="1" y="13"/>
                  </a:cubicBezTo>
                  <a:cubicBezTo>
                    <a:pt x="1" y="13"/>
                    <a:pt x="1" y="1"/>
                    <a:pt x="1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3"/>
            <p:cNvSpPr/>
            <p:nvPr/>
          </p:nvSpPr>
          <p:spPr>
            <a:xfrm>
              <a:off x="5704575" y="2684400"/>
              <a:ext cx="25" cy="25"/>
            </a:xfrm>
            <a:custGeom>
              <a:avLst/>
              <a:gdLst/>
              <a:ahLst/>
              <a:cxnLst/>
              <a:rect l="l" t="t" r="r" b="b"/>
              <a:pathLst>
                <a:path w="1" h="1" extrusionOk="0">
                  <a:moveTo>
                    <a:pt x="0" y="0"/>
                  </a:moveTo>
                  <a:lnTo>
                    <a:pt x="0" y="0"/>
                  </a:lnTo>
                  <a:lnTo>
                    <a:pt x="0" y="0"/>
                  </a:ln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3"/>
            <p:cNvSpPr/>
            <p:nvPr/>
          </p:nvSpPr>
          <p:spPr>
            <a:xfrm>
              <a:off x="5703375" y="2685575"/>
              <a:ext cx="25" cy="25"/>
            </a:xfrm>
            <a:custGeom>
              <a:avLst/>
              <a:gdLst/>
              <a:ahLst/>
              <a:cxnLst/>
              <a:rect l="l" t="t" r="r" b="b"/>
              <a:pathLst>
                <a:path w="1" h="1" extrusionOk="0">
                  <a:moveTo>
                    <a:pt x="1" y="1"/>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3"/>
            <p:cNvSpPr/>
            <p:nvPr/>
          </p:nvSpPr>
          <p:spPr>
            <a:xfrm>
              <a:off x="5806975" y="2990975"/>
              <a:ext cx="80975" cy="92300"/>
            </a:xfrm>
            <a:custGeom>
              <a:avLst/>
              <a:gdLst/>
              <a:ahLst/>
              <a:cxnLst/>
              <a:rect l="l" t="t" r="r" b="b"/>
              <a:pathLst>
                <a:path w="3239" h="3692" extrusionOk="0">
                  <a:moveTo>
                    <a:pt x="3239" y="0"/>
                  </a:moveTo>
                  <a:lnTo>
                    <a:pt x="0" y="3691"/>
                  </a:lnTo>
                  <a:lnTo>
                    <a:pt x="250" y="3691"/>
                  </a:lnTo>
                  <a:lnTo>
                    <a:pt x="3239" y="262"/>
                  </a:lnTo>
                  <a:lnTo>
                    <a:pt x="323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3"/>
            <p:cNvSpPr/>
            <p:nvPr/>
          </p:nvSpPr>
          <p:spPr>
            <a:xfrm>
              <a:off x="5690575" y="3002575"/>
              <a:ext cx="6875" cy="80700"/>
            </a:xfrm>
            <a:custGeom>
              <a:avLst/>
              <a:gdLst/>
              <a:ahLst/>
              <a:cxnLst/>
              <a:rect l="l" t="t" r="r" b="b"/>
              <a:pathLst>
                <a:path w="275" h="3228" extrusionOk="0">
                  <a:moveTo>
                    <a:pt x="96" y="1"/>
                  </a:moveTo>
                  <a:lnTo>
                    <a:pt x="1" y="3227"/>
                  </a:lnTo>
                  <a:lnTo>
                    <a:pt x="179" y="3227"/>
                  </a:lnTo>
                  <a:lnTo>
                    <a:pt x="275" y="60"/>
                  </a:lnTo>
                  <a:cubicBezTo>
                    <a:pt x="215" y="37"/>
                    <a:pt x="155" y="25"/>
                    <a:pt x="96"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3"/>
            <p:cNvSpPr/>
            <p:nvPr/>
          </p:nvSpPr>
          <p:spPr>
            <a:xfrm>
              <a:off x="5695050" y="2684400"/>
              <a:ext cx="12825" cy="278925"/>
            </a:xfrm>
            <a:custGeom>
              <a:avLst/>
              <a:gdLst/>
              <a:ahLst/>
              <a:cxnLst/>
              <a:rect l="l" t="t" r="r" b="b"/>
              <a:pathLst>
                <a:path w="513" h="11157" extrusionOk="0">
                  <a:moveTo>
                    <a:pt x="393" y="0"/>
                  </a:moveTo>
                  <a:cubicBezTo>
                    <a:pt x="381" y="0"/>
                    <a:pt x="381" y="0"/>
                    <a:pt x="369" y="12"/>
                  </a:cubicBezTo>
                  <a:cubicBezTo>
                    <a:pt x="357" y="12"/>
                    <a:pt x="357" y="24"/>
                    <a:pt x="357" y="24"/>
                  </a:cubicBezTo>
                  <a:cubicBezTo>
                    <a:pt x="357" y="24"/>
                    <a:pt x="357" y="48"/>
                    <a:pt x="334" y="48"/>
                  </a:cubicBezTo>
                  <a:lnTo>
                    <a:pt x="334" y="60"/>
                  </a:lnTo>
                  <a:lnTo>
                    <a:pt x="334" y="191"/>
                  </a:lnTo>
                  <a:lnTo>
                    <a:pt x="322" y="524"/>
                  </a:lnTo>
                  <a:lnTo>
                    <a:pt x="0" y="11156"/>
                  </a:lnTo>
                  <a:lnTo>
                    <a:pt x="179" y="11120"/>
                  </a:lnTo>
                  <a:lnTo>
                    <a:pt x="512" y="202"/>
                  </a:lnTo>
                  <a:lnTo>
                    <a:pt x="512" y="60"/>
                  </a:lnTo>
                  <a:cubicBezTo>
                    <a:pt x="500" y="60"/>
                    <a:pt x="488" y="12"/>
                    <a:pt x="44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3"/>
            <p:cNvSpPr/>
            <p:nvPr/>
          </p:nvSpPr>
          <p:spPr>
            <a:xfrm>
              <a:off x="5680150" y="2962925"/>
              <a:ext cx="44675" cy="40925"/>
            </a:xfrm>
            <a:custGeom>
              <a:avLst/>
              <a:gdLst/>
              <a:ahLst/>
              <a:cxnLst/>
              <a:rect l="l" t="t" r="r" b="b"/>
              <a:pathLst>
                <a:path w="1787" h="1637" extrusionOk="0">
                  <a:moveTo>
                    <a:pt x="818" y="1"/>
                  </a:moveTo>
                  <a:cubicBezTo>
                    <a:pt x="796" y="1"/>
                    <a:pt x="773" y="2"/>
                    <a:pt x="751" y="3"/>
                  </a:cubicBezTo>
                  <a:cubicBezTo>
                    <a:pt x="692" y="3"/>
                    <a:pt x="632" y="15"/>
                    <a:pt x="572" y="51"/>
                  </a:cubicBezTo>
                  <a:cubicBezTo>
                    <a:pt x="513" y="63"/>
                    <a:pt x="453" y="99"/>
                    <a:pt x="394" y="122"/>
                  </a:cubicBezTo>
                  <a:cubicBezTo>
                    <a:pt x="239" y="229"/>
                    <a:pt x="132" y="360"/>
                    <a:pt x="72" y="527"/>
                  </a:cubicBezTo>
                  <a:cubicBezTo>
                    <a:pt x="37" y="587"/>
                    <a:pt x="25" y="646"/>
                    <a:pt x="25" y="706"/>
                  </a:cubicBezTo>
                  <a:cubicBezTo>
                    <a:pt x="1" y="884"/>
                    <a:pt x="37" y="1075"/>
                    <a:pt x="144" y="1242"/>
                  </a:cubicBezTo>
                  <a:cubicBezTo>
                    <a:pt x="227" y="1384"/>
                    <a:pt x="370" y="1492"/>
                    <a:pt x="525" y="1563"/>
                  </a:cubicBezTo>
                  <a:cubicBezTo>
                    <a:pt x="596" y="1599"/>
                    <a:pt x="644" y="1611"/>
                    <a:pt x="715" y="1623"/>
                  </a:cubicBezTo>
                  <a:cubicBezTo>
                    <a:pt x="764" y="1632"/>
                    <a:pt x="813" y="1636"/>
                    <a:pt x="861" y="1636"/>
                  </a:cubicBezTo>
                  <a:cubicBezTo>
                    <a:pt x="1002" y="1636"/>
                    <a:pt x="1142" y="1598"/>
                    <a:pt x="1275" y="1527"/>
                  </a:cubicBezTo>
                  <a:cubicBezTo>
                    <a:pt x="1656" y="1289"/>
                    <a:pt x="1787" y="777"/>
                    <a:pt x="1537" y="396"/>
                  </a:cubicBezTo>
                  <a:cubicBezTo>
                    <a:pt x="1371" y="142"/>
                    <a:pt x="1103" y="1"/>
                    <a:pt x="81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3"/>
            <p:cNvSpPr/>
            <p:nvPr/>
          </p:nvSpPr>
          <p:spPr>
            <a:xfrm>
              <a:off x="5242300" y="2786925"/>
              <a:ext cx="29500" cy="28675"/>
            </a:xfrm>
            <a:custGeom>
              <a:avLst/>
              <a:gdLst/>
              <a:ahLst/>
              <a:cxnLst/>
              <a:rect l="l" t="t" r="r" b="b"/>
              <a:pathLst>
                <a:path w="1180" h="1147" extrusionOk="0">
                  <a:moveTo>
                    <a:pt x="590" y="1"/>
                  </a:moveTo>
                  <a:cubicBezTo>
                    <a:pt x="504" y="1"/>
                    <a:pt x="417" y="18"/>
                    <a:pt x="334" y="54"/>
                  </a:cubicBezTo>
                  <a:cubicBezTo>
                    <a:pt x="322" y="66"/>
                    <a:pt x="287" y="66"/>
                    <a:pt x="275" y="78"/>
                  </a:cubicBezTo>
                  <a:cubicBezTo>
                    <a:pt x="215" y="114"/>
                    <a:pt x="168" y="150"/>
                    <a:pt x="144" y="197"/>
                  </a:cubicBezTo>
                  <a:cubicBezTo>
                    <a:pt x="49" y="304"/>
                    <a:pt x="1" y="423"/>
                    <a:pt x="1" y="554"/>
                  </a:cubicBezTo>
                  <a:cubicBezTo>
                    <a:pt x="1" y="614"/>
                    <a:pt x="25" y="673"/>
                    <a:pt x="37" y="733"/>
                  </a:cubicBezTo>
                  <a:cubicBezTo>
                    <a:pt x="49" y="781"/>
                    <a:pt x="72" y="828"/>
                    <a:pt x="96" y="864"/>
                  </a:cubicBezTo>
                  <a:cubicBezTo>
                    <a:pt x="213" y="1051"/>
                    <a:pt x="407" y="1146"/>
                    <a:pt x="603" y="1146"/>
                  </a:cubicBezTo>
                  <a:cubicBezTo>
                    <a:pt x="707" y="1146"/>
                    <a:pt x="811" y="1120"/>
                    <a:pt x="906" y="1066"/>
                  </a:cubicBezTo>
                  <a:cubicBezTo>
                    <a:pt x="965" y="1031"/>
                    <a:pt x="1001" y="983"/>
                    <a:pt x="1037" y="947"/>
                  </a:cubicBezTo>
                  <a:cubicBezTo>
                    <a:pt x="1084" y="900"/>
                    <a:pt x="1108" y="840"/>
                    <a:pt x="1120" y="792"/>
                  </a:cubicBezTo>
                  <a:lnTo>
                    <a:pt x="1168" y="614"/>
                  </a:lnTo>
                  <a:cubicBezTo>
                    <a:pt x="1180" y="495"/>
                    <a:pt x="1156" y="376"/>
                    <a:pt x="1084" y="269"/>
                  </a:cubicBezTo>
                  <a:cubicBezTo>
                    <a:pt x="976" y="94"/>
                    <a:pt x="787" y="1"/>
                    <a:pt x="59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3"/>
            <p:cNvSpPr/>
            <p:nvPr/>
          </p:nvSpPr>
          <p:spPr>
            <a:xfrm>
              <a:off x="5124150" y="2783375"/>
              <a:ext cx="44375" cy="41000"/>
            </a:xfrm>
            <a:custGeom>
              <a:avLst/>
              <a:gdLst/>
              <a:ahLst/>
              <a:cxnLst/>
              <a:rect l="l" t="t" r="r" b="b"/>
              <a:pathLst>
                <a:path w="1775" h="1640" extrusionOk="0">
                  <a:moveTo>
                    <a:pt x="916" y="0"/>
                  </a:moveTo>
                  <a:cubicBezTo>
                    <a:pt x="884" y="0"/>
                    <a:pt x="853" y="2"/>
                    <a:pt x="822" y="6"/>
                  </a:cubicBezTo>
                  <a:lnTo>
                    <a:pt x="643" y="53"/>
                  </a:lnTo>
                  <a:cubicBezTo>
                    <a:pt x="595" y="65"/>
                    <a:pt x="548" y="101"/>
                    <a:pt x="512" y="113"/>
                  </a:cubicBezTo>
                  <a:cubicBezTo>
                    <a:pt x="119" y="351"/>
                    <a:pt x="0" y="863"/>
                    <a:pt x="238" y="1244"/>
                  </a:cubicBezTo>
                  <a:cubicBezTo>
                    <a:pt x="345" y="1423"/>
                    <a:pt x="524" y="1542"/>
                    <a:pt x="703" y="1601"/>
                  </a:cubicBezTo>
                  <a:cubicBezTo>
                    <a:pt x="762" y="1613"/>
                    <a:pt x="822" y="1637"/>
                    <a:pt x="881" y="1637"/>
                  </a:cubicBezTo>
                  <a:cubicBezTo>
                    <a:pt x="904" y="1639"/>
                    <a:pt x="926" y="1640"/>
                    <a:pt x="949" y="1640"/>
                  </a:cubicBezTo>
                  <a:cubicBezTo>
                    <a:pt x="1057" y="1640"/>
                    <a:pt x="1164" y="1617"/>
                    <a:pt x="1262" y="1577"/>
                  </a:cubicBezTo>
                  <a:cubicBezTo>
                    <a:pt x="1298" y="1566"/>
                    <a:pt x="1346" y="1542"/>
                    <a:pt x="1369" y="1518"/>
                  </a:cubicBezTo>
                  <a:cubicBezTo>
                    <a:pt x="1381" y="1506"/>
                    <a:pt x="1405" y="1482"/>
                    <a:pt x="1417" y="1482"/>
                  </a:cubicBezTo>
                  <a:cubicBezTo>
                    <a:pt x="1655" y="1304"/>
                    <a:pt x="1774" y="1042"/>
                    <a:pt x="1762" y="756"/>
                  </a:cubicBezTo>
                  <a:cubicBezTo>
                    <a:pt x="1762" y="696"/>
                    <a:pt x="1738" y="637"/>
                    <a:pt x="1727" y="577"/>
                  </a:cubicBezTo>
                  <a:cubicBezTo>
                    <a:pt x="1715" y="518"/>
                    <a:pt x="1679" y="458"/>
                    <a:pt x="1643" y="399"/>
                  </a:cubicBezTo>
                  <a:cubicBezTo>
                    <a:pt x="1483" y="142"/>
                    <a:pt x="1197" y="0"/>
                    <a:pt x="9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3"/>
            <p:cNvSpPr/>
            <p:nvPr/>
          </p:nvSpPr>
          <p:spPr>
            <a:xfrm>
              <a:off x="5311075" y="3079075"/>
              <a:ext cx="15800" cy="3900"/>
            </a:xfrm>
            <a:custGeom>
              <a:avLst/>
              <a:gdLst/>
              <a:ahLst/>
              <a:cxnLst/>
              <a:rect l="l" t="t" r="r" b="b"/>
              <a:pathLst>
                <a:path w="632" h="156" extrusionOk="0">
                  <a:moveTo>
                    <a:pt x="346" y="1"/>
                  </a:moveTo>
                  <a:cubicBezTo>
                    <a:pt x="310" y="1"/>
                    <a:pt x="238" y="13"/>
                    <a:pt x="179" y="36"/>
                  </a:cubicBezTo>
                  <a:cubicBezTo>
                    <a:pt x="143" y="48"/>
                    <a:pt x="131" y="48"/>
                    <a:pt x="95" y="60"/>
                  </a:cubicBezTo>
                  <a:cubicBezTo>
                    <a:pt x="60" y="96"/>
                    <a:pt x="24" y="108"/>
                    <a:pt x="0" y="155"/>
                  </a:cubicBezTo>
                  <a:lnTo>
                    <a:pt x="631" y="155"/>
                  </a:lnTo>
                  <a:cubicBezTo>
                    <a:pt x="560" y="60"/>
                    <a:pt x="453" y="1"/>
                    <a:pt x="34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3"/>
            <p:cNvSpPr/>
            <p:nvPr/>
          </p:nvSpPr>
          <p:spPr>
            <a:xfrm>
              <a:off x="5102400" y="2980750"/>
              <a:ext cx="21475" cy="20375"/>
            </a:xfrm>
            <a:custGeom>
              <a:avLst/>
              <a:gdLst/>
              <a:ahLst/>
              <a:cxnLst/>
              <a:rect l="l" t="t" r="r" b="b"/>
              <a:pathLst>
                <a:path w="859" h="815" extrusionOk="0">
                  <a:moveTo>
                    <a:pt x="486" y="0"/>
                  </a:moveTo>
                  <a:cubicBezTo>
                    <a:pt x="471" y="0"/>
                    <a:pt x="456" y="2"/>
                    <a:pt x="441" y="5"/>
                  </a:cubicBezTo>
                  <a:cubicBezTo>
                    <a:pt x="370" y="5"/>
                    <a:pt x="287" y="17"/>
                    <a:pt x="227" y="64"/>
                  </a:cubicBezTo>
                  <a:cubicBezTo>
                    <a:pt x="84" y="159"/>
                    <a:pt x="1" y="326"/>
                    <a:pt x="37" y="493"/>
                  </a:cubicBezTo>
                  <a:cubicBezTo>
                    <a:pt x="49" y="540"/>
                    <a:pt x="72" y="588"/>
                    <a:pt x="96" y="624"/>
                  </a:cubicBezTo>
                  <a:cubicBezTo>
                    <a:pt x="108" y="648"/>
                    <a:pt x="108" y="659"/>
                    <a:pt x="132" y="659"/>
                  </a:cubicBezTo>
                  <a:cubicBezTo>
                    <a:pt x="156" y="707"/>
                    <a:pt x="203" y="731"/>
                    <a:pt x="251" y="767"/>
                  </a:cubicBezTo>
                  <a:cubicBezTo>
                    <a:pt x="311" y="790"/>
                    <a:pt x="370" y="814"/>
                    <a:pt x="430" y="814"/>
                  </a:cubicBezTo>
                  <a:cubicBezTo>
                    <a:pt x="501" y="814"/>
                    <a:pt x="584" y="790"/>
                    <a:pt x="668" y="755"/>
                  </a:cubicBezTo>
                  <a:cubicBezTo>
                    <a:pt x="703" y="719"/>
                    <a:pt x="751" y="695"/>
                    <a:pt x="787" y="648"/>
                  </a:cubicBezTo>
                  <a:cubicBezTo>
                    <a:pt x="811" y="600"/>
                    <a:pt x="846" y="540"/>
                    <a:pt x="858" y="493"/>
                  </a:cubicBezTo>
                  <a:cubicBezTo>
                    <a:pt x="858" y="433"/>
                    <a:pt x="858" y="374"/>
                    <a:pt x="846" y="314"/>
                  </a:cubicBezTo>
                  <a:cubicBezTo>
                    <a:pt x="822" y="278"/>
                    <a:pt x="811" y="243"/>
                    <a:pt x="799" y="195"/>
                  </a:cubicBezTo>
                  <a:cubicBezTo>
                    <a:pt x="751" y="124"/>
                    <a:pt x="692" y="64"/>
                    <a:pt x="620" y="40"/>
                  </a:cubicBezTo>
                  <a:cubicBezTo>
                    <a:pt x="575" y="14"/>
                    <a:pt x="531" y="0"/>
                    <a:pt x="48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3"/>
            <p:cNvSpPr/>
            <p:nvPr/>
          </p:nvSpPr>
          <p:spPr>
            <a:xfrm>
              <a:off x="5251825" y="2953700"/>
              <a:ext cx="16700" cy="14600"/>
            </a:xfrm>
            <a:custGeom>
              <a:avLst/>
              <a:gdLst/>
              <a:ahLst/>
              <a:cxnLst/>
              <a:rect l="l" t="t" r="r" b="b"/>
              <a:pathLst>
                <a:path w="668" h="584" extrusionOk="0">
                  <a:moveTo>
                    <a:pt x="336" y="1"/>
                  </a:moveTo>
                  <a:cubicBezTo>
                    <a:pt x="282" y="1"/>
                    <a:pt x="227" y="16"/>
                    <a:pt x="179" y="51"/>
                  </a:cubicBezTo>
                  <a:cubicBezTo>
                    <a:pt x="49" y="134"/>
                    <a:pt x="1" y="313"/>
                    <a:pt x="84" y="444"/>
                  </a:cubicBezTo>
                  <a:cubicBezTo>
                    <a:pt x="146" y="536"/>
                    <a:pt x="241" y="583"/>
                    <a:pt x="337" y="583"/>
                  </a:cubicBezTo>
                  <a:cubicBezTo>
                    <a:pt x="390" y="583"/>
                    <a:pt x="442" y="569"/>
                    <a:pt x="489" y="539"/>
                  </a:cubicBezTo>
                  <a:cubicBezTo>
                    <a:pt x="620" y="444"/>
                    <a:pt x="668" y="265"/>
                    <a:pt x="584" y="134"/>
                  </a:cubicBezTo>
                  <a:cubicBezTo>
                    <a:pt x="531" y="50"/>
                    <a:pt x="434" y="1"/>
                    <a:pt x="3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3"/>
            <p:cNvSpPr/>
            <p:nvPr/>
          </p:nvSpPr>
          <p:spPr>
            <a:xfrm>
              <a:off x="5411075" y="2800425"/>
              <a:ext cx="21175" cy="20450"/>
            </a:xfrm>
            <a:custGeom>
              <a:avLst/>
              <a:gdLst/>
              <a:ahLst/>
              <a:cxnLst/>
              <a:rect l="l" t="t" r="r" b="b"/>
              <a:pathLst>
                <a:path w="847" h="818" extrusionOk="0">
                  <a:moveTo>
                    <a:pt x="425" y="1"/>
                  </a:moveTo>
                  <a:cubicBezTo>
                    <a:pt x="350" y="1"/>
                    <a:pt x="274" y="20"/>
                    <a:pt x="203" y="62"/>
                  </a:cubicBezTo>
                  <a:cubicBezTo>
                    <a:pt x="179" y="74"/>
                    <a:pt x="144" y="98"/>
                    <a:pt x="120" y="133"/>
                  </a:cubicBezTo>
                  <a:cubicBezTo>
                    <a:pt x="72" y="181"/>
                    <a:pt x="48" y="241"/>
                    <a:pt x="25" y="300"/>
                  </a:cubicBezTo>
                  <a:cubicBezTo>
                    <a:pt x="25" y="312"/>
                    <a:pt x="25" y="324"/>
                    <a:pt x="13" y="324"/>
                  </a:cubicBezTo>
                  <a:cubicBezTo>
                    <a:pt x="1" y="383"/>
                    <a:pt x="1" y="443"/>
                    <a:pt x="13" y="503"/>
                  </a:cubicBezTo>
                  <a:cubicBezTo>
                    <a:pt x="25" y="550"/>
                    <a:pt x="48" y="586"/>
                    <a:pt x="60" y="622"/>
                  </a:cubicBezTo>
                  <a:cubicBezTo>
                    <a:pt x="72" y="657"/>
                    <a:pt x="108" y="681"/>
                    <a:pt x="120" y="705"/>
                  </a:cubicBezTo>
                  <a:cubicBezTo>
                    <a:pt x="167" y="741"/>
                    <a:pt x="227" y="776"/>
                    <a:pt x="263" y="788"/>
                  </a:cubicBezTo>
                  <a:cubicBezTo>
                    <a:pt x="312" y="808"/>
                    <a:pt x="362" y="818"/>
                    <a:pt x="411" y="818"/>
                  </a:cubicBezTo>
                  <a:cubicBezTo>
                    <a:pt x="479" y="818"/>
                    <a:pt x="546" y="799"/>
                    <a:pt x="608" y="764"/>
                  </a:cubicBezTo>
                  <a:cubicBezTo>
                    <a:pt x="620" y="741"/>
                    <a:pt x="656" y="729"/>
                    <a:pt x="667" y="717"/>
                  </a:cubicBezTo>
                  <a:cubicBezTo>
                    <a:pt x="739" y="669"/>
                    <a:pt x="787" y="622"/>
                    <a:pt x="798" y="562"/>
                  </a:cubicBezTo>
                  <a:cubicBezTo>
                    <a:pt x="846" y="443"/>
                    <a:pt x="846" y="312"/>
                    <a:pt x="775" y="193"/>
                  </a:cubicBezTo>
                  <a:cubicBezTo>
                    <a:pt x="697" y="69"/>
                    <a:pt x="564" y="1"/>
                    <a:pt x="4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3"/>
            <p:cNvSpPr/>
            <p:nvPr/>
          </p:nvSpPr>
          <p:spPr>
            <a:xfrm>
              <a:off x="5081275" y="2588800"/>
              <a:ext cx="22950" cy="20300"/>
            </a:xfrm>
            <a:custGeom>
              <a:avLst/>
              <a:gdLst/>
              <a:ahLst/>
              <a:cxnLst/>
              <a:rect l="l" t="t" r="r" b="b"/>
              <a:pathLst>
                <a:path w="918" h="812" extrusionOk="0">
                  <a:moveTo>
                    <a:pt x="476" y="0"/>
                  </a:moveTo>
                  <a:cubicBezTo>
                    <a:pt x="403" y="0"/>
                    <a:pt x="329" y="20"/>
                    <a:pt x="263" y="62"/>
                  </a:cubicBezTo>
                  <a:cubicBezTo>
                    <a:pt x="60" y="181"/>
                    <a:pt x="1" y="431"/>
                    <a:pt x="120" y="621"/>
                  </a:cubicBezTo>
                  <a:cubicBezTo>
                    <a:pt x="155" y="681"/>
                    <a:pt x="203" y="728"/>
                    <a:pt x="263" y="752"/>
                  </a:cubicBezTo>
                  <a:cubicBezTo>
                    <a:pt x="322" y="788"/>
                    <a:pt x="358" y="812"/>
                    <a:pt x="441" y="812"/>
                  </a:cubicBezTo>
                  <a:lnTo>
                    <a:pt x="536" y="812"/>
                  </a:lnTo>
                  <a:cubicBezTo>
                    <a:pt x="584" y="776"/>
                    <a:pt x="644" y="752"/>
                    <a:pt x="703" y="728"/>
                  </a:cubicBezTo>
                  <a:cubicBezTo>
                    <a:pt x="739" y="717"/>
                    <a:pt x="751" y="693"/>
                    <a:pt x="763" y="681"/>
                  </a:cubicBezTo>
                  <a:cubicBezTo>
                    <a:pt x="810" y="633"/>
                    <a:pt x="834" y="574"/>
                    <a:pt x="870" y="538"/>
                  </a:cubicBezTo>
                  <a:cubicBezTo>
                    <a:pt x="917" y="419"/>
                    <a:pt x="894" y="300"/>
                    <a:pt x="822" y="193"/>
                  </a:cubicBezTo>
                  <a:cubicBezTo>
                    <a:pt x="745" y="69"/>
                    <a:pt x="612" y="0"/>
                    <a:pt x="47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3"/>
            <p:cNvSpPr/>
            <p:nvPr/>
          </p:nvSpPr>
          <p:spPr>
            <a:xfrm>
              <a:off x="5522700" y="2742050"/>
              <a:ext cx="24425" cy="23250"/>
            </a:xfrm>
            <a:custGeom>
              <a:avLst/>
              <a:gdLst/>
              <a:ahLst/>
              <a:cxnLst/>
              <a:rect l="l" t="t" r="r" b="b"/>
              <a:pathLst>
                <a:path w="977" h="930" extrusionOk="0">
                  <a:moveTo>
                    <a:pt x="525" y="0"/>
                  </a:moveTo>
                  <a:cubicBezTo>
                    <a:pt x="442" y="0"/>
                    <a:pt x="359" y="24"/>
                    <a:pt x="286" y="75"/>
                  </a:cubicBezTo>
                  <a:cubicBezTo>
                    <a:pt x="72" y="206"/>
                    <a:pt x="1" y="492"/>
                    <a:pt x="132" y="706"/>
                  </a:cubicBezTo>
                  <a:cubicBezTo>
                    <a:pt x="216" y="853"/>
                    <a:pt x="367" y="930"/>
                    <a:pt x="523" y="930"/>
                  </a:cubicBezTo>
                  <a:cubicBezTo>
                    <a:pt x="608" y="930"/>
                    <a:pt x="695" y="907"/>
                    <a:pt x="774" y="861"/>
                  </a:cubicBezTo>
                  <a:cubicBezTo>
                    <a:pt x="786" y="861"/>
                    <a:pt x="786" y="849"/>
                    <a:pt x="798" y="849"/>
                  </a:cubicBezTo>
                  <a:cubicBezTo>
                    <a:pt x="834" y="813"/>
                    <a:pt x="858" y="778"/>
                    <a:pt x="905" y="718"/>
                  </a:cubicBezTo>
                  <a:cubicBezTo>
                    <a:pt x="965" y="623"/>
                    <a:pt x="977" y="504"/>
                    <a:pt x="965" y="385"/>
                  </a:cubicBezTo>
                  <a:cubicBezTo>
                    <a:pt x="953" y="325"/>
                    <a:pt x="941" y="278"/>
                    <a:pt x="905" y="218"/>
                  </a:cubicBezTo>
                  <a:lnTo>
                    <a:pt x="905" y="206"/>
                  </a:lnTo>
                  <a:cubicBezTo>
                    <a:pt x="821" y="76"/>
                    <a:pt x="674" y="0"/>
                    <a:pt x="525"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3"/>
            <p:cNvSpPr/>
            <p:nvPr/>
          </p:nvSpPr>
          <p:spPr>
            <a:xfrm>
              <a:off x="5589975" y="2916675"/>
              <a:ext cx="17875" cy="16275"/>
            </a:xfrm>
            <a:custGeom>
              <a:avLst/>
              <a:gdLst/>
              <a:ahLst/>
              <a:cxnLst/>
              <a:rect l="l" t="t" r="r" b="b"/>
              <a:pathLst>
                <a:path w="715" h="651" extrusionOk="0">
                  <a:moveTo>
                    <a:pt x="368" y="1"/>
                  </a:moveTo>
                  <a:cubicBezTo>
                    <a:pt x="286" y="1"/>
                    <a:pt x="195" y="37"/>
                    <a:pt x="119" y="103"/>
                  </a:cubicBezTo>
                  <a:lnTo>
                    <a:pt x="72" y="139"/>
                  </a:lnTo>
                  <a:cubicBezTo>
                    <a:pt x="48" y="174"/>
                    <a:pt x="48" y="222"/>
                    <a:pt x="36" y="258"/>
                  </a:cubicBezTo>
                  <a:cubicBezTo>
                    <a:pt x="0" y="377"/>
                    <a:pt x="60" y="520"/>
                    <a:pt x="167" y="591"/>
                  </a:cubicBezTo>
                  <a:lnTo>
                    <a:pt x="179" y="603"/>
                  </a:lnTo>
                  <a:cubicBezTo>
                    <a:pt x="227" y="639"/>
                    <a:pt x="286" y="651"/>
                    <a:pt x="346" y="651"/>
                  </a:cubicBezTo>
                  <a:cubicBezTo>
                    <a:pt x="417" y="651"/>
                    <a:pt x="489" y="639"/>
                    <a:pt x="548" y="591"/>
                  </a:cubicBezTo>
                  <a:cubicBezTo>
                    <a:pt x="596" y="591"/>
                    <a:pt x="631" y="555"/>
                    <a:pt x="643" y="508"/>
                  </a:cubicBezTo>
                  <a:cubicBezTo>
                    <a:pt x="655" y="496"/>
                    <a:pt x="655" y="484"/>
                    <a:pt x="667" y="460"/>
                  </a:cubicBezTo>
                  <a:cubicBezTo>
                    <a:pt x="715" y="341"/>
                    <a:pt x="691" y="186"/>
                    <a:pt x="596" y="103"/>
                  </a:cubicBezTo>
                  <a:cubicBezTo>
                    <a:pt x="584" y="79"/>
                    <a:pt x="572" y="67"/>
                    <a:pt x="536" y="55"/>
                  </a:cubicBezTo>
                  <a:cubicBezTo>
                    <a:pt x="512" y="44"/>
                    <a:pt x="465" y="20"/>
                    <a:pt x="429" y="8"/>
                  </a:cubicBezTo>
                  <a:cubicBezTo>
                    <a:pt x="410" y="3"/>
                    <a:pt x="389" y="1"/>
                    <a:pt x="3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3"/>
            <p:cNvSpPr/>
            <p:nvPr/>
          </p:nvSpPr>
          <p:spPr>
            <a:xfrm>
              <a:off x="5193500" y="2984600"/>
              <a:ext cx="9250" cy="8725"/>
            </a:xfrm>
            <a:custGeom>
              <a:avLst/>
              <a:gdLst/>
              <a:ahLst/>
              <a:cxnLst/>
              <a:rect l="l" t="t" r="r" b="b"/>
              <a:pathLst>
                <a:path w="370" h="349" extrusionOk="0">
                  <a:moveTo>
                    <a:pt x="180" y="1"/>
                  </a:moveTo>
                  <a:cubicBezTo>
                    <a:pt x="158" y="1"/>
                    <a:pt x="138" y="6"/>
                    <a:pt x="119" y="17"/>
                  </a:cubicBezTo>
                  <a:cubicBezTo>
                    <a:pt x="119" y="17"/>
                    <a:pt x="96" y="17"/>
                    <a:pt x="96" y="29"/>
                  </a:cubicBezTo>
                  <a:cubicBezTo>
                    <a:pt x="24" y="77"/>
                    <a:pt x="0" y="160"/>
                    <a:pt x="36" y="255"/>
                  </a:cubicBezTo>
                  <a:lnTo>
                    <a:pt x="36" y="267"/>
                  </a:lnTo>
                  <a:cubicBezTo>
                    <a:pt x="77" y="316"/>
                    <a:pt x="134" y="349"/>
                    <a:pt x="194" y="349"/>
                  </a:cubicBezTo>
                  <a:cubicBezTo>
                    <a:pt x="221" y="349"/>
                    <a:pt x="248" y="342"/>
                    <a:pt x="274" y="327"/>
                  </a:cubicBezTo>
                  <a:cubicBezTo>
                    <a:pt x="310" y="315"/>
                    <a:pt x="322" y="303"/>
                    <a:pt x="334" y="267"/>
                  </a:cubicBezTo>
                  <a:cubicBezTo>
                    <a:pt x="346" y="255"/>
                    <a:pt x="346" y="244"/>
                    <a:pt x="346" y="220"/>
                  </a:cubicBezTo>
                  <a:cubicBezTo>
                    <a:pt x="369" y="184"/>
                    <a:pt x="346" y="136"/>
                    <a:pt x="334" y="89"/>
                  </a:cubicBezTo>
                  <a:cubicBezTo>
                    <a:pt x="334" y="77"/>
                    <a:pt x="322" y="77"/>
                    <a:pt x="322" y="77"/>
                  </a:cubicBezTo>
                  <a:cubicBezTo>
                    <a:pt x="281" y="28"/>
                    <a:pt x="228" y="1"/>
                    <a:pt x="18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3"/>
            <p:cNvSpPr/>
            <p:nvPr/>
          </p:nvSpPr>
          <p:spPr>
            <a:xfrm>
              <a:off x="5617950" y="2840125"/>
              <a:ext cx="23550" cy="21200"/>
            </a:xfrm>
            <a:custGeom>
              <a:avLst/>
              <a:gdLst/>
              <a:ahLst/>
              <a:cxnLst/>
              <a:rect l="l" t="t" r="r" b="b"/>
              <a:pathLst>
                <a:path w="942" h="848" extrusionOk="0">
                  <a:moveTo>
                    <a:pt x="468" y="1"/>
                  </a:moveTo>
                  <a:cubicBezTo>
                    <a:pt x="402" y="1"/>
                    <a:pt x="334" y="16"/>
                    <a:pt x="263" y="46"/>
                  </a:cubicBezTo>
                  <a:cubicBezTo>
                    <a:pt x="251" y="46"/>
                    <a:pt x="251" y="69"/>
                    <a:pt x="239" y="69"/>
                  </a:cubicBezTo>
                  <a:cubicBezTo>
                    <a:pt x="191" y="93"/>
                    <a:pt x="143" y="129"/>
                    <a:pt x="120" y="165"/>
                  </a:cubicBezTo>
                  <a:cubicBezTo>
                    <a:pt x="12" y="308"/>
                    <a:pt x="1" y="498"/>
                    <a:pt x="108" y="641"/>
                  </a:cubicBezTo>
                  <a:cubicBezTo>
                    <a:pt x="143" y="736"/>
                    <a:pt x="227" y="784"/>
                    <a:pt x="310" y="820"/>
                  </a:cubicBezTo>
                  <a:cubicBezTo>
                    <a:pt x="362" y="837"/>
                    <a:pt x="408" y="848"/>
                    <a:pt x="453" y="848"/>
                  </a:cubicBezTo>
                  <a:cubicBezTo>
                    <a:pt x="469" y="848"/>
                    <a:pt x="485" y="847"/>
                    <a:pt x="501" y="843"/>
                  </a:cubicBezTo>
                  <a:cubicBezTo>
                    <a:pt x="560" y="843"/>
                    <a:pt x="620" y="808"/>
                    <a:pt x="679" y="784"/>
                  </a:cubicBezTo>
                  <a:cubicBezTo>
                    <a:pt x="882" y="665"/>
                    <a:pt x="941" y="403"/>
                    <a:pt x="822" y="200"/>
                  </a:cubicBezTo>
                  <a:cubicBezTo>
                    <a:pt x="822" y="188"/>
                    <a:pt x="798" y="165"/>
                    <a:pt x="798" y="165"/>
                  </a:cubicBezTo>
                  <a:cubicBezTo>
                    <a:pt x="763" y="105"/>
                    <a:pt x="715" y="81"/>
                    <a:pt x="655" y="46"/>
                  </a:cubicBezTo>
                  <a:cubicBezTo>
                    <a:pt x="596" y="16"/>
                    <a:pt x="533" y="1"/>
                    <a:pt x="468"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13"/>
          <p:cNvGrpSpPr/>
          <p:nvPr/>
        </p:nvGrpSpPr>
        <p:grpSpPr>
          <a:xfrm rot="-5400000">
            <a:off x="368114" y="3725018"/>
            <a:ext cx="1053574" cy="1834191"/>
            <a:chOff x="1083450" y="1318750"/>
            <a:chExt cx="624525" cy="1087250"/>
          </a:xfrm>
        </p:grpSpPr>
        <p:sp>
          <p:nvSpPr>
            <p:cNvPr id="1525" name="Google Shape;1525;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13"/>
          <p:cNvGrpSpPr/>
          <p:nvPr/>
        </p:nvGrpSpPr>
        <p:grpSpPr>
          <a:xfrm rot="5400000" flipH="1">
            <a:off x="7700114" y="3725018"/>
            <a:ext cx="1053574" cy="1834191"/>
            <a:chOff x="1083450" y="1318750"/>
            <a:chExt cx="624525" cy="1087250"/>
          </a:xfrm>
        </p:grpSpPr>
        <p:sp>
          <p:nvSpPr>
            <p:cNvPr id="1563" name="Google Shape;1563;p13"/>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3"/>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3"/>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3"/>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3"/>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3"/>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3"/>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3"/>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3"/>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3"/>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3"/>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3"/>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3"/>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3"/>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3"/>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3"/>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3"/>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3"/>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3"/>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3"/>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3"/>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3"/>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3"/>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3"/>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3"/>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3"/>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3"/>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3"/>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3"/>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3"/>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3"/>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3"/>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3"/>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3"/>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3"/>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3"/>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3"/>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1" name="Google Shape;1601;p13"/>
          <p:cNvSpPr txBox="1">
            <a:spLocks noGrp="1"/>
          </p:cNvSpPr>
          <p:nvPr>
            <p:ph type="title" idx="2"/>
          </p:nvPr>
        </p:nvSpPr>
        <p:spPr>
          <a:xfrm>
            <a:off x="1601409" y="1318225"/>
            <a:ext cx="29706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2" name="Google Shape;1602;p13"/>
          <p:cNvSpPr txBox="1">
            <a:spLocks noGrp="1"/>
          </p:cNvSpPr>
          <p:nvPr>
            <p:ph type="subTitle" idx="1"/>
          </p:nvPr>
        </p:nvSpPr>
        <p:spPr>
          <a:xfrm>
            <a:off x="1601413" y="16318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3" name="Google Shape;1603;p13"/>
          <p:cNvSpPr txBox="1">
            <a:spLocks noGrp="1"/>
          </p:cNvSpPr>
          <p:nvPr>
            <p:ph type="title" idx="3"/>
          </p:nvPr>
        </p:nvSpPr>
        <p:spPr>
          <a:xfrm>
            <a:off x="1601250"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4" name="Google Shape;1604;p13"/>
          <p:cNvSpPr txBox="1">
            <a:spLocks noGrp="1"/>
          </p:cNvSpPr>
          <p:nvPr>
            <p:ph type="subTitle" idx="4"/>
          </p:nvPr>
        </p:nvSpPr>
        <p:spPr>
          <a:xfrm>
            <a:off x="1601263"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5" name="Google Shape;1605;p13"/>
          <p:cNvSpPr txBox="1">
            <a:spLocks noGrp="1"/>
          </p:cNvSpPr>
          <p:nvPr>
            <p:ph type="title" idx="5"/>
          </p:nvPr>
        </p:nvSpPr>
        <p:spPr>
          <a:xfrm>
            <a:off x="1601444" y="2436025"/>
            <a:ext cx="34341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6" name="Google Shape;1606;p13"/>
          <p:cNvSpPr txBox="1">
            <a:spLocks noGrp="1"/>
          </p:cNvSpPr>
          <p:nvPr>
            <p:ph type="subTitle" idx="6"/>
          </p:nvPr>
        </p:nvSpPr>
        <p:spPr>
          <a:xfrm>
            <a:off x="1601413"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7" name="Google Shape;1607;p13"/>
          <p:cNvSpPr txBox="1">
            <a:spLocks noGrp="1"/>
          </p:cNvSpPr>
          <p:nvPr>
            <p:ph type="title" idx="7"/>
          </p:nvPr>
        </p:nvSpPr>
        <p:spPr>
          <a:xfrm>
            <a:off x="5750098" y="1337025"/>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08" name="Google Shape;1608;p13"/>
          <p:cNvSpPr txBox="1">
            <a:spLocks noGrp="1"/>
          </p:cNvSpPr>
          <p:nvPr>
            <p:ph type="subTitle" idx="8"/>
          </p:nvPr>
        </p:nvSpPr>
        <p:spPr>
          <a:xfrm>
            <a:off x="5750100" y="165558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09" name="Google Shape;1609;p13"/>
          <p:cNvSpPr txBox="1">
            <a:spLocks noGrp="1"/>
          </p:cNvSpPr>
          <p:nvPr>
            <p:ph type="title" idx="9" hasCustomPrompt="1"/>
          </p:nvPr>
        </p:nvSpPr>
        <p:spPr>
          <a:xfrm>
            <a:off x="767250" y="14812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0" name="Google Shape;1610;p13"/>
          <p:cNvSpPr txBox="1">
            <a:spLocks noGrp="1"/>
          </p:cNvSpPr>
          <p:nvPr>
            <p:ph type="title" idx="13" hasCustomPrompt="1"/>
          </p:nvPr>
        </p:nvSpPr>
        <p:spPr>
          <a:xfrm>
            <a:off x="767250"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1" name="Google Shape;1611;p13"/>
          <p:cNvSpPr txBox="1">
            <a:spLocks noGrp="1"/>
          </p:cNvSpPr>
          <p:nvPr>
            <p:ph type="title" idx="14" hasCustomPrompt="1"/>
          </p:nvPr>
        </p:nvSpPr>
        <p:spPr>
          <a:xfrm>
            <a:off x="767250"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2" name="Google Shape;1612;p13"/>
          <p:cNvSpPr txBox="1">
            <a:spLocks noGrp="1"/>
          </p:cNvSpPr>
          <p:nvPr>
            <p:ph type="title" idx="15" hasCustomPrompt="1"/>
          </p:nvPr>
        </p:nvSpPr>
        <p:spPr>
          <a:xfrm>
            <a:off x="4916088" y="1500063"/>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3" name="Google Shape;1613;p13"/>
          <p:cNvSpPr txBox="1">
            <a:spLocks noGrp="1"/>
          </p:cNvSpPr>
          <p:nvPr>
            <p:ph type="title" idx="16"/>
          </p:nvPr>
        </p:nvSpPr>
        <p:spPr>
          <a:xfrm>
            <a:off x="5750098" y="3553850"/>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4" name="Google Shape;1614;p13"/>
          <p:cNvSpPr txBox="1">
            <a:spLocks noGrp="1"/>
          </p:cNvSpPr>
          <p:nvPr>
            <p:ph type="subTitle" idx="17"/>
          </p:nvPr>
        </p:nvSpPr>
        <p:spPr>
          <a:xfrm>
            <a:off x="5750100" y="3867500"/>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5" name="Google Shape;1615;p13"/>
          <p:cNvSpPr txBox="1">
            <a:spLocks noGrp="1"/>
          </p:cNvSpPr>
          <p:nvPr>
            <p:ph type="title" idx="18"/>
          </p:nvPr>
        </p:nvSpPr>
        <p:spPr>
          <a:xfrm>
            <a:off x="5750237" y="2436032"/>
            <a:ext cx="2626500" cy="527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6" name="Google Shape;1616;p13"/>
          <p:cNvSpPr txBox="1">
            <a:spLocks noGrp="1"/>
          </p:cNvSpPr>
          <p:nvPr>
            <p:ph type="subTitle" idx="19"/>
          </p:nvPr>
        </p:nvSpPr>
        <p:spPr>
          <a:xfrm>
            <a:off x="5750250" y="2749675"/>
            <a:ext cx="2626500" cy="61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1617" name="Google Shape;1617;p13"/>
          <p:cNvSpPr txBox="1">
            <a:spLocks noGrp="1"/>
          </p:cNvSpPr>
          <p:nvPr>
            <p:ph type="title" idx="20" hasCustomPrompt="1"/>
          </p:nvPr>
        </p:nvSpPr>
        <p:spPr>
          <a:xfrm>
            <a:off x="4916088" y="3716900"/>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8" name="Google Shape;1618;p13"/>
          <p:cNvSpPr txBox="1">
            <a:spLocks noGrp="1"/>
          </p:cNvSpPr>
          <p:nvPr>
            <p:ph type="title" idx="21" hasCustomPrompt="1"/>
          </p:nvPr>
        </p:nvSpPr>
        <p:spPr>
          <a:xfrm>
            <a:off x="4916088" y="2599075"/>
            <a:ext cx="834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2" name="Slide Number Placeholder 1"/>
          <p:cNvSpPr>
            <a:spLocks noGrp="1"/>
          </p:cNvSpPr>
          <p:nvPr>
            <p:ph type="sldNum" sz="quarter" idx="22"/>
          </p:nvPr>
        </p:nvSpPr>
        <p:spPr/>
        <p:txBody>
          <a:bodyPr/>
          <a:lstStyle/>
          <a:p>
            <a:fld id="{74E17EE3-2C6E-4EA7-AEE4-427FFCBAF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2434"/>
        <p:cNvGrpSpPr/>
        <p:nvPr/>
      </p:nvGrpSpPr>
      <p:grpSpPr>
        <a:xfrm>
          <a:off x="0" y="0"/>
          <a:ext cx="0" cy="0"/>
          <a:chOff x="0" y="0"/>
          <a:chExt cx="0" cy="0"/>
        </a:xfrm>
      </p:grpSpPr>
      <p:grpSp>
        <p:nvGrpSpPr>
          <p:cNvPr id="2435" name="Google Shape;2435;p19"/>
          <p:cNvGrpSpPr/>
          <p:nvPr/>
        </p:nvGrpSpPr>
        <p:grpSpPr>
          <a:xfrm rot="10800000">
            <a:off x="-9" y="7"/>
            <a:ext cx="951632" cy="1131613"/>
            <a:chOff x="3048875" y="2669025"/>
            <a:chExt cx="504550" cy="599975"/>
          </a:xfrm>
        </p:grpSpPr>
        <p:sp>
          <p:nvSpPr>
            <p:cNvPr id="2436" name="Google Shape;2436;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8" name="Google Shape;2458;p19"/>
          <p:cNvGrpSpPr/>
          <p:nvPr/>
        </p:nvGrpSpPr>
        <p:grpSpPr>
          <a:xfrm rot="10800000" flipH="1">
            <a:off x="8192366" y="7"/>
            <a:ext cx="951632" cy="1131613"/>
            <a:chOff x="3048875" y="2669025"/>
            <a:chExt cx="504550" cy="599975"/>
          </a:xfrm>
        </p:grpSpPr>
        <p:sp>
          <p:nvSpPr>
            <p:cNvPr id="2459" name="Google Shape;2459;p19"/>
            <p:cNvSpPr/>
            <p:nvPr/>
          </p:nvSpPr>
          <p:spPr>
            <a:xfrm>
              <a:off x="3048875" y="3200825"/>
              <a:ext cx="57175" cy="68175"/>
            </a:xfrm>
            <a:custGeom>
              <a:avLst/>
              <a:gdLst/>
              <a:ahLst/>
              <a:cxnLst/>
              <a:rect l="l" t="t" r="r" b="b"/>
              <a:pathLst>
                <a:path w="2287" h="2727" extrusionOk="0">
                  <a:moveTo>
                    <a:pt x="2215" y="0"/>
                  </a:moveTo>
                  <a:cubicBezTo>
                    <a:pt x="2180" y="0"/>
                    <a:pt x="2156" y="12"/>
                    <a:pt x="2120" y="36"/>
                  </a:cubicBezTo>
                  <a:lnTo>
                    <a:pt x="1" y="2727"/>
                  </a:lnTo>
                  <a:lnTo>
                    <a:pt x="358" y="2727"/>
                  </a:lnTo>
                  <a:lnTo>
                    <a:pt x="2287" y="286"/>
                  </a:lnTo>
                  <a:cubicBezTo>
                    <a:pt x="2275" y="250"/>
                    <a:pt x="2251" y="203"/>
                    <a:pt x="2239" y="179"/>
                  </a:cubicBezTo>
                  <a:cubicBezTo>
                    <a:pt x="2227" y="119"/>
                    <a:pt x="2215" y="60"/>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9"/>
            <p:cNvSpPr/>
            <p:nvPr/>
          </p:nvSpPr>
          <p:spPr>
            <a:xfrm>
              <a:off x="3117925" y="2833225"/>
              <a:ext cx="56300" cy="351550"/>
            </a:xfrm>
            <a:custGeom>
              <a:avLst/>
              <a:gdLst/>
              <a:ahLst/>
              <a:cxnLst/>
              <a:rect l="l" t="t" r="r" b="b"/>
              <a:pathLst>
                <a:path w="2252" h="14062" extrusionOk="0">
                  <a:moveTo>
                    <a:pt x="2251" y="0"/>
                  </a:moveTo>
                  <a:lnTo>
                    <a:pt x="2251" y="0"/>
                  </a:lnTo>
                  <a:cubicBezTo>
                    <a:pt x="2216" y="12"/>
                    <a:pt x="2204" y="36"/>
                    <a:pt x="2168" y="36"/>
                  </a:cubicBezTo>
                  <a:cubicBezTo>
                    <a:pt x="2140" y="50"/>
                    <a:pt x="2113" y="57"/>
                    <a:pt x="2088" y="57"/>
                  </a:cubicBezTo>
                  <a:cubicBezTo>
                    <a:pt x="2050" y="57"/>
                    <a:pt x="2013" y="41"/>
                    <a:pt x="1977" y="12"/>
                  </a:cubicBezTo>
                  <a:lnTo>
                    <a:pt x="1" y="14026"/>
                  </a:lnTo>
                  <a:cubicBezTo>
                    <a:pt x="72" y="14038"/>
                    <a:pt x="180" y="14049"/>
                    <a:pt x="275" y="14061"/>
                  </a:cubicBezTo>
                  <a:lnTo>
                    <a:pt x="225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9"/>
            <p:cNvSpPr/>
            <p:nvPr/>
          </p:nvSpPr>
          <p:spPr>
            <a:xfrm>
              <a:off x="3174200" y="2826975"/>
              <a:ext cx="144675" cy="8050"/>
            </a:xfrm>
            <a:custGeom>
              <a:avLst/>
              <a:gdLst/>
              <a:ahLst/>
              <a:cxnLst/>
              <a:rect l="l" t="t" r="r" b="b"/>
              <a:pathLst>
                <a:path w="5787" h="322" extrusionOk="0">
                  <a:moveTo>
                    <a:pt x="24" y="0"/>
                  </a:moveTo>
                  <a:lnTo>
                    <a:pt x="24" y="0"/>
                  </a:lnTo>
                  <a:cubicBezTo>
                    <a:pt x="48" y="12"/>
                    <a:pt x="48" y="24"/>
                    <a:pt x="60" y="36"/>
                  </a:cubicBezTo>
                  <a:cubicBezTo>
                    <a:pt x="72" y="119"/>
                    <a:pt x="60" y="203"/>
                    <a:pt x="0" y="262"/>
                  </a:cubicBezTo>
                  <a:lnTo>
                    <a:pt x="5763" y="322"/>
                  </a:lnTo>
                  <a:cubicBezTo>
                    <a:pt x="5739" y="226"/>
                    <a:pt x="5763" y="131"/>
                    <a:pt x="5787" y="60"/>
                  </a:cubicBez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9"/>
            <p:cNvSpPr/>
            <p:nvPr/>
          </p:nvSpPr>
          <p:spPr>
            <a:xfrm>
              <a:off x="3128650" y="3208250"/>
              <a:ext cx="68500" cy="60175"/>
            </a:xfrm>
            <a:custGeom>
              <a:avLst/>
              <a:gdLst/>
              <a:ahLst/>
              <a:cxnLst/>
              <a:rect l="l" t="t" r="r" b="b"/>
              <a:pathLst>
                <a:path w="2740" h="2407" extrusionOk="0">
                  <a:moveTo>
                    <a:pt x="203" y="1"/>
                  </a:moveTo>
                  <a:cubicBezTo>
                    <a:pt x="155" y="72"/>
                    <a:pt x="96" y="144"/>
                    <a:pt x="1" y="191"/>
                  </a:cubicBezTo>
                  <a:lnTo>
                    <a:pt x="2346" y="2406"/>
                  </a:lnTo>
                  <a:lnTo>
                    <a:pt x="2739" y="2406"/>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9"/>
            <p:cNvSpPr/>
            <p:nvPr/>
          </p:nvSpPr>
          <p:spPr>
            <a:xfrm>
              <a:off x="3202775" y="3124925"/>
              <a:ext cx="147350" cy="144075"/>
            </a:xfrm>
            <a:custGeom>
              <a:avLst/>
              <a:gdLst/>
              <a:ahLst/>
              <a:cxnLst/>
              <a:rect l="l" t="t" r="r" b="b"/>
              <a:pathLst>
                <a:path w="5894" h="5763" extrusionOk="0">
                  <a:moveTo>
                    <a:pt x="5703" y="0"/>
                  </a:moveTo>
                  <a:lnTo>
                    <a:pt x="0" y="5763"/>
                  </a:lnTo>
                  <a:lnTo>
                    <a:pt x="393" y="5763"/>
                  </a:lnTo>
                  <a:lnTo>
                    <a:pt x="5894" y="191"/>
                  </a:lnTo>
                  <a:cubicBezTo>
                    <a:pt x="5822" y="143"/>
                    <a:pt x="5751" y="84"/>
                    <a:pt x="5703"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9"/>
            <p:cNvSpPr/>
            <p:nvPr/>
          </p:nvSpPr>
          <p:spPr>
            <a:xfrm>
              <a:off x="3367375" y="2941850"/>
              <a:ext cx="161950" cy="165825"/>
            </a:xfrm>
            <a:custGeom>
              <a:avLst/>
              <a:gdLst/>
              <a:ahLst/>
              <a:cxnLst/>
              <a:rect l="l" t="t" r="r" b="b"/>
              <a:pathLst>
                <a:path w="6478" h="6633" extrusionOk="0">
                  <a:moveTo>
                    <a:pt x="6311" y="1"/>
                  </a:moveTo>
                  <a:lnTo>
                    <a:pt x="0" y="6442"/>
                  </a:lnTo>
                  <a:cubicBezTo>
                    <a:pt x="72" y="6490"/>
                    <a:pt x="131" y="6561"/>
                    <a:pt x="191" y="6633"/>
                  </a:cubicBezTo>
                  <a:lnTo>
                    <a:pt x="6477" y="203"/>
                  </a:lnTo>
                  <a:cubicBezTo>
                    <a:pt x="6466" y="191"/>
                    <a:pt x="6466" y="156"/>
                    <a:pt x="6466" y="144"/>
                  </a:cubicBezTo>
                  <a:cubicBezTo>
                    <a:pt x="6382" y="132"/>
                    <a:pt x="6323" y="72"/>
                    <a:pt x="631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9"/>
            <p:cNvSpPr/>
            <p:nvPr/>
          </p:nvSpPr>
          <p:spPr>
            <a:xfrm>
              <a:off x="3356050" y="3130875"/>
              <a:ext cx="23850" cy="137550"/>
            </a:xfrm>
            <a:custGeom>
              <a:avLst/>
              <a:gdLst/>
              <a:ahLst/>
              <a:cxnLst/>
              <a:rect l="l" t="t" r="r" b="b"/>
              <a:pathLst>
                <a:path w="954" h="5502" extrusionOk="0">
                  <a:moveTo>
                    <a:pt x="287" y="0"/>
                  </a:moveTo>
                  <a:cubicBezTo>
                    <a:pt x="231" y="28"/>
                    <a:pt x="175" y="40"/>
                    <a:pt x="119" y="40"/>
                  </a:cubicBezTo>
                  <a:cubicBezTo>
                    <a:pt x="80" y="40"/>
                    <a:pt x="40" y="34"/>
                    <a:pt x="1" y="24"/>
                  </a:cubicBezTo>
                  <a:lnTo>
                    <a:pt x="1" y="24"/>
                  </a:lnTo>
                  <a:lnTo>
                    <a:pt x="668" y="5501"/>
                  </a:lnTo>
                  <a:lnTo>
                    <a:pt x="953" y="5501"/>
                  </a:lnTo>
                  <a:lnTo>
                    <a:pt x="287"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9"/>
            <p:cNvSpPr/>
            <p:nvPr/>
          </p:nvSpPr>
          <p:spPr>
            <a:xfrm>
              <a:off x="3310225" y="2699575"/>
              <a:ext cx="19975" cy="123550"/>
            </a:xfrm>
            <a:custGeom>
              <a:avLst/>
              <a:gdLst/>
              <a:ahLst/>
              <a:cxnLst/>
              <a:rect l="l" t="t" r="r" b="b"/>
              <a:pathLst>
                <a:path w="799" h="4942" extrusionOk="0">
                  <a:moveTo>
                    <a:pt x="274" y="0"/>
                  </a:moveTo>
                  <a:cubicBezTo>
                    <a:pt x="262" y="0"/>
                    <a:pt x="239" y="12"/>
                    <a:pt x="227" y="12"/>
                  </a:cubicBezTo>
                  <a:cubicBezTo>
                    <a:pt x="155" y="48"/>
                    <a:pt x="84" y="48"/>
                    <a:pt x="0" y="48"/>
                  </a:cubicBezTo>
                  <a:lnTo>
                    <a:pt x="524" y="4941"/>
                  </a:lnTo>
                  <a:cubicBezTo>
                    <a:pt x="536" y="4929"/>
                    <a:pt x="572" y="4918"/>
                    <a:pt x="584" y="4918"/>
                  </a:cubicBezTo>
                  <a:cubicBezTo>
                    <a:pt x="629" y="4895"/>
                    <a:pt x="679" y="4887"/>
                    <a:pt x="725" y="4887"/>
                  </a:cubicBezTo>
                  <a:cubicBezTo>
                    <a:pt x="751" y="4887"/>
                    <a:pt x="776" y="4889"/>
                    <a:pt x="798" y="4894"/>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9"/>
            <p:cNvSpPr/>
            <p:nvPr/>
          </p:nvSpPr>
          <p:spPr>
            <a:xfrm>
              <a:off x="3338500" y="2828750"/>
              <a:ext cx="94675" cy="9550"/>
            </a:xfrm>
            <a:custGeom>
              <a:avLst/>
              <a:gdLst/>
              <a:ahLst/>
              <a:cxnLst/>
              <a:rect l="l" t="t" r="r" b="b"/>
              <a:pathLst>
                <a:path w="3787" h="382" extrusionOk="0">
                  <a:moveTo>
                    <a:pt x="1" y="1"/>
                  </a:moveTo>
                  <a:cubicBezTo>
                    <a:pt x="1" y="12"/>
                    <a:pt x="24" y="12"/>
                    <a:pt x="24" y="24"/>
                  </a:cubicBezTo>
                  <a:cubicBezTo>
                    <a:pt x="48" y="120"/>
                    <a:pt x="48" y="191"/>
                    <a:pt x="36" y="286"/>
                  </a:cubicBezTo>
                  <a:lnTo>
                    <a:pt x="3787" y="382"/>
                  </a:lnTo>
                  <a:cubicBezTo>
                    <a:pt x="3775" y="370"/>
                    <a:pt x="3775" y="358"/>
                    <a:pt x="3775" y="346"/>
                  </a:cubicBezTo>
                  <a:cubicBezTo>
                    <a:pt x="3739" y="251"/>
                    <a:pt x="3739" y="179"/>
                    <a:pt x="3751" y="108"/>
                  </a:cubicBez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9"/>
            <p:cNvSpPr/>
            <p:nvPr/>
          </p:nvSpPr>
          <p:spPr>
            <a:xfrm>
              <a:off x="3531375" y="2913875"/>
              <a:ext cx="22050" cy="23850"/>
            </a:xfrm>
            <a:custGeom>
              <a:avLst/>
              <a:gdLst/>
              <a:ahLst/>
              <a:cxnLst/>
              <a:rect l="l" t="t" r="r" b="b"/>
              <a:pathLst>
                <a:path w="882" h="954" extrusionOk="0">
                  <a:moveTo>
                    <a:pt x="882" y="1"/>
                  </a:moveTo>
                  <a:lnTo>
                    <a:pt x="1" y="787"/>
                  </a:lnTo>
                  <a:cubicBezTo>
                    <a:pt x="84" y="787"/>
                    <a:pt x="179" y="846"/>
                    <a:pt x="227" y="953"/>
                  </a:cubicBezTo>
                  <a:lnTo>
                    <a:pt x="882" y="370"/>
                  </a:lnTo>
                  <a:lnTo>
                    <a:pt x="882"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9"/>
            <p:cNvSpPr/>
            <p:nvPr/>
          </p:nvSpPr>
          <p:spPr>
            <a:xfrm>
              <a:off x="3319750" y="2693325"/>
              <a:ext cx="118200" cy="135750"/>
            </a:xfrm>
            <a:custGeom>
              <a:avLst/>
              <a:gdLst/>
              <a:ahLst/>
              <a:cxnLst/>
              <a:rect l="l" t="t" r="r" b="b"/>
              <a:pathLst>
                <a:path w="4728" h="5430" extrusionOk="0">
                  <a:moveTo>
                    <a:pt x="191" y="0"/>
                  </a:moveTo>
                  <a:cubicBezTo>
                    <a:pt x="143" y="72"/>
                    <a:pt x="72" y="143"/>
                    <a:pt x="0" y="191"/>
                  </a:cubicBezTo>
                  <a:lnTo>
                    <a:pt x="4537" y="5429"/>
                  </a:lnTo>
                  <a:cubicBezTo>
                    <a:pt x="4584" y="5346"/>
                    <a:pt x="4644" y="5287"/>
                    <a:pt x="4727" y="5239"/>
                  </a:cubicBezTo>
                  <a:lnTo>
                    <a:pt x="19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9"/>
            <p:cNvSpPr/>
            <p:nvPr/>
          </p:nvSpPr>
          <p:spPr>
            <a:xfrm>
              <a:off x="3446250" y="2840650"/>
              <a:ext cx="82775" cy="98250"/>
            </a:xfrm>
            <a:custGeom>
              <a:avLst/>
              <a:gdLst/>
              <a:ahLst/>
              <a:cxnLst/>
              <a:rect l="l" t="t" r="r" b="b"/>
              <a:pathLst>
                <a:path w="3311" h="3930" extrusionOk="0">
                  <a:moveTo>
                    <a:pt x="215" y="1"/>
                  </a:moveTo>
                  <a:cubicBezTo>
                    <a:pt x="179" y="60"/>
                    <a:pt x="96" y="120"/>
                    <a:pt x="12" y="144"/>
                  </a:cubicBezTo>
                  <a:lnTo>
                    <a:pt x="1" y="144"/>
                  </a:lnTo>
                  <a:lnTo>
                    <a:pt x="3132" y="3930"/>
                  </a:lnTo>
                  <a:cubicBezTo>
                    <a:pt x="3156" y="3835"/>
                    <a:pt x="3215" y="3751"/>
                    <a:pt x="3311" y="3716"/>
                  </a:cubicBezTo>
                  <a:lnTo>
                    <a:pt x="215"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9"/>
            <p:cNvSpPr/>
            <p:nvPr/>
          </p:nvSpPr>
          <p:spPr>
            <a:xfrm>
              <a:off x="3528700" y="2944550"/>
              <a:ext cx="24725" cy="46750"/>
            </a:xfrm>
            <a:custGeom>
              <a:avLst/>
              <a:gdLst/>
              <a:ahLst/>
              <a:cxnLst/>
              <a:rect l="l" t="t" r="r" b="b"/>
              <a:pathLst>
                <a:path w="989" h="1870" extrusionOk="0">
                  <a:moveTo>
                    <a:pt x="274" y="0"/>
                  </a:moveTo>
                  <a:cubicBezTo>
                    <a:pt x="239" y="24"/>
                    <a:pt x="215" y="36"/>
                    <a:pt x="167" y="60"/>
                  </a:cubicBezTo>
                  <a:cubicBezTo>
                    <a:pt x="138" y="66"/>
                    <a:pt x="108" y="69"/>
                    <a:pt x="79" y="69"/>
                  </a:cubicBezTo>
                  <a:cubicBezTo>
                    <a:pt x="51" y="69"/>
                    <a:pt x="24" y="66"/>
                    <a:pt x="1" y="60"/>
                  </a:cubicBezTo>
                  <a:lnTo>
                    <a:pt x="1" y="60"/>
                  </a:lnTo>
                  <a:cubicBezTo>
                    <a:pt x="1" y="72"/>
                    <a:pt x="1" y="95"/>
                    <a:pt x="13" y="119"/>
                  </a:cubicBezTo>
                  <a:lnTo>
                    <a:pt x="989" y="1869"/>
                  </a:lnTo>
                  <a:lnTo>
                    <a:pt x="989" y="1310"/>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9"/>
            <p:cNvSpPr/>
            <p:nvPr/>
          </p:nvSpPr>
          <p:spPr>
            <a:xfrm>
              <a:off x="3292950" y="2669025"/>
              <a:ext cx="34550" cy="31750"/>
            </a:xfrm>
            <a:custGeom>
              <a:avLst/>
              <a:gdLst/>
              <a:ahLst/>
              <a:cxnLst/>
              <a:rect l="l" t="t" r="r" b="b"/>
              <a:pathLst>
                <a:path w="1382" h="1270" extrusionOk="0">
                  <a:moveTo>
                    <a:pt x="694" y="1"/>
                  </a:moveTo>
                  <a:cubicBezTo>
                    <a:pt x="629" y="1"/>
                    <a:pt x="564" y="11"/>
                    <a:pt x="501" y="32"/>
                  </a:cubicBezTo>
                  <a:cubicBezTo>
                    <a:pt x="179" y="151"/>
                    <a:pt x="1" y="508"/>
                    <a:pt x="96" y="841"/>
                  </a:cubicBezTo>
                  <a:cubicBezTo>
                    <a:pt x="191" y="1091"/>
                    <a:pt x="429" y="1258"/>
                    <a:pt x="680" y="1270"/>
                  </a:cubicBezTo>
                  <a:cubicBezTo>
                    <a:pt x="751" y="1270"/>
                    <a:pt x="822" y="1270"/>
                    <a:pt x="906" y="1234"/>
                  </a:cubicBezTo>
                  <a:cubicBezTo>
                    <a:pt x="953" y="1234"/>
                    <a:pt x="965" y="1222"/>
                    <a:pt x="965" y="1222"/>
                  </a:cubicBezTo>
                  <a:lnTo>
                    <a:pt x="1049" y="1175"/>
                  </a:lnTo>
                  <a:cubicBezTo>
                    <a:pt x="1132" y="1139"/>
                    <a:pt x="1203" y="1056"/>
                    <a:pt x="1251" y="984"/>
                  </a:cubicBezTo>
                  <a:cubicBezTo>
                    <a:pt x="1346" y="841"/>
                    <a:pt x="1382" y="627"/>
                    <a:pt x="1311" y="436"/>
                  </a:cubicBezTo>
                  <a:cubicBezTo>
                    <a:pt x="1215" y="169"/>
                    <a:pt x="958" y="1"/>
                    <a:pt x="69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9"/>
            <p:cNvSpPr/>
            <p:nvPr/>
          </p:nvSpPr>
          <p:spPr>
            <a:xfrm>
              <a:off x="3103950" y="3184550"/>
              <a:ext cx="32475" cy="31650"/>
            </a:xfrm>
            <a:custGeom>
              <a:avLst/>
              <a:gdLst/>
              <a:ahLst/>
              <a:cxnLst/>
              <a:rect l="l" t="t" r="r" b="b"/>
              <a:pathLst>
                <a:path w="1299" h="1266" extrusionOk="0">
                  <a:moveTo>
                    <a:pt x="669" y="1"/>
                  </a:moveTo>
                  <a:cubicBezTo>
                    <a:pt x="631" y="1"/>
                    <a:pt x="594" y="3"/>
                    <a:pt x="560" y="8"/>
                  </a:cubicBezTo>
                  <a:cubicBezTo>
                    <a:pt x="512" y="8"/>
                    <a:pt x="489" y="20"/>
                    <a:pt x="441" y="44"/>
                  </a:cubicBezTo>
                  <a:cubicBezTo>
                    <a:pt x="179" y="127"/>
                    <a:pt x="0" y="401"/>
                    <a:pt x="12" y="663"/>
                  </a:cubicBezTo>
                  <a:cubicBezTo>
                    <a:pt x="12" y="723"/>
                    <a:pt x="24" y="782"/>
                    <a:pt x="36" y="842"/>
                  </a:cubicBezTo>
                  <a:cubicBezTo>
                    <a:pt x="60" y="854"/>
                    <a:pt x="72" y="901"/>
                    <a:pt x="84" y="937"/>
                  </a:cubicBezTo>
                  <a:cubicBezTo>
                    <a:pt x="204" y="1141"/>
                    <a:pt x="419" y="1266"/>
                    <a:pt x="649" y="1266"/>
                  </a:cubicBezTo>
                  <a:cubicBezTo>
                    <a:pt x="714" y="1266"/>
                    <a:pt x="780" y="1256"/>
                    <a:pt x="846" y="1235"/>
                  </a:cubicBezTo>
                  <a:cubicBezTo>
                    <a:pt x="905" y="1211"/>
                    <a:pt x="953" y="1187"/>
                    <a:pt x="989" y="1151"/>
                  </a:cubicBezTo>
                  <a:cubicBezTo>
                    <a:pt x="1072" y="1092"/>
                    <a:pt x="1143" y="1032"/>
                    <a:pt x="1191" y="961"/>
                  </a:cubicBezTo>
                  <a:cubicBezTo>
                    <a:pt x="1274" y="818"/>
                    <a:pt x="1298" y="616"/>
                    <a:pt x="1239" y="425"/>
                  </a:cubicBezTo>
                  <a:cubicBezTo>
                    <a:pt x="1167" y="235"/>
                    <a:pt x="1024" y="80"/>
                    <a:pt x="834" y="20"/>
                  </a:cubicBezTo>
                  <a:cubicBezTo>
                    <a:pt x="778" y="6"/>
                    <a:pt x="722" y="1"/>
                    <a:pt x="669"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9"/>
            <p:cNvSpPr/>
            <p:nvPr/>
          </p:nvSpPr>
          <p:spPr>
            <a:xfrm>
              <a:off x="3340000" y="3100100"/>
              <a:ext cx="35125" cy="32400"/>
            </a:xfrm>
            <a:custGeom>
              <a:avLst/>
              <a:gdLst/>
              <a:ahLst/>
              <a:cxnLst/>
              <a:rect l="l" t="t" r="r" b="b"/>
              <a:pathLst>
                <a:path w="1405" h="1296" extrusionOk="0">
                  <a:moveTo>
                    <a:pt x="710" y="1"/>
                  </a:moveTo>
                  <a:cubicBezTo>
                    <a:pt x="644" y="1"/>
                    <a:pt x="575" y="14"/>
                    <a:pt x="512" y="41"/>
                  </a:cubicBezTo>
                  <a:lnTo>
                    <a:pt x="500" y="41"/>
                  </a:lnTo>
                  <a:cubicBezTo>
                    <a:pt x="167" y="172"/>
                    <a:pt x="0" y="517"/>
                    <a:pt x="107" y="838"/>
                  </a:cubicBezTo>
                  <a:cubicBezTo>
                    <a:pt x="119" y="898"/>
                    <a:pt x="155" y="946"/>
                    <a:pt x="179" y="1005"/>
                  </a:cubicBezTo>
                  <a:cubicBezTo>
                    <a:pt x="238" y="1077"/>
                    <a:pt x="298" y="1136"/>
                    <a:pt x="393" y="1196"/>
                  </a:cubicBezTo>
                  <a:cubicBezTo>
                    <a:pt x="464" y="1243"/>
                    <a:pt x="560" y="1267"/>
                    <a:pt x="631" y="1291"/>
                  </a:cubicBezTo>
                  <a:cubicBezTo>
                    <a:pt x="652" y="1294"/>
                    <a:pt x="673" y="1295"/>
                    <a:pt x="695" y="1295"/>
                  </a:cubicBezTo>
                  <a:cubicBezTo>
                    <a:pt x="761" y="1295"/>
                    <a:pt x="831" y="1282"/>
                    <a:pt x="893" y="1255"/>
                  </a:cubicBezTo>
                  <a:cubicBezTo>
                    <a:pt x="1226" y="1136"/>
                    <a:pt x="1405" y="779"/>
                    <a:pt x="1298" y="457"/>
                  </a:cubicBezTo>
                  <a:cubicBezTo>
                    <a:pt x="1286" y="410"/>
                    <a:pt x="1274" y="362"/>
                    <a:pt x="1238" y="338"/>
                  </a:cubicBezTo>
                  <a:cubicBezTo>
                    <a:pt x="1226" y="231"/>
                    <a:pt x="1155" y="160"/>
                    <a:pt x="1072" y="112"/>
                  </a:cubicBezTo>
                  <a:cubicBezTo>
                    <a:pt x="988" y="53"/>
                    <a:pt x="881" y="5"/>
                    <a:pt x="774" y="5"/>
                  </a:cubicBezTo>
                  <a:cubicBezTo>
                    <a:pt x="753" y="2"/>
                    <a:pt x="732" y="1"/>
                    <a:pt x="71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9"/>
            <p:cNvSpPr/>
            <p:nvPr/>
          </p:nvSpPr>
          <p:spPr>
            <a:xfrm>
              <a:off x="3163775" y="2824375"/>
              <a:ext cx="12225" cy="10675"/>
            </a:xfrm>
            <a:custGeom>
              <a:avLst/>
              <a:gdLst/>
              <a:ahLst/>
              <a:cxnLst/>
              <a:rect l="l" t="t" r="r" b="b"/>
              <a:pathLst>
                <a:path w="489" h="427" extrusionOk="0">
                  <a:moveTo>
                    <a:pt x="251" y="0"/>
                  </a:moveTo>
                  <a:cubicBezTo>
                    <a:pt x="228" y="0"/>
                    <a:pt x="204" y="3"/>
                    <a:pt x="179" y="9"/>
                  </a:cubicBezTo>
                  <a:cubicBezTo>
                    <a:pt x="60" y="56"/>
                    <a:pt x="1" y="176"/>
                    <a:pt x="36" y="295"/>
                  </a:cubicBezTo>
                  <a:cubicBezTo>
                    <a:pt x="60" y="330"/>
                    <a:pt x="84" y="378"/>
                    <a:pt x="132" y="402"/>
                  </a:cubicBezTo>
                  <a:cubicBezTo>
                    <a:pt x="168" y="416"/>
                    <a:pt x="205" y="427"/>
                    <a:pt x="245" y="427"/>
                  </a:cubicBezTo>
                  <a:cubicBezTo>
                    <a:pt x="269" y="427"/>
                    <a:pt x="295" y="423"/>
                    <a:pt x="322" y="414"/>
                  </a:cubicBezTo>
                  <a:cubicBezTo>
                    <a:pt x="358" y="390"/>
                    <a:pt x="382" y="378"/>
                    <a:pt x="405" y="366"/>
                  </a:cubicBezTo>
                  <a:cubicBezTo>
                    <a:pt x="465" y="307"/>
                    <a:pt x="489" y="223"/>
                    <a:pt x="465" y="140"/>
                  </a:cubicBezTo>
                  <a:cubicBezTo>
                    <a:pt x="465" y="128"/>
                    <a:pt x="441" y="116"/>
                    <a:pt x="429" y="104"/>
                  </a:cubicBezTo>
                  <a:cubicBezTo>
                    <a:pt x="384" y="31"/>
                    <a:pt x="324" y="0"/>
                    <a:pt x="25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9"/>
            <p:cNvSpPr/>
            <p:nvPr/>
          </p:nvSpPr>
          <p:spPr>
            <a:xfrm>
              <a:off x="3431975" y="2823200"/>
              <a:ext cx="22625" cy="21500"/>
            </a:xfrm>
            <a:custGeom>
              <a:avLst/>
              <a:gdLst/>
              <a:ahLst/>
              <a:cxnLst/>
              <a:rect l="l" t="t" r="r" b="b"/>
              <a:pathLst>
                <a:path w="905" h="860" extrusionOk="0">
                  <a:moveTo>
                    <a:pt x="452" y="1"/>
                  </a:moveTo>
                  <a:cubicBezTo>
                    <a:pt x="401" y="1"/>
                    <a:pt x="349" y="11"/>
                    <a:pt x="298" y="32"/>
                  </a:cubicBezTo>
                  <a:cubicBezTo>
                    <a:pt x="274" y="44"/>
                    <a:pt x="250" y="44"/>
                    <a:pt x="238" y="56"/>
                  </a:cubicBezTo>
                  <a:cubicBezTo>
                    <a:pt x="155" y="80"/>
                    <a:pt x="95" y="163"/>
                    <a:pt x="48" y="234"/>
                  </a:cubicBezTo>
                  <a:cubicBezTo>
                    <a:pt x="36" y="270"/>
                    <a:pt x="36" y="294"/>
                    <a:pt x="12" y="330"/>
                  </a:cubicBezTo>
                  <a:cubicBezTo>
                    <a:pt x="0" y="401"/>
                    <a:pt x="0" y="484"/>
                    <a:pt x="36" y="568"/>
                  </a:cubicBezTo>
                  <a:cubicBezTo>
                    <a:pt x="36" y="580"/>
                    <a:pt x="48" y="580"/>
                    <a:pt x="48" y="592"/>
                  </a:cubicBezTo>
                  <a:cubicBezTo>
                    <a:pt x="105" y="764"/>
                    <a:pt x="270" y="859"/>
                    <a:pt x="444" y="859"/>
                  </a:cubicBezTo>
                  <a:cubicBezTo>
                    <a:pt x="486" y="859"/>
                    <a:pt x="529" y="853"/>
                    <a:pt x="572" y="842"/>
                  </a:cubicBezTo>
                  <a:lnTo>
                    <a:pt x="583" y="842"/>
                  </a:lnTo>
                  <a:cubicBezTo>
                    <a:pt x="667" y="818"/>
                    <a:pt x="750" y="770"/>
                    <a:pt x="786" y="699"/>
                  </a:cubicBezTo>
                  <a:cubicBezTo>
                    <a:pt x="881" y="592"/>
                    <a:pt x="905" y="425"/>
                    <a:pt x="845" y="294"/>
                  </a:cubicBezTo>
                  <a:cubicBezTo>
                    <a:pt x="790" y="119"/>
                    <a:pt x="628" y="1"/>
                    <a:pt x="45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9"/>
            <p:cNvSpPr/>
            <p:nvPr/>
          </p:nvSpPr>
          <p:spPr>
            <a:xfrm>
              <a:off x="3317375" y="2821475"/>
              <a:ext cx="22350" cy="22125"/>
            </a:xfrm>
            <a:custGeom>
              <a:avLst/>
              <a:gdLst/>
              <a:ahLst/>
              <a:cxnLst/>
              <a:rect l="l" t="t" r="r" b="b"/>
              <a:pathLst>
                <a:path w="894" h="885" extrusionOk="0">
                  <a:moveTo>
                    <a:pt x="455" y="1"/>
                  </a:moveTo>
                  <a:cubicBezTo>
                    <a:pt x="405" y="1"/>
                    <a:pt x="348" y="9"/>
                    <a:pt x="298" y="18"/>
                  </a:cubicBezTo>
                  <a:cubicBezTo>
                    <a:pt x="274" y="30"/>
                    <a:pt x="250" y="30"/>
                    <a:pt x="238" y="53"/>
                  </a:cubicBezTo>
                  <a:cubicBezTo>
                    <a:pt x="155" y="89"/>
                    <a:pt x="95" y="172"/>
                    <a:pt x="48" y="256"/>
                  </a:cubicBezTo>
                  <a:cubicBezTo>
                    <a:pt x="12" y="351"/>
                    <a:pt x="0" y="446"/>
                    <a:pt x="12" y="542"/>
                  </a:cubicBezTo>
                  <a:cubicBezTo>
                    <a:pt x="12" y="553"/>
                    <a:pt x="12" y="577"/>
                    <a:pt x="36" y="589"/>
                  </a:cubicBezTo>
                  <a:cubicBezTo>
                    <a:pt x="72" y="732"/>
                    <a:pt x="191" y="827"/>
                    <a:pt x="334" y="863"/>
                  </a:cubicBezTo>
                  <a:cubicBezTo>
                    <a:pt x="368" y="878"/>
                    <a:pt x="405" y="885"/>
                    <a:pt x="443" y="885"/>
                  </a:cubicBezTo>
                  <a:cubicBezTo>
                    <a:pt x="495" y="885"/>
                    <a:pt x="547" y="872"/>
                    <a:pt x="595" y="851"/>
                  </a:cubicBezTo>
                  <a:lnTo>
                    <a:pt x="607" y="851"/>
                  </a:lnTo>
                  <a:cubicBezTo>
                    <a:pt x="750" y="804"/>
                    <a:pt x="846" y="684"/>
                    <a:pt x="881" y="553"/>
                  </a:cubicBezTo>
                  <a:cubicBezTo>
                    <a:pt x="893" y="482"/>
                    <a:pt x="893" y="387"/>
                    <a:pt x="869" y="303"/>
                  </a:cubicBezTo>
                  <a:cubicBezTo>
                    <a:pt x="869" y="292"/>
                    <a:pt x="846" y="292"/>
                    <a:pt x="846" y="268"/>
                  </a:cubicBezTo>
                  <a:cubicBezTo>
                    <a:pt x="786" y="125"/>
                    <a:pt x="655" y="18"/>
                    <a:pt x="512" y="6"/>
                  </a:cubicBezTo>
                  <a:cubicBezTo>
                    <a:pt x="495" y="2"/>
                    <a:pt x="475" y="1"/>
                    <a:pt x="45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9"/>
            <p:cNvSpPr/>
            <p:nvPr/>
          </p:nvSpPr>
          <p:spPr>
            <a:xfrm>
              <a:off x="3196225" y="3268725"/>
              <a:ext cx="925" cy="275"/>
            </a:xfrm>
            <a:custGeom>
              <a:avLst/>
              <a:gdLst/>
              <a:ahLst/>
              <a:cxnLst/>
              <a:rect l="l" t="t" r="r" b="b"/>
              <a:pathLst>
                <a:path w="37" h="11" extrusionOk="0">
                  <a:moveTo>
                    <a:pt x="24" y="0"/>
                  </a:moveTo>
                  <a:cubicBezTo>
                    <a:pt x="16" y="0"/>
                    <a:pt x="8" y="11"/>
                    <a:pt x="0" y="11"/>
                  </a:cubicBezTo>
                  <a:lnTo>
                    <a:pt x="36" y="11"/>
                  </a:lnTo>
                  <a:cubicBezTo>
                    <a:pt x="32" y="3"/>
                    <a:pt x="28" y="0"/>
                    <a:pt x="24"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9"/>
            <p:cNvSpPr/>
            <p:nvPr/>
          </p:nvSpPr>
          <p:spPr>
            <a:xfrm>
              <a:off x="3524525" y="2933525"/>
              <a:ext cx="14025" cy="12750"/>
            </a:xfrm>
            <a:custGeom>
              <a:avLst/>
              <a:gdLst/>
              <a:ahLst/>
              <a:cxnLst/>
              <a:rect l="l" t="t" r="r" b="b"/>
              <a:pathLst>
                <a:path w="561" h="510" extrusionOk="0">
                  <a:moveTo>
                    <a:pt x="287" y="1"/>
                  </a:moveTo>
                  <a:cubicBezTo>
                    <a:pt x="263" y="1"/>
                    <a:pt x="227" y="1"/>
                    <a:pt x="203" y="24"/>
                  </a:cubicBezTo>
                  <a:cubicBezTo>
                    <a:pt x="84" y="48"/>
                    <a:pt x="1" y="120"/>
                    <a:pt x="1" y="227"/>
                  </a:cubicBezTo>
                  <a:cubicBezTo>
                    <a:pt x="1" y="262"/>
                    <a:pt x="1" y="298"/>
                    <a:pt x="25" y="334"/>
                  </a:cubicBezTo>
                  <a:cubicBezTo>
                    <a:pt x="49" y="405"/>
                    <a:pt x="108" y="465"/>
                    <a:pt x="180" y="501"/>
                  </a:cubicBezTo>
                  <a:cubicBezTo>
                    <a:pt x="203" y="507"/>
                    <a:pt x="230" y="510"/>
                    <a:pt x="258" y="510"/>
                  </a:cubicBezTo>
                  <a:cubicBezTo>
                    <a:pt x="287" y="510"/>
                    <a:pt x="316" y="507"/>
                    <a:pt x="346" y="501"/>
                  </a:cubicBezTo>
                  <a:cubicBezTo>
                    <a:pt x="394" y="477"/>
                    <a:pt x="418" y="465"/>
                    <a:pt x="453" y="441"/>
                  </a:cubicBezTo>
                  <a:cubicBezTo>
                    <a:pt x="525" y="382"/>
                    <a:pt x="561" y="274"/>
                    <a:pt x="513" y="179"/>
                  </a:cubicBezTo>
                  <a:lnTo>
                    <a:pt x="513" y="167"/>
                  </a:lnTo>
                  <a:cubicBezTo>
                    <a:pt x="465" y="60"/>
                    <a:pt x="382" y="1"/>
                    <a:pt x="2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9"/>
            <p:cNvSpPr/>
            <p:nvPr/>
          </p:nvSpPr>
          <p:spPr>
            <a:xfrm>
              <a:off x="3325700" y="2843050"/>
              <a:ext cx="34250" cy="258075"/>
            </a:xfrm>
            <a:custGeom>
              <a:avLst/>
              <a:gdLst/>
              <a:ahLst/>
              <a:cxnLst/>
              <a:rect l="l" t="t" r="r" b="b"/>
              <a:pathLst>
                <a:path w="1370" h="10323" extrusionOk="0">
                  <a:moveTo>
                    <a:pt x="262" y="0"/>
                  </a:moveTo>
                  <a:cubicBezTo>
                    <a:pt x="210" y="23"/>
                    <a:pt x="152" y="31"/>
                    <a:pt x="96" y="31"/>
                  </a:cubicBezTo>
                  <a:cubicBezTo>
                    <a:pt x="63" y="31"/>
                    <a:pt x="31" y="28"/>
                    <a:pt x="1" y="24"/>
                  </a:cubicBezTo>
                  <a:lnTo>
                    <a:pt x="1" y="24"/>
                  </a:lnTo>
                  <a:lnTo>
                    <a:pt x="1096" y="10323"/>
                  </a:lnTo>
                  <a:cubicBezTo>
                    <a:pt x="1167" y="10296"/>
                    <a:pt x="1232" y="10283"/>
                    <a:pt x="1300" y="10283"/>
                  </a:cubicBezTo>
                  <a:cubicBezTo>
                    <a:pt x="1323" y="10283"/>
                    <a:pt x="1346" y="10284"/>
                    <a:pt x="1370" y="10287"/>
                  </a:cubicBez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1" name="Google Shape;2481;p19"/>
          <p:cNvSpPr txBox="1">
            <a:spLocks noGrp="1"/>
          </p:cNvSpPr>
          <p:nvPr>
            <p:ph type="subTitle" idx="1"/>
          </p:nvPr>
        </p:nvSpPr>
        <p:spPr>
          <a:xfrm>
            <a:off x="720000" y="1104400"/>
            <a:ext cx="7704000" cy="340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solidFill>
                  <a:schemeClr val="dk1"/>
                </a:solidFill>
              </a:defRPr>
            </a:lvl1pPr>
            <a:lvl2pPr lvl="1" algn="ctr" rtl="0">
              <a:lnSpc>
                <a:spcPct val="100000"/>
              </a:lnSpc>
              <a:spcBef>
                <a:spcPts val="0"/>
              </a:spcBef>
              <a:spcAft>
                <a:spcPts val="0"/>
              </a:spcAft>
              <a:buSzPts val="1600"/>
              <a:buChar char="○"/>
              <a:defRPr/>
            </a:lvl2pPr>
            <a:lvl3pPr lvl="2" algn="ctr" rtl="0">
              <a:lnSpc>
                <a:spcPct val="100000"/>
              </a:lnSpc>
              <a:spcBef>
                <a:spcPts val="1600"/>
              </a:spcBef>
              <a:spcAft>
                <a:spcPts val="0"/>
              </a:spcAft>
              <a:buSzPts val="1600"/>
              <a:buChar char="■"/>
              <a:defRPr/>
            </a:lvl3pPr>
            <a:lvl4pPr lvl="3" algn="ctr" rtl="0">
              <a:lnSpc>
                <a:spcPct val="100000"/>
              </a:lnSpc>
              <a:spcBef>
                <a:spcPts val="1600"/>
              </a:spcBef>
              <a:spcAft>
                <a:spcPts val="0"/>
              </a:spcAft>
              <a:buSzPts val="1600"/>
              <a:buChar char="●"/>
              <a:defRPr/>
            </a:lvl4pPr>
            <a:lvl5pPr lvl="4" algn="ctr" rtl="0">
              <a:lnSpc>
                <a:spcPct val="100000"/>
              </a:lnSpc>
              <a:spcBef>
                <a:spcPts val="1600"/>
              </a:spcBef>
              <a:spcAft>
                <a:spcPts val="0"/>
              </a:spcAft>
              <a:buSzPts val="1600"/>
              <a:buChar char="○"/>
              <a:defRPr/>
            </a:lvl5pPr>
            <a:lvl6pPr lvl="5" algn="ctr" rtl="0">
              <a:lnSpc>
                <a:spcPct val="100000"/>
              </a:lnSpc>
              <a:spcBef>
                <a:spcPts val="1600"/>
              </a:spcBef>
              <a:spcAft>
                <a:spcPts val="0"/>
              </a:spcAft>
              <a:buSzPts val="1600"/>
              <a:buChar char="■"/>
              <a:defRPr/>
            </a:lvl6pPr>
            <a:lvl7pPr lvl="6" algn="ctr" rtl="0">
              <a:lnSpc>
                <a:spcPct val="100000"/>
              </a:lnSpc>
              <a:spcBef>
                <a:spcPts val="1600"/>
              </a:spcBef>
              <a:spcAft>
                <a:spcPts val="0"/>
              </a:spcAft>
              <a:buSzPts val="1600"/>
              <a:buChar char="●"/>
              <a:defRPr/>
            </a:lvl7pPr>
            <a:lvl8pPr lvl="7" algn="ctr" rtl="0">
              <a:lnSpc>
                <a:spcPct val="100000"/>
              </a:lnSpc>
              <a:spcBef>
                <a:spcPts val="1600"/>
              </a:spcBef>
              <a:spcAft>
                <a:spcPts val="0"/>
              </a:spcAft>
              <a:buSzPts val="1600"/>
              <a:buChar char="○"/>
              <a:defRPr/>
            </a:lvl8pPr>
            <a:lvl9pPr lvl="8" algn="ctr" rtl="0">
              <a:lnSpc>
                <a:spcPct val="100000"/>
              </a:lnSpc>
              <a:spcBef>
                <a:spcPts val="1600"/>
              </a:spcBef>
              <a:spcAft>
                <a:spcPts val="1600"/>
              </a:spcAft>
              <a:buSzPts val="1600"/>
              <a:buChar char="■"/>
              <a:defRPr/>
            </a:lvl9pPr>
          </a:lstStyle>
          <a:p>
            <a:endParaRPr/>
          </a:p>
        </p:txBody>
      </p:sp>
      <p:sp>
        <p:nvSpPr>
          <p:cNvPr id="2482" name="Google Shape;24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 name="Slide Number Placeholder 1"/>
          <p:cNvSpPr>
            <a:spLocks noGrp="1"/>
          </p:cNvSpPr>
          <p:nvPr>
            <p:ph type="sldNum" sz="quarter" idx="10"/>
          </p:nvPr>
        </p:nvSpPr>
        <p:spPr/>
        <p:txBody>
          <a:bodyPr/>
          <a:lstStyle/>
          <a:p>
            <a:fld id="{74E17EE3-2C6E-4EA7-AEE4-427FFCBAFFB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83"/>
        <p:cNvGrpSpPr/>
        <p:nvPr/>
      </p:nvGrpSpPr>
      <p:grpSpPr>
        <a:xfrm>
          <a:off x="0" y="0"/>
          <a:ext cx="0" cy="0"/>
          <a:chOff x="0" y="0"/>
          <a:chExt cx="0" cy="0"/>
        </a:xfrm>
      </p:grpSpPr>
      <p:grpSp>
        <p:nvGrpSpPr>
          <p:cNvPr id="2484" name="Google Shape;2484;p20"/>
          <p:cNvGrpSpPr/>
          <p:nvPr/>
        </p:nvGrpSpPr>
        <p:grpSpPr>
          <a:xfrm>
            <a:off x="4" y="16"/>
            <a:ext cx="1377452" cy="2398039"/>
            <a:chOff x="1083450" y="1318750"/>
            <a:chExt cx="624525" cy="1087250"/>
          </a:xfrm>
        </p:grpSpPr>
        <p:sp>
          <p:nvSpPr>
            <p:cNvPr id="2485" name="Google Shape;2485;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 name="Google Shape;2522;p20"/>
          <p:cNvGrpSpPr/>
          <p:nvPr/>
        </p:nvGrpSpPr>
        <p:grpSpPr>
          <a:xfrm flipH="1">
            <a:off x="7766704" y="16"/>
            <a:ext cx="1377452" cy="2398039"/>
            <a:chOff x="1083450" y="1318750"/>
            <a:chExt cx="624525" cy="1087250"/>
          </a:xfrm>
        </p:grpSpPr>
        <p:sp>
          <p:nvSpPr>
            <p:cNvPr id="2523" name="Google Shape;2523;p20"/>
            <p:cNvSpPr/>
            <p:nvPr/>
          </p:nvSpPr>
          <p:spPr>
            <a:xfrm>
              <a:off x="1083450" y="2340600"/>
              <a:ext cx="215525" cy="50325"/>
            </a:xfrm>
            <a:custGeom>
              <a:avLst/>
              <a:gdLst/>
              <a:ahLst/>
              <a:cxnLst/>
              <a:rect l="l" t="t" r="r" b="b"/>
              <a:pathLst>
                <a:path w="8621" h="2013" extrusionOk="0">
                  <a:moveTo>
                    <a:pt x="1" y="0"/>
                  </a:moveTo>
                  <a:lnTo>
                    <a:pt x="1" y="286"/>
                  </a:lnTo>
                  <a:lnTo>
                    <a:pt x="8561" y="2012"/>
                  </a:lnTo>
                  <a:cubicBezTo>
                    <a:pt x="8561" y="1917"/>
                    <a:pt x="8573" y="1834"/>
                    <a:pt x="8621" y="1739"/>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20"/>
            <p:cNvSpPr/>
            <p:nvPr/>
          </p:nvSpPr>
          <p:spPr>
            <a:xfrm>
              <a:off x="1083450" y="2130450"/>
              <a:ext cx="25" cy="25"/>
            </a:xfrm>
            <a:custGeom>
              <a:avLst/>
              <a:gdLst/>
              <a:ahLst/>
              <a:cxnLst/>
              <a:rect l="l" t="t" r="r" b="b"/>
              <a:pathLst>
                <a:path w="1" h="1" extrusionOk="0">
                  <a:moveTo>
                    <a:pt x="1" y="1"/>
                  </a:moveTo>
                  <a:lnTo>
                    <a:pt x="1" y="1"/>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20"/>
            <p:cNvSpPr/>
            <p:nvPr/>
          </p:nvSpPr>
          <p:spPr>
            <a:xfrm>
              <a:off x="1083450" y="1806900"/>
              <a:ext cx="20275" cy="7475"/>
            </a:xfrm>
            <a:custGeom>
              <a:avLst/>
              <a:gdLst/>
              <a:ahLst/>
              <a:cxnLst/>
              <a:rect l="l" t="t" r="r" b="b"/>
              <a:pathLst>
                <a:path w="811" h="299" extrusionOk="0">
                  <a:moveTo>
                    <a:pt x="703" y="0"/>
                  </a:moveTo>
                  <a:lnTo>
                    <a:pt x="1" y="24"/>
                  </a:lnTo>
                  <a:lnTo>
                    <a:pt x="1" y="298"/>
                  </a:lnTo>
                  <a:lnTo>
                    <a:pt x="810" y="274"/>
                  </a:lnTo>
                  <a:lnTo>
                    <a:pt x="7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0"/>
            <p:cNvSpPr/>
            <p:nvPr/>
          </p:nvSpPr>
          <p:spPr>
            <a:xfrm>
              <a:off x="1108150" y="1802425"/>
              <a:ext cx="180125" cy="11350"/>
            </a:xfrm>
            <a:custGeom>
              <a:avLst/>
              <a:gdLst/>
              <a:ahLst/>
              <a:cxnLst/>
              <a:rect l="l" t="t" r="r" b="b"/>
              <a:pathLst>
                <a:path w="7205" h="454" extrusionOk="0">
                  <a:moveTo>
                    <a:pt x="7204" y="1"/>
                  </a:moveTo>
                  <a:lnTo>
                    <a:pt x="1" y="179"/>
                  </a:lnTo>
                  <a:lnTo>
                    <a:pt x="96" y="453"/>
                  </a:lnTo>
                  <a:lnTo>
                    <a:pt x="7204" y="275"/>
                  </a:lnTo>
                  <a:cubicBezTo>
                    <a:pt x="7180" y="179"/>
                    <a:pt x="7180" y="96"/>
                    <a:pt x="720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0"/>
            <p:cNvSpPr/>
            <p:nvPr/>
          </p:nvSpPr>
          <p:spPr>
            <a:xfrm>
              <a:off x="1194475" y="2040550"/>
              <a:ext cx="2425" cy="3600"/>
            </a:xfrm>
            <a:custGeom>
              <a:avLst/>
              <a:gdLst/>
              <a:ahLst/>
              <a:cxnLst/>
              <a:rect l="l" t="t" r="r" b="b"/>
              <a:pathLst>
                <a:path w="97" h="144" extrusionOk="0">
                  <a:moveTo>
                    <a:pt x="84" y="1"/>
                  </a:moveTo>
                  <a:lnTo>
                    <a:pt x="1" y="48"/>
                  </a:lnTo>
                  <a:lnTo>
                    <a:pt x="25" y="144"/>
                  </a:lnTo>
                  <a:cubicBezTo>
                    <a:pt x="72" y="108"/>
                    <a:pt x="96" y="48"/>
                    <a:pt x="84"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0"/>
            <p:cNvSpPr/>
            <p:nvPr/>
          </p:nvSpPr>
          <p:spPr>
            <a:xfrm>
              <a:off x="1083450" y="1741425"/>
              <a:ext cx="98250" cy="261650"/>
            </a:xfrm>
            <a:custGeom>
              <a:avLst/>
              <a:gdLst/>
              <a:ahLst/>
              <a:cxnLst/>
              <a:rect l="l" t="t" r="r" b="b"/>
              <a:pathLst>
                <a:path w="3930" h="10466" extrusionOk="0">
                  <a:moveTo>
                    <a:pt x="1" y="0"/>
                  </a:moveTo>
                  <a:lnTo>
                    <a:pt x="1" y="774"/>
                  </a:lnTo>
                  <a:lnTo>
                    <a:pt x="703" y="2619"/>
                  </a:lnTo>
                  <a:lnTo>
                    <a:pt x="810" y="2893"/>
                  </a:lnTo>
                  <a:lnTo>
                    <a:pt x="3668" y="10466"/>
                  </a:lnTo>
                  <a:cubicBezTo>
                    <a:pt x="3751" y="10418"/>
                    <a:pt x="3835" y="10394"/>
                    <a:pt x="3930" y="10394"/>
                  </a:cubicBezTo>
                  <a:lnTo>
                    <a:pt x="1084" y="2893"/>
                  </a:lnTo>
                  <a:lnTo>
                    <a:pt x="989" y="2619"/>
                  </a:ln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0"/>
            <p:cNvSpPr/>
            <p:nvPr/>
          </p:nvSpPr>
          <p:spPr>
            <a:xfrm>
              <a:off x="1113525" y="2178975"/>
              <a:ext cx="193200" cy="201825"/>
            </a:xfrm>
            <a:custGeom>
              <a:avLst/>
              <a:gdLst/>
              <a:ahLst/>
              <a:cxnLst/>
              <a:rect l="l" t="t" r="r" b="b"/>
              <a:pathLst>
                <a:path w="7728" h="8073" extrusionOk="0">
                  <a:moveTo>
                    <a:pt x="203" y="0"/>
                  </a:moveTo>
                  <a:cubicBezTo>
                    <a:pt x="143" y="84"/>
                    <a:pt x="84" y="131"/>
                    <a:pt x="0" y="179"/>
                  </a:cubicBezTo>
                  <a:lnTo>
                    <a:pt x="7501" y="8073"/>
                  </a:lnTo>
                  <a:cubicBezTo>
                    <a:pt x="7549" y="8013"/>
                    <a:pt x="7608" y="7954"/>
                    <a:pt x="7704" y="7918"/>
                  </a:cubicBezTo>
                  <a:cubicBezTo>
                    <a:pt x="7716" y="7918"/>
                    <a:pt x="7716" y="7918"/>
                    <a:pt x="7727" y="7906"/>
                  </a:cubicBez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0"/>
            <p:cNvSpPr/>
            <p:nvPr/>
          </p:nvSpPr>
          <p:spPr>
            <a:xfrm>
              <a:off x="1187625" y="2041750"/>
              <a:ext cx="121175" cy="334600"/>
            </a:xfrm>
            <a:custGeom>
              <a:avLst/>
              <a:gdLst/>
              <a:ahLst/>
              <a:cxnLst/>
              <a:rect l="l" t="t" r="r" b="b"/>
              <a:pathLst>
                <a:path w="4847" h="13384" extrusionOk="0">
                  <a:moveTo>
                    <a:pt x="275" y="0"/>
                  </a:moveTo>
                  <a:lnTo>
                    <a:pt x="275" y="0"/>
                  </a:lnTo>
                  <a:cubicBezTo>
                    <a:pt x="180" y="48"/>
                    <a:pt x="96" y="72"/>
                    <a:pt x="1" y="72"/>
                  </a:cubicBezTo>
                  <a:lnTo>
                    <a:pt x="4752" y="13383"/>
                  </a:lnTo>
                  <a:cubicBezTo>
                    <a:pt x="4775" y="13371"/>
                    <a:pt x="4823" y="13347"/>
                    <a:pt x="4847" y="13335"/>
                  </a:cubicBezTo>
                  <a:lnTo>
                    <a:pt x="4835" y="12847"/>
                  </a:lnTo>
                  <a:lnTo>
                    <a:pt x="263" y="72"/>
                  </a:ln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0"/>
            <p:cNvSpPr/>
            <p:nvPr/>
          </p:nvSpPr>
          <p:spPr>
            <a:xfrm>
              <a:off x="1188525" y="1816725"/>
              <a:ext cx="109275" cy="186650"/>
            </a:xfrm>
            <a:custGeom>
              <a:avLst/>
              <a:gdLst/>
              <a:ahLst/>
              <a:cxnLst/>
              <a:rect l="l" t="t" r="r" b="b"/>
              <a:pathLst>
                <a:path w="4371" h="7466" extrusionOk="0">
                  <a:moveTo>
                    <a:pt x="4144" y="0"/>
                  </a:moveTo>
                  <a:lnTo>
                    <a:pt x="1" y="7382"/>
                  </a:lnTo>
                  <a:cubicBezTo>
                    <a:pt x="84" y="7394"/>
                    <a:pt x="179" y="7430"/>
                    <a:pt x="251" y="7466"/>
                  </a:cubicBezTo>
                  <a:lnTo>
                    <a:pt x="4370" y="143"/>
                  </a:lnTo>
                  <a:cubicBezTo>
                    <a:pt x="4287" y="119"/>
                    <a:pt x="4204" y="72"/>
                    <a:pt x="414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0"/>
            <p:cNvSpPr/>
            <p:nvPr/>
          </p:nvSpPr>
          <p:spPr>
            <a:xfrm>
              <a:off x="1113225" y="2036700"/>
              <a:ext cx="60750" cy="102100"/>
            </a:xfrm>
            <a:custGeom>
              <a:avLst/>
              <a:gdLst/>
              <a:ahLst/>
              <a:cxnLst/>
              <a:rect l="l" t="t" r="r" b="b"/>
              <a:pathLst>
                <a:path w="2430" h="4084" extrusionOk="0">
                  <a:moveTo>
                    <a:pt x="2215" y="0"/>
                  </a:moveTo>
                  <a:lnTo>
                    <a:pt x="0" y="3893"/>
                  </a:lnTo>
                  <a:cubicBezTo>
                    <a:pt x="72" y="3953"/>
                    <a:pt x="155" y="4012"/>
                    <a:pt x="215" y="4084"/>
                  </a:cubicBezTo>
                  <a:lnTo>
                    <a:pt x="2429" y="179"/>
                  </a:lnTo>
                  <a:cubicBezTo>
                    <a:pt x="2358" y="131"/>
                    <a:pt x="2274" y="72"/>
                    <a:pt x="2215"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0"/>
            <p:cNvSpPr/>
            <p:nvPr/>
          </p:nvSpPr>
          <p:spPr>
            <a:xfrm>
              <a:off x="1299250" y="1820900"/>
              <a:ext cx="16700" cy="554550"/>
            </a:xfrm>
            <a:custGeom>
              <a:avLst/>
              <a:gdLst/>
              <a:ahLst/>
              <a:cxnLst/>
              <a:rect l="l" t="t" r="r" b="b"/>
              <a:pathLst>
                <a:path w="668" h="22182" extrusionOk="0">
                  <a:moveTo>
                    <a:pt x="1" y="0"/>
                  </a:moveTo>
                  <a:lnTo>
                    <a:pt x="394" y="21693"/>
                  </a:lnTo>
                  <a:lnTo>
                    <a:pt x="406" y="22181"/>
                  </a:lnTo>
                  <a:cubicBezTo>
                    <a:pt x="447" y="22175"/>
                    <a:pt x="492" y="22172"/>
                    <a:pt x="537" y="22172"/>
                  </a:cubicBezTo>
                  <a:cubicBezTo>
                    <a:pt x="581" y="22172"/>
                    <a:pt x="626" y="22175"/>
                    <a:pt x="668" y="22181"/>
                  </a:cubicBezTo>
                  <a:lnTo>
                    <a:pt x="275" y="12"/>
                  </a:lnTo>
                  <a:cubicBezTo>
                    <a:pt x="235" y="17"/>
                    <a:pt x="198" y="20"/>
                    <a:pt x="161" y="20"/>
                  </a:cubicBezTo>
                  <a:cubicBezTo>
                    <a:pt x="108" y="20"/>
                    <a:pt x="57" y="14"/>
                    <a:pt x="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0"/>
            <p:cNvSpPr/>
            <p:nvPr/>
          </p:nvSpPr>
          <p:spPr>
            <a:xfrm>
              <a:off x="1293600" y="1501500"/>
              <a:ext cx="11925" cy="289650"/>
            </a:xfrm>
            <a:custGeom>
              <a:avLst/>
              <a:gdLst/>
              <a:ahLst/>
              <a:cxnLst/>
              <a:rect l="l" t="t" r="r" b="b"/>
              <a:pathLst>
                <a:path w="477" h="11586" extrusionOk="0">
                  <a:moveTo>
                    <a:pt x="1" y="1"/>
                  </a:moveTo>
                  <a:lnTo>
                    <a:pt x="215" y="11585"/>
                  </a:lnTo>
                  <a:cubicBezTo>
                    <a:pt x="268" y="11563"/>
                    <a:pt x="325" y="11555"/>
                    <a:pt x="382" y="11555"/>
                  </a:cubicBezTo>
                  <a:cubicBezTo>
                    <a:pt x="414" y="11555"/>
                    <a:pt x="446" y="11557"/>
                    <a:pt x="477" y="11562"/>
                  </a:cubicBezTo>
                  <a:lnTo>
                    <a:pt x="274" y="36"/>
                  </a:lnTo>
                  <a:cubicBezTo>
                    <a:pt x="239" y="36"/>
                    <a:pt x="215" y="48"/>
                    <a:pt x="179" y="48"/>
                  </a:cubicBezTo>
                  <a:cubicBezTo>
                    <a:pt x="120" y="36"/>
                    <a:pt x="60" y="36"/>
                    <a:pt x="1"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0"/>
            <p:cNvSpPr/>
            <p:nvPr/>
          </p:nvSpPr>
          <p:spPr>
            <a:xfrm>
              <a:off x="1418325" y="1523825"/>
              <a:ext cx="47050" cy="166425"/>
            </a:xfrm>
            <a:custGeom>
              <a:avLst/>
              <a:gdLst/>
              <a:ahLst/>
              <a:cxnLst/>
              <a:rect l="l" t="t" r="r" b="b"/>
              <a:pathLst>
                <a:path w="1882" h="6657" extrusionOk="0">
                  <a:moveTo>
                    <a:pt x="250" y="1"/>
                  </a:moveTo>
                  <a:cubicBezTo>
                    <a:pt x="238" y="1"/>
                    <a:pt x="227" y="13"/>
                    <a:pt x="227" y="13"/>
                  </a:cubicBezTo>
                  <a:cubicBezTo>
                    <a:pt x="155" y="48"/>
                    <a:pt x="72" y="72"/>
                    <a:pt x="0" y="72"/>
                  </a:cubicBezTo>
                  <a:lnTo>
                    <a:pt x="1608" y="6656"/>
                  </a:lnTo>
                  <a:cubicBezTo>
                    <a:pt x="1703" y="6621"/>
                    <a:pt x="1786" y="6597"/>
                    <a:pt x="1881" y="6597"/>
                  </a:cubicBezTo>
                  <a:lnTo>
                    <a:pt x="25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0"/>
            <p:cNvSpPr/>
            <p:nvPr/>
          </p:nvSpPr>
          <p:spPr>
            <a:xfrm>
              <a:off x="1083450" y="1458350"/>
              <a:ext cx="203625" cy="33050"/>
            </a:xfrm>
            <a:custGeom>
              <a:avLst/>
              <a:gdLst/>
              <a:ahLst/>
              <a:cxnLst/>
              <a:rect l="l" t="t" r="r" b="b"/>
              <a:pathLst>
                <a:path w="8145" h="1322" extrusionOk="0">
                  <a:moveTo>
                    <a:pt x="1" y="0"/>
                  </a:moveTo>
                  <a:lnTo>
                    <a:pt x="1" y="286"/>
                  </a:lnTo>
                  <a:lnTo>
                    <a:pt x="8097" y="1322"/>
                  </a:lnTo>
                  <a:lnTo>
                    <a:pt x="8097" y="1298"/>
                  </a:lnTo>
                  <a:cubicBezTo>
                    <a:pt x="8085" y="1191"/>
                    <a:pt x="8109" y="1108"/>
                    <a:pt x="8145" y="1048"/>
                  </a:cubicBez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0"/>
            <p:cNvSpPr/>
            <p:nvPr/>
          </p:nvSpPr>
          <p:spPr>
            <a:xfrm>
              <a:off x="1291825" y="1342550"/>
              <a:ext cx="8050" cy="136050"/>
            </a:xfrm>
            <a:custGeom>
              <a:avLst/>
              <a:gdLst/>
              <a:ahLst/>
              <a:cxnLst/>
              <a:rect l="l" t="t" r="r" b="b"/>
              <a:pathLst>
                <a:path w="322" h="5442" extrusionOk="0">
                  <a:moveTo>
                    <a:pt x="0" y="1"/>
                  </a:moveTo>
                  <a:lnTo>
                    <a:pt x="60" y="5442"/>
                  </a:lnTo>
                  <a:cubicBezTo>
                    <a:pt x="119" y="5406"/>
                    <a:pt x="179" y="5406"/>
                    <a:pt x="238" y="5406"/>
                  </a:cubicBezTo>
                  <a:cubicBezTo>
                    <a:pt x="274" y="5406"/>
                    <a:pt x="298" y="5406"/>
                    <a:pt x="322" y="5418"/>
                  </a:cubicBezTo>
                  <a:lnTo>
                    <a:pt x="274" y="96"/>
                  </a:lnTo>
                  <a:cubicBezTo>
                    <a:pt x="179" y="72"/>
                    <a:pt x="72" y="48"/>
                    <a:pt x="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0"/>
            <p:cNvSpPr/>
            <p:nvPr/>
          </p:nvSpPr>
          <p:spPr>
            <a:xfrm>
              <a:off x="1688000" y="1544675"/>
              <a:ext cx="25" cy="25"/>
            </a:xfrm>
            <a:custGeom>
              <a:avLst/>
              <a:gdLst/>
              <a:ahLst/>
              <a:cxnLst/>
              <a:rect l="l" t="t" r="r" b="b"/>
              <a:pathLst>
                <a:path w="1" h="1" extrusionOk="0">
                  <a:moveTo>
                    <a:pt x="0" y="0"/>
                  </a:moveTo>
                  <a:lnTo>
                    <a:pt x="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0"/>
            <p:cNvSpPr/>
            <p:nvPr/>
          </p:nvSpPr>
          <p:spPr>
            <a:xfrm>
              <a:off x="1309675" y="1487525"/>
              <a:ext cx="94675" cy="19650"/>
            </a:xfrm>
            <a:custGeom>
              <a:avLst/>
              <a:gdLst/>
              <a:ahLst/>
              <a:cxnLst/>
              <a:rect l="l" t="t" r="r" b="b"/>
              <a:pathLst>
                <a:path w="3787" h="786" extrusionOk="0">
                  <a:moveTo>
                    <a:pt x="12" y="0"/>
                  </a:moveTo>
                  <a:cubicBezTo>
                    <a:pt x="36" y="24"/>
                    <a:pt x="36" y="72"/>
                    <a:pt x="36" y="95"/>
                  </a:cubicBezTo>
                  <a:cubicBezTo>
                    <a:pt x="36" y="155"/>
                    <a:pt x="12" y="214"/>
                    <a:pt x="1" y="262"/>
                  </a:cubicBezTo>
                  <a:lnTo>
                    <a:pt x="3668" y="786"/>
                  </a:lnTo>
                  <a:cubicBezTo>
                    <a:pt x="3680" y="691"/>
                    <a:pt x="3727" y="607"/>
                    <a:pt x="3787" y="536"/>
                  </a:cubicBez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0"/>
            <p:cNvSpPr/>
            <p:nvPr/>
          </p:nvSpPr>
          <p:spPr>
            <a:xfrm>
              <a:off x="1687700" y="15458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0"/>
            <p:cNvSpPr/>
            <p:nvPr/>
          </p:nvSpPr>
          <p:spPr>
            <a:xfrm>
              <a:off x="1430825" y="1504475"/>
              <a:ext cx="247675" cy="41700"/>
            </a:xfrm>
            <a:custGeom>
              <a:avLst/>
              <a:gdLst/>
              <a:ahLst/>
              <a:cxnLst/>
              <a:rect l="l" t="t" r="r" b="b"/>
              <a:pathLst>
                <a:path w="9907" h="1668" extrusionOk="0">
                  <a:moveTo>
                    <a:pt x="0" y="1"/>
                  </a:moveTo>
                  <a:lnTo>
                    <a:pt x="0" y="1"/>
                  </a:lnTo>
                  <a:cubicBezTo>
                    <a:pt x="48" y="108"/>
                    <a:pt x="72" y="191"/>
                    <a:pt x="48" y="287"/>
                  </a:cubicBezTo>
                  <a:lnTo>
                    <a:pt x="9799" y="1668"/>
                  </a:lnTo>
                  <a:lnTo>
                    <a:pt x="9906" y="1596"/>
                  </a:lnTo>
                  <a:lnTo>
                    <a:pt x="9478" y="1346"/>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0"/>
            <p:cNvSpPr/>
            <p:nvPr/>
          </p:nvSpPr>
          <p:spPr>
            <a:xfrm>
              <a:off x="1687100" y="1546450"/>
              <a:ext cx="25" cy="625"/>
            </a:xfrm>
            <a:custGeom>
              <a:avLst/>
              <a:gdLst/>
              <a:ahLst/>
              <a:cxnLst/>
              <a:rect l="l" t="t" r="r" b="b"/>
              <a:pathLst>
                <a:path w="1" h="25" extrusionOk="0">
                  <a:moveTo>
                    <a:pt x="1" y="24"/>
                  </a:moveTo>
                  <a:lnTo>
                    <a:pt x="1" y="24"/>
                  </a:lnTo>
                  <a:cubicBezTo>
                    <a:pt x="1" y="1"/>
                    <a:pt x="1" y="24"/>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0"/>
            <p:cNvSpPr/>
            <p:nvPr/>
          </p:nvSpPr>
          <p:spPr>
            <a:xfrm>
              <a:off x="1687700" y="1545550"/>
              <a:ext cx="25" cy="25"/>
            </a:xfrm>
            <a:custGeom>
              <a:avLst/>
              <a:gdLst/>
              <a:ahLst/>
              <a:cxnLst/>
              <a:rect l="l" t="t" r="r" b="b"/>
              <a:pathLst>
                <a:path w="1" h="1" extrusionOk="0">
                  <a:moveTo>
                    <a:pt x="0" y="1"/>
                  </a:moveTo>
                  <a:lnTo>
                    <a:pt x="0" y="1"/>
                  </a:ln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0"/>
            <p:cNvSpPr/>
            <p:nvPr/>
          </p:nvSpPr>
          <p:spPr>
            <a:xfrm>
              <a:off x="1476075" y="1544675"/>
              <a:ext cx="211050" cy="154800"/>
            </a:xfrm>
            <a:custGeom>
              <a:avLst/>
              <a:gdLst/>
              <a:ahLst/>
              <a:cxnLst/>
              <a:rect l="l" t="t" r="r" b="b"/>
              <a:pathLst>
                <a:path w="8442" h="6192" extrusionOk="0">
                  <a:moveTo>
                    <a:pt x="8096" y="0"/>
                  </a:moveTo>
                  <a:lnTo>
                    <a:pt x="7989" y="72"/>
                  </a:lnTo>
                  <a:lnTo>
                    <a:pt x="0" y="5965"/>
                  </a:lnTo>
                  <a:cubicBezTo>
                    <a:pt x="60" y="6025"/>
                    <a:pt x="119" y="6084"/>
                    <a:pt x="143" y="6179"/>
                  </a:cubicBezTo>
                  <a:cubicBezTo>
                    <a:pt x="143" y="6179"/>
                    <a:pt x="143" y="6191"/>
                    <a:pt x="155" y="6191"/>
                  </a:cubicBezTo>
                  <a:lnTo>
                    <a:pt x="8442" y="95"/>
                  </a:lnTo>
                  <a:lnTo>
                    <a:pt x="8442" y="95"/>
                  </a:lnTo>
                  <a:cubicBezTo>
                    <a:pt x="8418" y="107"/>
                    <a:pt x="8418" y="107"/>
                    <a:pt x="8406" y="107"/>
                  </a:cubicBezTo>
                  <a:lnTo>
                    <a:pt x="8394" y="107"/>
                  </a:lnTo>
                  <a:cubicBezTo>
                    <a:pt x="8370" y="107"/>
                    <a:pt x="8358" y="119"/>
                    <a:pt x="8346" y="119"/>
                  </a:cubicBezTo>
                  <a:lnTo>
                    <a:pt x="8299" y="119"/>
                  </a:lnTo>
                  <a:cubicBezTo>
                    <a:pt x="8287" y="119"/>
                    <a:pt x="8287" y="119"/>
                    <a:pt x="8275" y="107"/>
                  </a:cubicBezTo>
                  <a:lnTo>
                    <a:pt x="809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0"/>
            <p:cNvSpPr/>
            <p:nvPr/>
          </p:nvSpPr>
          <p:spPr>
            <a:xfrm>
              <a:off x="1688000" y="1544675"/>
              <a:ext cx="25" cy="325"/>
            </a:xfrm>
            <a:custGeom>
              <a:avLst/>
              <a:gdLst/>
              <a:ahLst/>
              <a:cxnLst/>
              <a:rect l="l" t="t" r="r" b="b"/>
              <a:pathLst>
                <a:path w="1" h="13" extrusionOk="0">
                  <a:moveTo>
                    <a:pt x="0" y="12"/>
                  </a:moveTo>
                  <a:cubicBezTo>
                    <a:pt x="0" y="12"/>
                    <a:pt x="0" y="0"/>
                    <a:pt x="0" y="12"/>
                  </a:cubicBezTo>
                  <a:cubicBezTo>
                    <a:pt x="0" y="0"/>
                    <a:pt x="0" y="0"/>
                    <a:pt x="0" y="12"/>
                  </a:cubicBezTo>
                  <a:cubicBezTo>
                    <a:pt x="0" y="0"/>
                    <a:pt x="0" y="0"/>
                    <a:pt x="0"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0"/>
            <p:cNvSpPr/>
            <p:nvPr/>
          </p:nvSpPr>
          <p:spPr>
            <a:xfrm>
              <a:off x="1681750" y="1319350"/>
              <a:ext cx="26225" cy="225050"/>
            </a:xfrm>
            <a:custGeom>
              <a:avLst/>
              <a:gdLst/>
              <a:ahLst/>
              <a:cxnLst/>
              <a:rect l="l" t="t" r="r" b="b"/>
              <a:pathLst>
                <a:path w="1049" h="9002" extrusionOk="0">
                  <a:moveTo>
                    <a:pt x="750" y="0"/>
                  </a:moveTo>
                  <a:lnTo>
                    <a:pt x="0" y="8763"/>
                  </a:lnTo>
                  <a:lnTo>
                    <a:pt x="191" y="8870"/>
                  </a:lnTo>
                  <a:cubicBezTo>
                    <a:pt x="238" y="8894"/>
                    <a:pt x="274" y="8942"/>
                    <a:pt x="274" y="9001"/>
                  </a:cubicBezTo>
                  <a:lnTo>
                    <a:pt x="104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0"/>
            <p:cNvSpPr/>
            <p:nvPr/>
          </p:nvSpPr>
          <p:spPr>
            <a:xfrm>
              <a:off x="1687100" y="1546450"/>
              <a:ext cx="25" cy="625"/>
            </a:xfrm>
            <a:custGeom>
              <a:avLst/>
              <a:gdLst/>
              <a:ahLst/>
              <a:cxnLst/>
              <a:rect l="l" t="t" r="r" b="b"/>
              <a:pathLst>
                <a:path w="1" h="25" extrusionOk="0">
                  <a:moveTo>
                    <a:pt x="1" y="24"/>
                  </a:moveTo>
                  <a:cubicBezTo>
                    <a:pt x="1" y="24"/>
                    <a:pt x="1" y="1"/>
                    <a:pt x="1" y="24"/>
                  </a:cubicBezTo>
                  <a:cubicBezTo>
                    <a:pt x="1" y="1"/>
                    <a:pt x="1" y="1"/>
                    <a:pt x="1" y="24"/>
                  </a:cubicBezTo>
                  <a:cubicBezTo>
                    <a:pt x="1" y="1"/>
                    <a:pt x="1" y="1"/>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0"/>
            <p:cNvSpPr/>
            <p:nvPr/>
          </p:nvSpPr>
          <p:spPr>
            <a:xfrm>
              <a:off x="1684125" y="1547650"/>
              <a:ext cx="625" cy="25"/>
            </a:xfrm>
            <a:custGeom>
              <a:avLst/>
              <a:gdLst/>
              <a:ahLst/>
              <a:cxnLst/>
              <a:rect l="l" t="t" r="r" b="b"/>
              <a:pathLst>
                <a:path w="25" h="1" extrusionOk="0">
                  <a:moveTo>
                    <a:pt x="24" y="0"/>
                  </a:moveTo>
                  <a:lnTo>
                    <a:pt x="1" y="0"/>
                  </a:lnTo>
                  <a:lnTo>
                    <a:pt x="24" y="0"/>
                  </a:lnTo>
                  <a:cubicBezTo>
                    <a:pt x="12" y="0"/>
                    <a:pt x="24" y="0"/>
                    <a:pt x="2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0"/>
            <p:cNvSpPr/>
            <p:nvPr/>
          </p:nvSpPr>
          <p:spPr>
            <a:xfrm>
              <a:off x="1687700" y="1545550"/>
              <a:ext cx="25" cy="325"/>
            </a:xfrm>
            <a:custGeom>
              <a:avLst/>
              <a:gdLst/>
              <a:ahLst/>
              <a:cxnLst/>
              <a:rect l="l" t="t" r="r" b="b"/>
              <a:pathLst>
                <a:path w="1" h="13" extrusionOk="0">
                  <a:moveTo>
                    <a:pt x="0" y="13"/>
                  </a:moveTo>
                  <a:lnTo>
                    <a:pt x="0" y="13"/>
                  </a:lnTo>
                  <a:lnTo>
                    <a:pt x="0" y="13"/>
                  </a:lnTo>
                  <a:cubicBezTo>
                    <a:pt x="0" y="1"/>
                    <a:pt x="0" y="1"/>
                    <a:pt x="0" y="13"/>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0"/>
            <p:cNvSpPr/>
            <p:nvPr/>
          </p:nvSpPr>
          <p:spPr>
            <a:xfrm>
              <a:off x="1684725" y="1547650"/>
              <a:ext cx="25" cy="25"/>
            </a:xfrm>
            <a:custGeom>
              <a:avLst/>
              <a:gdLst/>
              <a:ahLst/>
              <a:cxnLst/>
              <a:rect l="l" t="t" r="r" b="b"/>
              <a:pathLst>
                <a:path w="1" h="1" extrusionOk="0">
                  <a:moveTo>
                    <a:pt x="0" y="0"/>
                  </a:move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0"/>
            <p:cNvSpPr/>
            <p:nvPr/>
          </p:nvSpPr>
          <p:spPr>
            <a:xfrm>
              <a:off x="1323375" y="1333625"/>
              <a:ext cx="364650" cy="214350"/>
            </a:xfrm>
            <a:custGeom>
              <a:avLst/>
              <a:gdLst/>
              <a:ahLst/>
              <a:cxnLst/>
              <a:rect l="l" t="t" r="r" b="b"/>
              <a:pathLst>
                <a:path w="14586" h="8574" extrusionOk="0">
                  <a:moveTo>
                    <a:pt x="203" y="1"/>
                  </a:moveTo>
                  <a:cubicBezTo>
                    <a:pt x="143" y="84"/>
                    <a:pt x="84" y="155"/>
                    <a:pt x="0" y="215"/>
                  </a:cubicBezTo>
                  <a:lnTo>
                    <a:pt x="13752" y="8204"/>
                  </a:lnTo>
                  <a:lnTo>
                    <a:pt x="14192" y="8454"/>
                  </a:lnTo>
                  <a:lnTo>
                    <a:pt x="14371" y="8561"/>
                  </a:lnTo>
                  <a:cubicBezTo>
                    <a:pt x="14383" y="8561"/>
                    <a:pt x="14383" y="8573"/>
                    <a:pt x="14395" y="8573"/>
                  </a:cubicBezTo>
                  <a:lnTo>
                    <a:pt x="14442" y="8573"/>
                  </a:lnTo>
                  <a:cubicBezTo>
                    <a:pt x="14454" y="8573"/>
                    <a:pt x="14466" y="8573"/>
                    <a:pt x="14490" y="8561"/>
                  </a:cubicBezTo>
                  <a:lnTo>
                    <a:pt x="14502" y="8561"/>
                  </a:lnTo>
                  <a:cubicBezTo>
                    <a:pt x="14514" y="8561"/>
                    <a:pt x="14514" y="8549"/>
                    <a:pt x="14526" y="8549"/>
                  </a:cubicBezTo>
                  <a:cubicBezTo>
                    <a:pt x="14550" y="8537"/>
                    <a:pt x="14550" y="8537"/>
                    <a:pt x="14550" y="8514"/>
                  </a:cubicBezTo>
                  <a:lnTo>
                    <a:pt x="14550" y="8502"/>
                  </a:lnTo>
                  <a:lnTo>
                    <a:pt x="14550" y="8490"/>
                  </a:lnTo>
                  <a:lnTo>
                    <a:pt x="14550" y="8478"/>
                  </a:lnTo>
                  <a:cubicBezTo>
                    <a:pt x="14585" y="8383"/>
                    <a:pt x="14573" y="8335"/>
                    <a:pt x="14514" y="8311"/>
                  </a:cubicBezTo>
                  <a:lnTo>
                    <a:pt x="14323" y="8204"/>
                  </a:lnTo>
                  <a:lnTo>
                    <a:pt x="20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0"/>
            <p:cNvSpPr/>
            <p:nvPr/>
          </p:nvSpPr>
          <p:spPr>
            <a:xfrm>
              <a:off x="1273950" y="1318750"/>
              <a:ext cx="60750" cy="26600"/>
            </a:xfrm>
            <a:custGeom>
              <a:avLst/>
              <a:gdLst/>
              <a:ahLst/>
              <a:cxnLst/>
              <a:rect l="l" t="t" r="r" b="b"/>
              <a:pathLst>
                <a:path w="2430" h="1064" extrusionOk="0">
                  <a:moveTo>
                    <a:pt x="1" y="0"/>
                  </a:moveTo>
                  <a:cubicBezTo>
                    <a:pt x="13" y="119"/>
                    <a:pt x="60" y="250"/>
                    <a:pt x="120" y="369"/>
                  </a:cubicBezTo>
                  <a:cubicBezTo>
                    <a:pt x="251" y="643"/>
                    <a:pt x="465" y="834"/>
                    <a:pt x="715" y="953"/>
                  </a:cubicBezTo>
                  <a:cubicBezTo>
                    <a:pt x="810" y="1000"/>
                    <a:pt x="894" y="1012"/>
                    <a:pt x="989" y="1048"/>
                  </a:cubicBezTo>
                  <a:cubicBezTo>
                    <a:pt x="1062" y="1058"/>
                    <a:pt x="1135" y="1063"/>
                    <a:pt x="1209" y="1063"/>
                  </a:cubicBezTo>
                  <a:cubicBezTo>
                    <a:pt x="1401" y="1063"/>
                    <a:pt x="1594" y="1027"/>
                    <a:pt x="1775" y="941"/>
                  </a:cubicBezTo>
                  <a:cubicBezTo>
                    <a:pt x="1858" y="893"/>
                    <a:pt x="1941" y="858"/>
                    <a:pt x="2001" y="786"/>
                  </a:cubicBezTo>
                  <a:cubicBezTo>
                    <a:pt x="2072" y="727"/>
                    <a:pt x="2132" y="655"/>
                    <a:pt x="2192" y="584"/>
                  </a:cubicBezTo>
                  <a:cubicBezTo>
                    <a:pt x="2322" y="417"/>
                    <a:pt x="2394" y="215"/>
                    <a:pt x="2430"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0"/>
            <p:cNvSpPr/>
            <p:nvPr/>
          </p:nvSpPr>
          <p:spPr>
            <a:xfrm>
              <a:off x="1159350" y="2001350"/>
              <a:ext cx="50050" cy="42850"/>
            </a:xfrm>
            <a:custGeom>
              <a:avLst/>
              <a:gdLst/>
              <a:ahLst/>
              <a:cxnLst/>
              <a:rect l="l" t="t" r="r" b="b"/>
              <a:pathLst>
                <a:path w="2002" h="1714" extrusionOk="0">
                  <a:moveTo>
                    <a:pt x="1013" y="0"/>
                  </a:moveTo>
                  <a:cubicBezTo>
                    <a:pt x="968" y="0"/>
                    <a:pt x="924" y="3"/>
                    <a:pt x="882" y="9"/>
                  </a:cubicBezTo>
                  <a:cubicBezTo>
                    <a:pt x="787" y="21"/>
                    <a:pt x="703" y="57"/>
                    <a:pt x="608" y="81"/>
                  </a:cubicBezTo>
                  <a:cubicBezTo>
                    <a:pt x="179" y="295"/>
                    <a:pt x="1" y="807"/>
                    <a:pt x="227" y="1247"/>
                  </a:cubicBezTo>
                  <a:cubicBezTo>
                    <a:pt x="251" y="1307"/>
                    <a:pt x="299" y="1366"/>
                    <a:pt x="346" y="1426"/>
                  </a:cubicBezTo>
                  <a:cubicBezTo>
                    <a:pt x="406" y="1497"/>
                    <a:pt x="477" y="1557"/>
                    <a:pt x="549" y="1605"/>
                  </a:cubicBezTo>
                  <a:cubicBezTo>
                    <a:pt x="709" y="1669"/>
                    <a:pt x="898" y="1714"/>
                    <a:pt x="1072" y="1714"/>
                  </a:cubicBezTo>
                  <a:cubicBezTo>
                    <a:pt x="1092" y="1714"/>
                    <a:pt x="1112" y="1713"/>
                    <a:pt x="1132" y="1712"/>
                  </a:cubicBezTo>
                  <a:cubicBezTo>
                    <a:pt x="1227" y="1688"/>
                    <a:pt x="1311" y="1664"/>
                    <a:pt x="1406" y="1628"/>
                  </a:cubicBezTo>
                  <a:lnTo>
                    <a:pt x="1489" y="1593"/>
                  </a:lnTo>
                  <a:cubicBezTo>
                    <a:pt x="1846" y="1343"/>
                    <a:pt x="2001" y="878"/>
                    <a:pt x="1787" y="473"/>
                  </a:cubicBezTo>
                  <a:cubicBezTo>
                    <a:pt x="1703" y="307"/>
                    <a:pt x="1561" y="176"/>
                    <a:pt x="1418" y="104"/>
                  </a:cubicBezTo>
                  <a:cubicBezTo>
                    <a:pt x="1322" y="57"/>
                    <a:pt x="1239" y="21"/>
                    <a:pt x="1144" y="9"/>
                  </a:cubicBezTo>
                  <a:cubicBezTo>
                    <a:pt x="1102" y="3"/>
                    <a:pt x="1058" y="0"/>
                    <a:pt x="1013"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0"/>
            <p:cNvSpPr/>
            <p:nvPr/>
          </p:nvSpPr>
          <p:spPr>
            <a:xfrm>
              <a:off x="1083450" y="2128475"/>
              <a:ext cx="44675" cy="61325"/>
            </a:xfrm>
            <a:custGeom>
              <a:avLst/>
              <a:gdLst/>
              <a:ahLst/>
              <a:cxnLst/>
              <a:rect l="l" t="t" r="r" b="b"/>
              <a:pathLst>
                <a:path w="1787" h="2453" extrusionOk="0">
                  <a:moveTo>
                    <a:pt x="465" y="1"/>
                  </a:moveTo>
                  <a:cubicBezTo>
                    <a:pt x="309" y="1"/>
                    <a:pt x="151" y="30"/>
                    <a:pt x="1" y="91"/>
                  </a:cubicBezTo>
                  <a:lnTo>
                    <a:pt x="1" y="2366"/>
                  </a:lnTo>
                  <a:cubicBezTo>
                    <a:pt x="148" y="2422"/>
                    <a:pt x="312" y="2452"/>
                    <a:pt x="479" y="2452"/>
                  </a:cubicBezTo>
                  <a:cubicBezTo>
                    <a:pt x="660" y="2452"/>
                    <a:pt x="845" y="2416"/>
                    <a:pt x="1013" y="2342"/>
                  </a:cubicBezTo>
                  <a:cubicBezTo>
                    <a:pt x="1072" y="2306"/>
                    <a:pt x="1144" y="2258"/>
                    <a:pt x="1203" y="2223"/>
                  </a:cubicBezTo>
                  <a:cubicBezTo>
                    <a:pt x="1263" y="2139"/>
                    <a:pt x="1346" y="2080"/>
                    <a:pt x="1406" y="2020"/>
                  </a:cubicBezTo>
                  <a:cubicBezTo>
                    <a:pt x="1715" y="1663"/>
                    <a:pt x="1787" y="1127"/>
                    <a:pt x="1560" y="687"/>
                  </a:cubicBezTo>
                  <a:cubicBezTo>
                    <a:pt x="1513" y="592"/>
                    <a:pt x="1465" y="508"/>
                    <a:pt x="1406" y="437"/>
                  </a:cubicBezTo>
                  <a:cubicBezTo>
                    <a:pt x="1346" y="353"/>
                    <a:pt x="1263" y="294"/>
                    <a:pt x="1191" y="234"/>
                  </a:cubicBezTo>
                  <a:cubicBezTo>
                    <a:pt x="989" y="84"/>
                    <a:pt x="730" y="1"/>
                    <a:pt x="46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0"/>
            <p:cNvSpPr/>
            <p:nvPr/>
          </p:nvSpPr>
          <p:spPr>
            <a:xfrm>
              <a:off x="1288250" y="1790575"/>
              <a:ext cx="32175" cy="31125"/>
            </a:xfrm>
            <a:custGeom>
              <a:avLst/>
              <a:gdLst/>
              <a:ahLst/>
              <a:cxnLst/>
              <a:rect l="l" t="t" r="r" b="b"/>
              <a:pathLst>
                <a:path w="1287" h="1245" extrusionOk="0">
                  <a:moveTo>
                    <a:pt x="577" y="1"/>
                  </a:moveTo>
                  <a:cubicBezTo>
                    <a:pt x="530" y="1"/>
                    <a:pt x="477" y="14"/>
                    <a:pt x="429" y="34"/>
                  </a:cubicBezTo>
                  <a:lnTo>
                    <a:pt x="334" y="82"/>
                  </a:lnTo>
                  <a:cubicBezTo>
                    <a:pt x="167" y="165"/>
                    <a:pt x="60" y="320"/>
                    <a:pt x="12" y="499"/>
                  </a:cubicBezTo>
                  <a:cubicBezTo>
                    <a:pt x="0" y="582"/>
                    <a:pt x="0" y="677"/>
                    <a:pt x="12" y="761"/>
                  </a:cubicBezTo>
                  <a:lnTo>
                    <a:pt x="60" y="892"/>
                  </a:lnTo>
                  <a:cubicBezTo>
                    <a:pt x="84" y="951"/>
                    <a:pt x="119" y="999"/>
                    <a:pt x="155" y="1058"/>
                  </a:cubicBezTo>
                  <a:cubicBezTo>
                    <a:pt x="215" y="1130"/>
                    <a:pt x="310" y="1177"/>
                    <a:pt x="381" y="1213"/>
                  </a:cubicBezTo>
                  <a:cubicBezTo>
                    <a:pt x="393" y="1213"/>
                    <a:pt x="417" y="1225"/>
                    <a:pt x="429" y="1225"/>
                  </a:cubicBezTo>
                  <a:cubicBezTo>
                    <a:pt x="478" y="1239"/>
                    <a:pt x="531" y="1245"/>
                    <a:pt x="583" y="1245"/>
                  </a:cubicBezTo>
                  <a:cubicBezTo>
                    <a:pt x="620" y="1245"/>
                    <a:pt x="656" y="1242"/>
                    <a:pt x="691" y="1237"/>
                  </a:cubicBezTo>
                  <a:cubicBezTo>
                    <a:pt x="750" y="1225"/>
                    <a:pt x="798" y="1213"/>
                    <a:pt x="858" y="1177"/>
                  </a:cubicBezTo>
                  <a:cubicBezTo>
                    <a:pt x="1167" y="1034"/>
                    <a:pt x="1286" y="653"/>
                    <a:pt x="1131" y="356"/>
                  </a:cubicBezTo>
                  <a:cubicBezTo>
                    <a:pt x="1036" y="165"/>
                    <a:pt x="858" y="46"/>
                    <a:pt x="667" y="22"/>
                  </a:cubicBezTo>
                  <a:cubicBezTo>
                    <a:pt x="642" y="7"/>
                    <a:pt x="611" y="1"/>
                    <a:pt x="57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0"/>
            <p:cNvSpPr/>
            <p:nvPr/>
          </p:nvSpPr>
          <p:spPr>
            <a:xfrm>
              <a:off x="1297475" y="2375200"/>
              <a:ext cx="32775" cy="30800"/>
            </a:xfrm>
            <a:custGeom>
              <a:avLst/>
              <a:gdLst/>
              <a:ahLst/>
              <a:cxnLst/>
              <a:rect l="l" t="t" r="r" b="b"/>
              <a:pathLst>
                <a:path w="1311" h="1232" extrusionOk="0">
                  <a:moveTo>
                    <a:pt x="608" y="0"/>
                  </a:moveTo>
                  <a:cubicBezTo>
                    <a:pt x="563" y="0"/>
                    <a:pt x="518" y="3"/>
                    <a:pt x="477" y="9"/>
                  </a:cubicBezTo>
                  <a:cubicBezTo>
                    <a:pt x="429" y="33"/>
                    <a:pt x="393" y="33"/>
                    <a:pt x="369" y="57"/>
                  </a:cubicBezTo>
                  <a:cubicBezTo>
                    <a:pt x="358" y="57"/>
                    <a:pt x="358" y="57"/>
                    <a:pt x="346" y="69"/>
                  </a:cubicBezTo>
                  <a:cubicBezTo>
                    <a:pt x="262" y="117"/>
                    <a:pt x="191" y="164"/>
                    <a:pt x="143" y="224"/>
                  </a:cubicBezTo>
                  <a:lnTo>
                    <a:pt x="60" y="355"/>
                  </a:lnTo>
                  <a:cubicBezTo>
                    <a:pt x="12" y="450"/>
                    <a:pt x="0" y="533"/>
                    <a:pt x="0" y="628"/>
                  </a:cubicBezTo>
                  <a:cubicBezTo>
                    <a:pt x="0" y="712"/>
                    <a:pt x="12" y="807"/>
                    <a:pt x="60" y="890"/>
                  </a:cubicBezTo>
                  <a:cubicBezTo>
                    <a:pt x="160" y="1108"/>
                    <a:pt x="373" y="1232"/>
                    <a:pt x="594" y="1232"/>
                  </a:cubicBezTo>
                  <a:cubicBezTo>
                    <a:pt x="687" y="1232"/>
                    <a:pt x="781" y="1210"/>
                    <a:pt x="870" y="1164"/>
                  </a:cubicBezTo>
                  <a:cubicBezTo>
                    <a:pt x="1191" y="1009"/>
                    <a:pt x="1310" y="640"/>
                    <a:pt x="1143" y="343"/>
                  </a:cubicBezTo>
                  <a:cubicBezTo>
                    <a:pt x="1048" y="164"/>
                    <a:pt x="905" y="57"/>
                    <a:pt x="739" y="9"/>
                  </a:cubicBezTo>
                  <a:cubicBezTo>
                    <a:pt x="697" y="3"/>
                    <a:pt x="652"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0"/>
            <p:cNvSpPr/>
            <p:nvPr/>
          </p:nvSpPr>
          <p:spPr>
            <a:xfrm>
              <a:off x="1445100" y="1689025"/>
              <a:ext cx="39025" cy="34575"/>
            </a:xfrm>
            <a:custGeom>
              <a:avLst/>
              <a:gdLst/>
              <a:ahLst/>
              <a:cxnLst/>
              <a:rect l="l" t="t" r="r" b="b"/>
              <a:pathLst>
                <a:path w="1561" h="1383" extrusionOk="0">
                  <a:moveTo>
                    <a:pt x="787" y="1"/>
                  </a:moveTo>
                  <a:cubicBezTo>
                    <a:pt x="703" y="1"/>
                    <a:pt x="608" y="13"/>
                    <a:pt x="525" y="60"/>
                  </a:cubicBezTo>
                  <a:cubicBezTo>
                    <a:pt x="501" y="60"/>
                    <a:pt x="489" y="72"/>
                    <a:pt x="477" y="72"/>
                  </a:cubicBezTo>
                  <a:cubicBezTo>
                    <a:pt x="132" y="239"/>
                    <a:pt x="1" y="655"/>
                    <a:pt x="168" y="1001"/>
                  </a:cubicBezTo>
                  <a:cubicBezTo>
                    <a:pt x="277" y="1245"/>
                    <a:pt x="530" y="1382"/>
                    <a:pt x="782" y="1382"/>
                  </a:cubicBezTo>
                  <a:cubicBezTo>
                    <a:pt x="886" y="1382"/>
                    <a:pt x="990" y="1359"/>
                    <a:pt x="1084" y="1310"/>
                  </a:cubicBezTo>
                  <a:cubicBezTo>
                    <a:pt x="1430" y="1144"/>
                    <a:pt x="1561" y="727"/>
                    <a:pt x="1394" y="405"/>
                  </a:cubicBezTo>
                  <a:cubicBezTo>
                    <a:pt x="1394" y="405"/>
                    <a:pt x="1394" y="394"/>
                    <a:pt x="1382" y="394"/>
                  </a:cubicBezTo>
                  <a:cubicBezTo>
                    <a:pt x="1358" y="310"/>
                    <a:pt x="1311" y="239"/>
                    <a:pt x="1251" y="179"/>
                  </a:cubicBezTo>
                  <a:cubicBezTo>
                    <a:pt x="1132" y="60"/>
                    <a:pt x="953" y="1"/>
                    <a:pt x="787"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0"/>
            <p:cNvSpPr/>
            <p:nvPr/>
          </p:nvSpPr>
          <p:spPr>
            <a:xfrm>
              <a:off x="1285875" y="1477700"/>
              <a:ext cx="24725" cy="24425"/>
            </a:xfrm>
            <a:custGeom>
              <a:avLst/>
              <a:gdLst/>
              <a:ahLst/>
              <a:cxnLst/>
              <a:rect l="l" t="t" r="r" b="b"/>
              <a:pathLst>
                <a:path w="989" h="977" extrusionOk="0">
                  <a:moveTo>
                    <a:pt x="488" y="0"/>
                  </a:moveTo>
                  <a:cubicBezTo>
                    <a:pt x="429" y="0"/>
                    <a:pt x="369" y="12"/>
                    <a:pt x="310" y="36"/>
                  </a:cubicBezTo>
                  <a:cubicBezTo>
                    <a:pt x="214" y="72"/>
                    <a:pt x="119" y="155"/>
                    <a:pt x="60" y="250"/>
                  </a:cubicBezTo>
                  <a:cubicBezTo>
                    <a:pt x="12" y="334"/>
                    <a:pt x="0" y="405"/>
                    <a:pt x="0" y="488"/>
                  </a:cubicBezTo>
                  <a:lnTo>
                    <a:pt x="0" y="524"/>
                  </a:lnTo>
                  <a:cubicBezTo>
                    <a:pt x="12" y="715"/>
                    <a:pt x="131" y="881"/>
                    <a:pt x="310" y="953"/>
                  </a:cubicBezTo>
                  <a:cubicBezTo>
                    <a:pt x="369" y="965"/>
                    <a:pt x="429" y="977"/>
                    <a:pt x="488" y="977"/>
                  </a:cubicBezTo>
                  <a:cubicBezTo>
                    <a:pt x="524" y="977"/>
                    <a:pt x="548" y="977"/>
                    <a:pt x="583" y="965"/>
                  </a:cubicBezTo>
                  <a:cubicBezTo>
                    <a:pt x="750" y="941"/>
                    <a:pt x="893" y="798"/>
                    <a:pt x="941" y="655"/>
                  </a:cubicBezTo>
                  <a:cubicBezTo>
                    <a:pt x="953" y="596"/>
                    <a:pt x="964" y="548"/>
                    <a:pt x="964" y="488"/>
                  </a:cubicBezTo>
                  <a:cubicBezTo>
                    <a:pt x="988" y="465"/>
                    <a:pt x="964" y="417"/>
                    <a:pt x="964" y="393"/>
                  </a:cubicBezTo>
                  <a:cubicBezTo>
                    <a:pt x="929" y="191"/>
                    <a:pt x="774" y="48"/>
                    <a:pt x="583" y="12"/>
                  </a:cubicBezTo>
                  <a:cubicBezTo>
                    <a:pt x="548" y="12"/>
                    <a:pt x="524" y="0"/>
                    <a:pt x="48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0"/>
            <p:cNvSpPr/>
            <p:nvPr/>
          </p:nvSpPr>
          <p:spPr>
            <a:xfrm>
              <a:off x="1400175" y="1494100"/>
              <a:ext cx="32750" cy="31300"/>
            </a:xfrm>
            <a:custGeom>
              <a:avLst/>
              <a:gdLst/>
              <a:ahLst/>
              <a:cxnLst/>
              <a:rect l="l" t="t" r="r" b="b"/>
              <a:pathLst>
                <a:path w="1310" h="1252" extrusionOk="0">
                  <a:moveTo>
                    <a:pt x="646" y="0"/>
                  </a:moveTo>
                  <a:cubicBezTo>
                    <a:pt x="553" y="0"/>
                    <a:pt x="458" y="22"/>
                    <a:pt x="369" y="70"/>
                  </a:cubicBezTo>
                  <a:cubicBezTo>
                    <a:pt x="286" y="118"/>
                    <a:pt x="202" y="178"/>
                    <a:pt x="143" y="249"/>
                  </a:cubicBezTo>
                  <a:cubicBezTo>
                    <a:pt x="83" y="321"/>
                    <a:pt x="48" y="416"/>
                    <a:pt x="24" y="499"/>
                  </a:cubicBezTo>
                  <a:cubicBezTo>
                    <a:pt x="0" y="642"/>
                    <a:pt x="12" y="773"/>
                    <a:pt x="83" y="904"/>
                  </a:cubicBezTo>
                  <a:cubicBezTo>
                    <a:pt x="193" y="1123"/>
                    <a:pt x="414" y="1252"/>
                    <a:pt x="644" y="1252"/>
                  </a:cubicBezTo>
                  <a:cubicBezTo>
                    <a:pt x="664" y="1252"/>
                    <a:pt x="683" y="1251"/>
                    <a:pt x="702" y="1249"/>
                  </a:cubicBezTo>
                  <a:cubicBezTo>
                    <a:pt x="774" y="1249"/>
                    <a:pt x="845" y="1213"/>
                    <a:pt x="917" y="1190"/>
                  </a:cubicBezTo>
                  <a:cubicBezTo>
                    <a:pt x="929" y="1194"/>
                    <a:pt x="938" y="1195"/>
                    <a:pt x="945" y="1195"/>
                  </a:cubicBezTo>
                  <a:cubicBezTo>
                    <a:pt x="960" y="1195"/>
                    <a:pt x="968" y="1190"/>
                    <a:pt x="976" y="1190"/>
                  </a:cubicBezTo>
                  <a:cubicBezTo>
                    <a:pt x="1155" y="1083"/>
                    <a:pt x="1274" y="904"/>
                    <a:pt x="1298" y="702"/>
                  </a:cubicBezTo>
                  <a:cubicBezTo>
                    <a:pt x="1310" y="606"/>
                    <a:pt x="1298" y="499"/>
                    <a:pt x="1250" y="416"/>
                  </a:cubicBezTo>
                  <a:cubicBezTo>
                    <a:pt x="1250" y="404"/>
                    <a:pt x="1226" y="392"/>
                    <a:pt x="1214" y="356"/>
                  </a:cubicBezTo>
                  <a:cubicBezTo>
                    <a:pt x="1096" y="136"/>
                    <a:pt x="875" y="0"/>
                    <a:pt x="64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20"/>
          <p:cNvGrpSpPr/>
          <p:nvPr/>
        </p:nvGrpSpPr>
        <p:grpSpPr>
          <a:xfrm>
            <a:off x="31" y="4274145"/>
            <a:ext cx="3353245" cy="869408"/>
            <a:chOff x="2582150" y="3714800"/>
            <a:chExt cx="2689050" cy="697200"/>
          </a:xfrm>
        </p:grpSpPr>
        <p:sp>
          <p:nvSpPr>
            <p:cNvPr id="2561" name="Google Shape;2561;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0"/>
          <p:cNvGrpSpPr/>
          <p:nvPr/>
        </p:nvGrpSpPr>
        <p:grpSpPr>
          <a:xfrm flipH="1">
            <a:off x="5790906" y="4274145"/>
            <a:ext cx="3353245" cy="869408"/>
            <a:chOff x="2582150" y="3714800"/>
            <a:chExt cx="2689050" cy="697200"/>
          </a:xfrm>
        </p:grpSpPr>
        <p:sp>
          <p:nvSpPr>
            <p:cNvPr id="2622" name="Google Shape;2622;p20"/>
            <p:cNvSpPr/>
            <p:nvPr/>
          </p:nvSpPr>
          <p:spPr>
            <a:xfrm>
              <a:off x="3636750" y="4402150"/>
              <a:ext cx="25" cy="25"/>
            </a:xfrm>
            <a:custGeom>
              <a:avLst/>
              <a:gdLst/>
              <a:ahLst/>
              <a:cxnLst/>
              <a:rect l="l" t="t" r="r" b="b"/>
              <a:pathLst>
                <a:path w="1" h="1" extrusionOk="0">
                  <a:moveTo>
                    <a:pt x="1" y="1"/>
                  </a:move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0"/>
            <p:cNvSpPr/>
            <p:nvPr/>
          </p:nvSpPr>
          <p:spPr>
            <a:xfrm>
              <a:off x="3640625" y="4406925"/>
              <a:ext cx="19375" cy="4475"/>
            </a:xfrm>
            <a:custGeom>
              <a:avLst/>
              <a:gdLst/>
              <a:ahLst/>
              <a:cxnLst/>
              <a:rect l="l" t="t" r="r" b="b"/>
              <a:pathLst>
                <a:path w="775" h="179" extrusionOk="0">
                  <a:moveTo>
                    <a:pt x="393" y="0"/>
                  </a:moveTo>
                  <a:lnTo>
                    <a:pt x="36" y="108"/>
                  </a:lnTo>
                  <a:lnTo>
                    <a:pt x="0" y="179"/>
                  </a:lnTo>
                  <a:lnTo>
                    <a:pt x="774" y="179"/>
                  </a:lnTo>
                  <a:lnTo>
                    <a:pt x="39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0"/>
            <p:cNvSpPr/>
            <p:nvPr/>
          </p:nvSpPr>
          <p:spPr>
            <a:xfrm>
              <a:off x="3634075" y="4403950"/>
              <a:ext cx="25" cy="625"/>
            </a:xfrm>
            <a:custGeom>
              <a:avLst/>
              <a:gdLst/>
              <a:ahLst/>
              <a:cxnLst/>
              <a:rect l="l" t="t" r="r" b="b"/>
              <a:pathLst>
                <a:path w="1" h="25" extrusionOk="0">
                  <a:moveTo>
                    <a:pt x="0" y="24"/>
                  </a:moveTo>
                  <a:lnTo>
                    <a:pt x="0" y="24"/>
                  </a:lnTo>
                  <a:lnTo>
                    <a:pt x="0" y="24"/>
                  </a:lnTo>
                  <a:cubicBezTo>
                    <a:pt x="0" y="0"/>
                    <a:pt x="0" y="24"/>
                    <a:pt x="0"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0"/>
            <p:cNvSpPr/>
            <p:nvPr/>
          </p:nvSpPr>
          <p:spPr>
            <a:xfrm>
              <a:off x="3635275" y="4403050"/>
              <a:ext cx="25" cy="25"/>
            </a:xfrm>
            <a:custGeom>
              <a:avLst/>
              <a:gdLst/>
              <a:ahLst/>
              <a:cxnLst/>
              <a:rect l="l" t="t" r="r" b="b"/>
              <a:pathLst>
                <a:path w="1" h="1" extrusionOk="0">
                  <a:moveTo>
                    <a:pt x="0" y="1"/>
                  </a:moveTo>
                  <a:lnTo>
                    <a:pt x="0"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0"/>
            <p:cNvSpPr/>
            <p:nvPr/>
          </p:nvSpPr>
          <p:spPr>
            <a:xfrm>
              <a:off x="3746875" y="4334600"/>
              <a:ext cx="142325" cy="46150"/>
            </a:xfrm>
            <a:custGeom>
              <a:avLst/>
              <a:gdLst/>
              <a:ahLst/>
              <a:cxnLst/>
              <a:rect l="l" t="t" r="r" b="b"/>
              <a:pathLst>
                <a:path w="5693" h="1846" extrusionOk="0">
                  <a:moveTo>
                    <a:pt x="5418" y="0"/>
                  </a:moveTo>
                  <a:lnTo>
                    <a:pt x="1" y="1488"/>
                  </a:lnTo>
                  <a:lnTo>
                    <a:pt x="1" y="1846"/>
                  </a:lnTo>
                  <a:lnTo>
                    <a:pt x="5692" y="262"/>
                  </a:lnTo>
                  <a:lnTo>
                    <a:pt x="5418"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0"/>
            <p:cNvSpPr/>
            <p:nvPr/>
          </p:nvSpPr>
          <p:spPr>
            <a:xfrm>
              <a:off x="3891850" y="4256600"/>
              <a:ext cx="273575" cy="81875"/>
            </a:xfrm>
            <a:custGeom>
              <a:avLst/>
              <a:gdLst/>
              <a:ahLst/>
              <a:cxnLst/>
              <a:rect l="l" t="t" r="r" b="b"/>
              <a:pathLst>
                <a:path w="10943" h="3275" extrusionOk="0">
                  <a:moveTo>
                    <a:pt x="10883" y="1"/>
                  </a:moveTo>
                  <a:lnTo>
                    <a:pt x="0" y="3013"/>
                  </a:lnTo>
                  <a:lnTo>
                    <a:pt x="286" y="3275"/>
                  </a:lnTo>
                  <a:lnTo>
                    <a:pt x="10883" y="358"/>
                  </a:lnTo>
                  <a:lnTo>
                    <a:pt x="10942" y="298"/>
                  </a:lnTo>
                  <a:cubicBezTo>
                    <a:pt x="10894" y="215"/>
                    <a:pt x="10883" y="108"/>
                    <a:pt x="10883"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0"/>
            <p:cNvSpPr/>
            <p:nvPr/>
          </p:nvSpPr>
          <p:spPr>
            <a:xfrm>
              <a:off x="3634375" y="4403350"/>
              <a:ext cx="325" cy="325"/>
            </a:xfrm>
            <a:custGeom>
              <a:avLst/>
              <a:gdLst/>
              <a:ahLst/>
              <a:cxnLst/>
              <a:rect l="l" t="t" r="r" b="b"/>
              <a:pathLst>
                <a:path w="13" h="13" extrusionOk="0">
                  <a:moveTo>
                    <a:pt x="0" y="12"/>
                  </a:moveTo>
                  <a:lnTo>
                    <a:pt x="12"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0"/>
            <p:cNvSpPr/>
            <p:nvPr/>
          </p:nvSpPr>
          <p:spPr>
            <a:xfrm>
              <a:off x="3635275" y="4402450"/>
              <a:ext cx="300" cy="625"/>
            </a:xfrm>
            <a:custGeom>
              <a:avLst/>
              <a:gdLst/>
              <a:ahLst/>
              <a:cxnLst/>
              <a:rect l="l" t="t" r="r" b="b"/>
              <a:pathLst>
                <a:path w="12" h="25" extrusionOk="0">
                  <a:moveTo>
                    <a:pt x="12" y="1"/>
                  </a:moveTo>
                  <a:cubicBezTo>
                    <a:pt x="12" y="1"/>
                    <a:pt x="0" y="25"/>
                    <a:pt x="12" y="1"/>
                  </a:cubicBezTo>
                  <a:lnTo>
                    <a:pt x="0" y="25"/>
                  </a:lnTo>
                  <a:lnTo>
                    <a:pt x="0" y="25"/>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0"/>
            <p:cNvSpPr/>
            <p:nvPr/>
          </p:nvSpPr>
          <p:spPr>
            <a:xfrm>
              <a:off x="3636750" y="4373575"/>
              <a:ext cx="101825" cy="35750"/>
            </a:xfrm>
            <a:custGeom>
              <a:avLst/>
              <a:gdLst/>
              <a:ahLst/>
              <a:cxnLst/>
              <a:rect l="l" t="t" r="r" b="b"/>
              <a:pathLst>
                <a:path w="4073" h="1430" extrusionOk="0">
                  <a:moveTo>
                    <a:pt x="4073" y="1"/>
                  </a:moveTo>
                  <a:lnTo>
                    <a:pt x="12" y="1120"/>
                  </a:lnTo>
                  <a:lnTo>
                    <a:pt x="1" y="1120"/>
                  </a:lnTo>
                  <a:cubicBezTo>
                    <a:pt x="24" y="1132"/>
                    <a:pt x="60" y="1132"/>
                    <a:pt x="96" y="1132"/>
                  </a:cubicBezTo>
                  <a:cubicBezTo>
                    <a:pt x="191" y="1156"/>
                    <a:pt x="251" y="1251"/>
                    <a:pt x="215" y="1334"/>
                  </a:cubicBezTo>
                  <a:lnTo>
                    <a:pt x="191" y="1430"/>
                  </a:lnTo>
                  <a:lnTo>
                    <a:pt x="548" y="1322"/>
                  </a:lnTo>
                  <a:lnTo>
                    <a:pt x="4061" y="358"/>
                  </a:lnTo>
                  <a:lnTo>
                    <a:pt x="407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0"/>
            <p:cNvSpPr/>
            <p:nvPr/>
          </p:nvSpPr>
          <p:spPr>
            <a:xfrm>
              <a:off x="3635850" y="4402150"/>
              <a:ext cx="925" cy="325"/>
            </a:xfrm>
            <a:custGeom>
              <a:avLst/>
              <a:gdLst/>
              <a:ahLst/>
              <a:cxnLst/>
              <a:rect l="l" t="t" r="r" b="b"/>
              <a:pathLst>
                <a:path w="37" h="13" extrusionOk="0">
                  <a:moveTo>
                    <a:pt x="37" y="1"/>
                  </a:moveTo>
                  <a:cubicBezTo>
                    <a:pt x="13" y="1"/>
                    <a:pt x="1" y="1"/>
                    <a:pt x="1" y="13"/>
                  </a:cubicBezTo>
                  <a:cubicBezTo>
                    <a:pt x="1" y="13"/>
                    <a:pt x="13" y="1"/>
                    <a:pt x="3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0"/>
            <p:cNvSpPr/>
            <p:nvPr/>
          </p:nvSpPr>
          <p:spPr>
            <a:xfrm>
              <a:off x="3634075" y="4403950"/>
              <a:ext cx="325" cy="925"/>
            </a:xfrm>
            <a:custGeom>
              <a:avLst/>
              <a:gdLst/>
              <a:ahLst/>
              <a:cxnLst/>
              <a:rect l="l" t="t" r="r" b="b"/>
              <a:pathLst>
                <a:path w="13" h="37" extrusionOk="0">
                  <a:moveTo>
                    <a:pt x="12" y="0"/>
                  </a:moveTo>
                  <a:lnTo>
                    <a:pt x="12" y="0"/>
                  </a:lnTo>
                  <a:cubicBezTo>
                    <a:pt x="6" y="14"/>
                    <a:pt x="3" y="19"/>
                    <a:pt x="1" y="24"/>
                  </a:cubicBezTo>
                  <a:lnTo>
                    <a:pt x="1" y="24"/>
                  </a:lnTo>
                  <a:cubicBezTo>
                    <a:pt x="12" y="24"/>
                    <a:pt x="12" y="23"/>
                    <a:pt x="12" y="0"/>
                  </a:cubicBezTo>
                  <a:close/>
                  <a:moveTo>
                    <a:pt x="1" y="24"/>
                  </a:moveTo>
                  <a:cubicBezTo>
                    <a:pt x="1" y="24"/>
                    <a:pt x="1" y="24"/>
                    <a:pt x="0" y="24"/>
                  </a:cubicBezTo>
                  <a:lnTo>
                    <a:pt x="0" y="36"/>
                  </a:lnTo>
                  <a:cubicBezTo>
                    <a:pt x="0" y="31"/>
                    <a:pt x="0" y="28"/>
                    <a:pt x="1" y="24"/>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0"/>
            <p:cNvSpPr/>
            <p:nvPr/>
          </p:nvSpPr>
          <p:spPr>
            <a:xfrm>
              <a:off x="2599425" y="4199450"/>
              <a:ext cx="104800" cy="112250"/>
            </a:xfrm>
            <a:custGeom>
              <a:avLst/>
              <a:gdLst/>
              <a:ahLst/>
              <a:cxnLst/>
              <a:rect l="l" t="t" r="r" b="b"/>
              <a:pathLst>
                <a:path w="4192" h="4490" extrusionOk="0">
                  <a:moveTo>
                    <a:pt x="3929" y="1"/>
                  </a:moveTo>
                  <a:lnTo>
                    <a:pt x="0" y="4394"/>
                  </a:lnTo>
                  <a:cubicBezTo>
                    <a:pt x="84" y="4394"/>
                    <a:pt x="167" y="4430"/>
                    <a:pt x="250" y="4489"/>
                  </a:cubicBezTo>
                  <a:lnTo>
                    <a:pt x="417" y="4418"/>
                  </a:lnTo>
                  <a:lnTo>
                    <a:pt x="4191" y="203"/>
                  </a:lnTo>
                  <a:lnTo>
                    <a:pt x="3929"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0"/>
            <p:cNvSpPr/>
            <p:nvPr/>
          </p:nvSpPr>
          <p:spPr>
            <a:xfrm>
              <a:off x="2778900" y="4187850"/>
              <a:ext cx="124150" cy="53600"/>
            </a:xfrm>
            <a:custGeom>
              <a:avLst/>
              <a:gdLst/>
              <a:ahLst/>
              <a:cxnLst/>
              <a:rect l="l" t="t" r="r" b="b"/>
              <a:pathLst>
                <a:path w="4966" h="2144" extrusionOk="0">
                  <a:moveTo>
                    <a:pt x="4942" y="0"/>
                  </a:moveTo>
                  <a:cubicBezTo>
                    <a:pt x="4930" y="0"/>
                    <a:pt x="4918" y="0"/>
                    <a:pt x="4918" y="12"/>
                  </a:cubicBezTo>
                  <a:cubicBezTo>
                    <a:pt x="4930" y="12"/>
                    <a:pt x="4942" y="12"/>
                    <a:pt x="4942" y="0"/>
                  </a:cubicBezTo>
                  <a:close/>
                  <a:moveTo>
                    <a:pt x="4918" y="12"/>
                  </a:moveTo>
                  <a:lnTo>
                    <a:pt x="1" y="1834"/>
                  </a:lnTo>
                  <a:cubicBezTo>
                    <a:pt x="84" y="1917"/>
                    <a:pt x="120" y="2024"/>
                    <a:pt x="144" y="2143"/>
                  </a:cubicBezTo>
                  <a:lnTo>
                    <a:pt x="4966" y="358"/>
                  </a:lnTo>
                  <a:lnTo>
                    <a:pt x="4882" y="310"/>
                  </a:lnTo>
                  <a:cubicBezTo>
                    <a:pt x="4811" y="250"/>
                    <a:pt x="4799" y="155"/>
                    <a:pt x="4847" y="72"/>
                  </a:cubicBezTo>
                  <a:cubicBezTo>
                    <a:pt x="4859" y="48"/>
                    <a:pt x="4882" y="36"/>
                    <a:pt x="4918" y="12"/>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0"/>
            <p:cNvSpPr/>
            <p:nvPr/>
          </p:nvSpPr>
          <p:spPr>
            <a:xfrm>
              <a:off x="2905125" y="4188150"/>
              <a:ext cx="900" cy="625"/>
            </a:xfrm>
            <a:custGeom>
              <a:avLst/>
              <a:gdLst/>
              <a:ahLst/>
              <a:cxnLst/>
              <a:rect l="l" t="t" r="r" b="b"/>
              <a:pathLst>
                <a:path w="36" h="25" extrusionOk="0">
                  <a:moveTo>
                    <a:pt x="0" y="0"/>
                  </a:moveTo>
                  <a:cubicBezTo>
                    <a:pt x="12" y="0"/>
                    <a:pt x="12" y="24"/>
                    <a:pt x="36" y="24"/>
                  </a:cubicBezTo>
                  <a:cubicBezTo>
                    <a:pt x="12" y="24"/>
                    <a:pt x="12" y="0"/>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0"/>
            <p:cNvSpPr/>
            <p:nvPr/>
          </p:nvSpPr>
          <p:spPr>
            <a:xfrm>
              <a:off x="2903925" y="4187850"/>
              <a:ext cx="925" cy="25"/>
            </a:xfrm>
            <a:custGeom>
              <a:avLst/>
              <a:gdLst/>
              <a:ahLst/>
              <a:cxnLst/>
              <a:rect l="l" t="t" r="r" b="b"/>
              <a:pathLst>
                <a:path w="37" h="1" extrusionOk="0">
                  <a:moveTo>
                    <a:pt x="0" y="0"/>
                  </a:move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0"/>
            <p:cNvSpPr/>
            <p:nvPr/>
          </p:nvSpPr>
          <p:spPr>
            <a:xfrm>
              <a:off x="2903325" y="4187850"/>
              <a:ext cx="625" cy="25"/>
            </a:xfrm>
            <a:custGeom>
              <a:avLst/>
              <a:gdLst/>
              <a:ahLst/>
              <a:cxnLst/>
              <a:rect l="l" t="t" r="r" b="b"/>
              <a:pathLst>
                <a:path w="25" h="1" extrusionOk="0">
                  <a:moveTo>
                    <a:pt x="1" y="0"/>
                  </a:moveTo>
                  <a:lnTo>
                    <a:pt x="2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0"/>
            <p:cNvSpPr/>
            <p:nvPr/>
          </p:nvSpPr>
          <p:spPr>
            <a:xfrm>
              <a:off x="2906000" y="4188750"/>
              <a:ext cx="25" cy="25"/>
            </a:xfrm>
            <a:custGeom>
              <a:avLst/>
              <a:gdLst/>
              <a:ahLst/>
              <a:cxnLst/>
              <a:rect l="l" t="t" r="r" b="b"/>
              <a:pathLst>
                <a:path w="1" h="1" extrusionOk="0">
                  <a:moveTo>
                    <a:pt x="1" y="0"/>
                  </a:moveTo>
                  <a:lnTo>
                    <a:pt x="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0"/>
            <p:cNvSpPr/>
            <p:nvPr/>
          </p:nvSpPr>
          <p:spPr>
            <a:xfrm>
              <a:off x="2898575" y="4188150"/>
              <a:ext cx="179200" cy="127725"/>
            </a:xfrm>
            <a:custGeom>
              <a:avLst/>
              <a:gdLst/>
              <a:ahLst/>
              <a:cxnLst/>
              <a:rect l="l" t="t" r="r" b="b"/>
              <a:pathLst>
                <a:path w="7168" h="5109" extrusionOk="0">
                  <a:moveTo>
                    <a:pt x="155" y="0"/>
                  </a:moveTo>
                  <a:cubicBezTo>
                    <a:pt x="143" y="0"/>
                    <a:pt x="131" y="0"/>
                    <a:pt x="131" y="24"/>
                  </a:cubicBezTo>
                  <a:cubicBezTo>
                    <a:pt x="95" y="24"/>
                    <a:pt x="83" y="36"/>
                    <a:pt x="60" y="60"/>
                  </a:cubicBezTo>
                  <a:cubicBezTo>
                    <a:pt x="0" y="143"/>
                    <a:pt x="24" y="238"/>
                    <a:pt x="95" y="298"/>
                  </a:cubicBezTo>
                  <a:lnTo>
                    <a:pt x="179" y="346"/>
                  </a:lnTo>
                  <a:lnTo>
                    <a:pt x="7049" y="5108"/>
                  </a:lnTo>
                  <a:cubicBezTo>
                    <a:pt x="7049" y="5084"/>
                    <a:pt x="7037" y="5049"/>
                    <a:pt x="7037" y="5025"/>
                  </a:cubicBezTo>
                  <a:cubicBezTo>
                    <a:pt x="7049" y="4918"/>
                    <a:pt x="7096" y="4834"/>
                    <a:pt x="7168" y="4787"/>
                  </a:cubicBezTo>
                  <a:lnTo>
                    <a:pt x="298" y="24"/>
                  </a:lnTo>
                  <a:cubicBezTo>
                    <a:pt x="274" y="24"/>
                    <a:pt x="274" y="0"/>
                    <a:pt x="26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0"/>
            <p:cNvSpPr/>
            <p:nvPr/>
          </p:nvSpPr>
          <p:spPr>
            <a:xfrm>
              <a:off x="2605375" y="4242625"/>
              <a:ext cx="151825" cy="76225"/>
            </a:xfrm>
            <a:custGeom>
              <a:avLst/>
              <a:gdLst/>
              <a:ahLst/>
              <a:cxnLst/>
              <a:rect l="l" t="t" r="r" b="b"/>
              <a:pathLst>
                <a:path w="6073" h="3049" extrusionOk="0">
                  <a:moveTo>
                    <a:pt x="5870" y="0"/>
                  </a:moveTo>
                  <a:lnTo>
                    <a:pt x="155" y="2679"/>
                  </a:lnTo>
                  <a:lnTo>
                    <a:pt x="0" y="2750"/>
                  </a:lnTo>
                  <a:cubicBezTo>
                    <a:pt x="84" y="2822"/>
                    <a:pt x="143" y="2929"/>
                    <a:pt x="155" y="3048"/>
                  </a:cubicBezTo>
                  <a:lnTo>
                    <a:pt x="6073" y="286"/>
                  </a:lnTo>
                  <a:cubicBezTo>
                    <a:pt x="6037" y="226"/>
                    <a:pt x="6013" y="167"/>
                    <a:pt x="5989" y="107"/>
                  </a:cubicBezTo>
                  <a:lnTo>
                    <a:pt x="5870"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0"/>
            <p:cNvSpPr/>
            <p:nvPr/>
          </p:nvSpPr>
          <p:spPr>
            <a:xfrm>
              <a:off x="2768500" y="4252150"/>
              <a:ext cx="210450" cy="159250"/>
            </a:xfrm>
            <a:custGeom>
              <a:avLst/>
              <a:gdLst/>
              <a:ahLst/>
              <a:cxnLst/>
              <a:rect l="l" t="t" r="r" b="b"/>
              <a:pathLst>
                <a:path w="8418" h="6370" extrusionOk="0">
                  <a:moveTo>
                    <a:pt x="381" y="0"/>
                  </a:moveTo>
                  <a:cubicBezTo>
                    <a:pt x="286" y="95"/>
                    <a:pt x="155" y="155"/>
                    <a:pt x="0" y="155"/>
                  </a:cubicBezTo>
                  <a:lnTo>
                    <a:pt x="7858" y="6370"/>
                  </a:lnTo>
                  <a:lnTo>
                    <a:pt x="8418" y="6370"/>
                  </a:lnTo>
                  <a:lnTo>
                    <a:pt x="381"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0"/>
            <p:cNvSpPr/>
            <p:nvPr/>
          </p:nvSpPr>
          <p:spPr>
            <a:xfrm>
              <a:off x="2694975" y="4191125"/>
              <a:ext cx="62225" cy="54200"/>
            </a:xfrm>
            <a:custGeom>
              <a:avLst/>
              <a:gdLst/>
              <a:ahLst/>
              <a:cxnLst/>
              <a:rect l="l" t="t" r="r" b="b"/>
              <a:pathLst>
                <a:path w="2489" h="2168" extrusionOk="0">
                  <a:moveTo>
                    <a:pt x="131" y="0"/>
                  </a:moveTo>
                  <a:cubicBezTo>
                    <a:pt x="95" y="24"/>
                    <a:pt x="72" y="36"/>
                    <a:pt x="60" y="60"/>
                  </a:cubicBezTo>
                  <a:cubicBezTo>
                    <a:pt x="0" y="143"/>
                    <a:pt x="12" y="238"/>
                    <a:pt x="84" y="298"/>
                  </a:cubicBezTo>
                  <a:lnTo>
                    <a:pt x="107" y="322"/>
                  </a:lnTo>
                  <a:lnTo>
                    <a:pt x="369" y="524"/>
                  </a:lnTo>
                  <a:lnTo>
                    <a:pt x="2286" y="2060"/>
                  </a:lnTo>
                  <a:lnTo>
                    <a:pt x="2429" y="2167"/>
                  </a:lnTo>
                  <a:cubicBezTo>
                    <a:pt x="2405" y="2108"/>
                    <a:pt x="2405" y="2060"/>
                    <a:pt x="2405" y="2001"/>
                  </a:cubicBezTo>
                  <a:cubicBezTo>
                    <a:pt x="2405" y="1929"/>
                    <a:pt x="2441" y="1846"/>
                    <a:pt x="2489" y="1774"/>
                  </a:cubicBezTo>
                  <a:lnTo>
                    <a:pt x="655" y="322"/>
                  </a:lnTo>
                  <a:cubicBezTo>
                    <a:pt x="596" y="405"/>
                    <a:pt x="500" y="453"/>
                    <a:pt x="405" y="453"/>
                  </a:cubicBezTo>
                  <a:cubicBezTo>
                    <a:pt x="250" y="453"/>
                    <a:pt x="143" y="298"/>
                    <a:pt x="167" y="155"/>
                  </a:cubicBezTo>
                  <a:cubicBezTo>
                    <a:pt x="167" y="96"/>
                    <a:pt x="191" y="48"/>
                    <a:pt x="22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0"/>
            <p:cNvSpPr/>
            <p:nvPr/>
          </p:nvSpPr>
          <p:spPr>
            <a:xfrm>
              <a:off x="3016725" y="4319125"/>
              <a:ext cx="67000" cy="92275"/>
            </a:xfrm>
            <a:custGeom>
              <a:avLst/>
              <a:gdLst/>
              <a:ahLst/>
              <a:cxnLst/>
              <a:rect l="l" t="t" r="r" b="b"/>
              <a:pathLst>
                <a:path w="2680" h="3691" extrusionOk="0">
                  <a:moveTo>
                    <a:pt x="2680" y="119"/>
                  </a:moveTo>
                  <a:lnTo>
                    <a:pt x="2675" y="126"/>
                  </a:lnTo>
                  <a:lnTo>
                    <a:pt x="2675" y="126"/>
                  </a:lnTo>
                  <a:cubicBezTo>
                    <a:pt x="2677" y="124"/>
                    <a:pt x="2679" y="122"/>
                    <a:pt x="2680" y="119"/>
                  </a:cubicBezTo>
                  <a:close/>
                  <a:moveTo>
                    <a:pt x="2370" y="0"/>
                  </a:moveTo>
                  <a:lnTo>
                    <a:pt x="1" y="3560"/>
                  </a:lnTo>
                  <a:cubicBezTo>
                    <a:pt x="96" y="3596"/>
                    <a:pt x="168" y="3631"/>
                    <a:pt x="227" y="3691"/>
                  </a:cubicBezTo>
                  <a:lnTo>
                    <a:pt x="310" y="3691"/>
                  </a:lnTo>
                  <a:lnTo>
                    <a:pt x="2675" y="126"/>
                  </a:lnTo>
                  <a:lnTo>
                    <a:pt x="2675" y="126"/>
                  </a:lnTo>
                  <a:cubicBezTo>
                    <a:pt x="2661" y="143"/>
                    <a:pt x="2628" y="143"/>
                    <a:pt x="2596" y="143"/>
                  </a:cubicBezTo>
                  <a:cubicBezTo>
                    <a:pt x="2501" y="143"/>
                    <a:pt x="2418" y="83"/>
                    <a:pt x="237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0"/>
            <p:cNvSpPr/>
            <p:nvPr/>
          </p:nvSpPr>
          <p:spPr>
            <a:xfrm>
              <a:off x="3084000" y="4036650"/>
              <a:ext cx="186075" cy="275050"/>
            </a:xfrm>
            <a:custGeom>
              <a:avLst/>
              <a:gdLst/>
              <a:ahLst/>
              <a:cxnLst/>
              <a:rect l="l" t="t" r="r" b="b"/>
              <a:pathLst>
                <a:path w="7443" h="11002" extrusionOk="0">
                  <a:moveTo>
                    <a:pt x="7168" y="0"/>
                  </a:moveTo>
                  <a:lnTo>
                    <a:pt x="1" y="10811"/>
                  </a:lnTo>
                  <a:cubicBezTo>
                    <a:pt x="108" y="10847"/>
                    <a:pt x="203" y="10918"/>
                    <a:pt x="227" y="11001"/>
                  </a:cubicBezTo>
                  <a:cubicBezTo>
                    <a:pt x="239" y="11001"/>
                    <a:pt x="263" y="10989"/>
                    <a:pt x="286" y="10989"/>
                  </a:cubicBezTo>
                  <a:lnTo>
                    <a:pt x="7442" y="179"/>
                  </a:lnTo>
                  <a:cubicBezTo>
                    <a:pt x="7323" y="155"/>
                    <a:pt x="7240" y="95"/>
                    <a:pt x="71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0"/>
            <p:cNvSpPr/>
            <p:nvPr/>
          </p:nvSpPr>
          <p:spPr>
            <a:xfrm>
              <a:off x="3088475" y="4311375"/>
              <a:ext cx="161950" cy="100025"/>
            </a:xfrm>
            <a:custGeom>
              <a:avLst/>
              <a:gdLst/>
              <a:ahLst/>
              <a:cxnLst/>
              <a:rect l="l" t="t" r="r" b="b"/>
              <a:pathLst>
                <a:path w="6478" h="4001" extrusionOk="0">
                  <a:moveTo>
                    <a:pt x="107" y="0"/>
                  </a:moveTo>
                  <a:cubicBezTo>
                    <a:pt x="96" y="0"/>
                    <a:pt x="72" y="0"/>
                    <a:pt x="48" y="12"/>
                  </a:cubicBezTo>
                  <a:cubicBezTo>
                    <a:pt x="60" y="60"/>
                    <a:pt x="84" y="108"/>
                    <a:pt x="60" y="155"/>
                  </a:cubicBezTo>
                  <a:cubicBezTo>
                    <a:pt x="60" y="215"/>
                    <a:pt x="36" y="250"/>
                    <a:pt x="0" y="298"/>
                  </a:cubicBezTo>
                  <a:lnTo>
                    <a:pt x="24" y="310"/>
                  </a:lnTo>
                  <a:lnTo>
                    <a:pt x="5834" y="4001"/>
                  </a:lnTo>
                  <a:lnTo>
                    <a:pt x="6477" y="4001"/>
                  </a:lnTo>
                  <a:lnTo>
                    <a:pt x="203" y="36"/>
                  </a:lnTo>
                  <a:cubicBezTo>
                    <a:pt x="167" y="12"/>
                    <a:pt x="143" y="0"/>
                    <a:pt x="10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0"/>
            <p:cNvSpPr/>
            <p:nvPr/>
          </p:nvSpPr>
          <p:spPr>
            <a:xfrm>
              <a:off x="3271525" y="4040200"/>
              <a:ext cx="47350" cy="371200"/>
            </a:xfrm>
            <a:custGeom>
              <a:avLst/>
              <a:gdLst/>
              <a:ahLst/>
              <a:cxnLst/>
              <a:rect l="l" t="t" r="r" b="b"/>
              <a:pathLst>
                <a:path w="1894" h="14848" extrusionOk="0">
                  <a:moveTo>
                    <a:pt x="334" y="1"/>
                  </a:moveTo>
                  <a:cubicBezTo>
                    <a:pt x="255" y="51"/>
                    <a:pt x="159" y="75"/>
                    <a:pt x="60" y="75"/>
                  </a:cubicBezTo>
                  <a:cubicBezTo>
                    <a:pt x="40" y="75"/>
                    <a:pt x="20" y="74"/>
                    <a:pt x="1" y="72"/>
                  </a:cubicBezTo>
                  <a:lnTo>
                    <a:pt x="1" y="72"/>
                  </a:lnTo>
                  <a:lnTo>
                    <a:pt x="1548" y="14848"/>
                  </a:lnTo>
                  <a:lnTo>
                    <a:pt x="1894" y="14848"/>
                  </a:lnTo>
                  <a:lnTo>
                    <a:pt x="334"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0"/>
            <p:cNvSpPr/>
            <p:nvPr/>
          </p:nvSpPr>
          <p:spPr>
            <a:xfrm>
              <a:off x="3632275" y="4401925"/>
              <a:ext cx="10750" cy="9475"/>
            </a:xfrm>
            <a:custGeom>
              <a:avLst/>
              <a:gdLst/>
              <a:ahLst/>
              <a:cxnLst/>
              <a:rect l="l" t="t" r="r" b="b"/>
              <a:pathLst>
                <a:path w="430" h="379" extrusionOk="0">
                  <a:moveTo>
                    <a:pt x="227" y="1"/>
                  </a:moveTo>
                  <a:cubicBezTo>
                    <a:pt x="209" y="1"/>
                    <a:pt x="191" y="4"/>
                    <a:pt x="180" y="10"/>
                  </a:cubicBezTo>
                  <a:cubicBezTo>
                    <a:pt x="156" y="10"/>
                    <a:pt x="156" y="22"/>
                    <a:pt x="144" y="22"/>
                  </a:cubicBezTo>
                  <a:lnTo>
                    <a:pt x="132" y="22"/>
                  </a:lnTo>
                  <a:lnTo>
                    <a:pt x="120" y="46"/>
                  </a:lnTo>
                  <a:lnTo>
                    <a:pt x="96" y="57"/>
                  </a:lnTo>
                  <a:lnTo>
                    <a:pt x="84" y="69"/>
                  </a:lnTo>
                  <a:lnTo>
                    <a:pt x="84" y="81"/>
                  </a:lnTo>
                  <a:cubicBezTo>
                    <a:pt x="84" y="105"/>
                    <a:pt x="72" y="105"/>
                    <a:pt x="72" y="117"/>
                  </a:cubicBezTo>
                  <a:lnTo>
                    <a:pt x="1" y="379"/>
                  </a:lnTo>
                  <a:lnTo>
                    <a:pt x="334" y="379"/>
                  </a:lnTo>
                  <a:lnTo>
                    <a:pt x="370" y="308"/>
                  </a:lnTo>
                  <a:lnTo>
                    <a:pt x="394" y="224"/>
                  </a:lnTo>
                  <a:cubicBezTo>
                    <a:pt x="430" y="129"/>
                    <a:pt x="370" y="46"/>
                    <a:pt x="275" y="10"/>
                  </a:cubicBezTo>
                  <a:cubicBezTo>
                    <a:pt x="263" y="4"/>
                    <a:pt x="245" y="1"/>
                    <a:pt x="227"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0"/>
            <p:cNvSpPr/>
            <p:nvPr/>
          </p:nvSpPr>
          <p:spPr>
            <a:xfrm>
              <a:off x="3737350" y="4195300"/>
              <a:ext cx="14325" cy="216100"/>
            </a:xfrm>
            <a:custGeom>
              <a:avLst/>
              <a:gdLst/>
              <a:ahLst/>
              <a:cxnLst/>
              <a:rect l="l" t="t" r="r" b="b"/>
              <a:pathLst>
                <a:path w="573" h="8644" extrusionOk="0">
                  <a:moveTo>
                    <a:pt x="227" y="0"/>
                  </a:moveTo>
                  <a:lnTo>
                    <a:pt x="37" y="7156"/>
                  </a:lnTo>
                  <a:lnTo>
                    <a:pt x="25" y="7513"/>
                  </a:lnTo>
                  <a:lnTo>
                    <a:pt x="1" y="8644"/>
                  </a:lnTo>
                  <a:lnTo>
                    <a:pt x="346" y="8644"/>
                  </a:lnTo>
                  <a:lnTo>
                    <a:pt x="382" y="7418"/>
                  </a:lnTo>
                  <a:lnTo>
                    <a:pt x="394" y="7060"/>
                  </a:lnTo>
                  <a:lnTo>
                    <a:pt x="572" y="429"/>
                  </a:lnTo>
                  <a:lnTo>
                    <a:pt x="287" y="167"/>
                  </a:lnTo>
                  <a:cubicBezTo>
                    <a:pt x="239" y="119"/>
                    <a:pt x="227" y="60"/>
                    <a:pt x="239"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0"/>
            <p:cNvSpPr/>
            <p:nvPr/>
          </p:nvSpPr>
          <p:spPr>
            <a:xfrm>
              <a:off x="4021625" y="4264050"/>
              <a:ext cx="149750" cy="147350"/>
            </a:xfrm>
            <a:custGeom>
              <a:avLst/>
              <a:gdLst/>
              <a:ahLst/>
              <a:cxnLst/>
              <a:rect l="l" t="t" r="r" b="b"/>
              <a:pathLst>
                <a:path w="5990" h="5894" extrusionOk="0">
                  <a:moveTo>
                    <a:pt x="5751" y="0"/>
                  </a:moveTo>
                  <a:lnTo>
                    <a:pt x="5692" y="60"/>
                  </a:lnTo>
                  <a:lnTo>
                    <a:pt x="0" y="5894"/>
                  </a:lnTo>
                  <a:lnTo>
                    <a:pt x="477" y="5894"/>
                  </a:lnTo>
                  <a:lnTo>
                    <a:pt x="5989" y="238"/>
                  </a:lnTo>
                  <a:cubicBezTo>
                    <a:pt x="5882" y="179"/>
                    <a:pt x="5799" y="108"/>
                    <a:pt x="5751"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0"/>
            <p:cNvSpPr/>
            <p:nvPr/>
          </p:nvSpPr>
          <p:spPr>
            <a:xfrm>
              <a:off x="4484475" y="4346500"/>
              <a:ext cx="96475" cy="64900"/>
            </a:xfrm>
            <a:custGeom>
              <a:avLst/>
              <a:gdLst/>
              <a:ahLst/>
              <a:cxnLst/>
              <a:rect l="l" t="t" r="r" b="b"/>
              <a:pathLst>
                <a:path w="3859" h="2596" extrusionOk="0">
                  <a:moveTo>
                    <a:pt x="3668" y="0"/>
                  </a:moveTo>
                  <a:lnTo>
                    <a:pt x="1" y="2596"/>
                  </a:lnTo>
                  <a:lnTo>
                    <a:pt x="584" y="2596"/>
                  </a:lnTo>
                  <a:lnTo>
                    <a:pt x="3858" y="262"/>
                  </a:lnTo>
                  <a:cubicBezTo>
                    <a:pt x="3787" y="191"/>
                    <a:pt x="3715" y="96"/>
                    <a:pt x="3668"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0"/>
            <p:cNvSpPr/>
            <p:nvPr/>
          </p:nvSpPr>
          <p:spPr>
            <a:xfrm>
              <a:off x="3743025" y="4194700"/>
              <a:ext cx="230700" cy="216425"/>
            </a:xfrm>
            <a:custGeom>
              <a:avLst/>
              <a:gdLst/>
              <a:ahLst/>
              <a:cxnLst/>
              <a:rect l="l" t="t" r="r" b="b"/>
              <a:pathLst>
                <a:path w="9228" h="8657" extrusionOk="0">
                  <a:moveTo>
                    <a:pt x="369" y="0"/>
                  </a:moveTo>
                  <a:cubicBezTo>
                    <a:pt x="309" y="26"/>
                    <a:pt x="243" y="46"/>
                    <a:pt x="179" y="46"/>
                  </a:cubicBezTo>
                  <a:cubicBezTo>
                    <a:pt x="155" y="46"/>
                    <a:pt x="131" y="43"/>
                    <a:pt x="107" y="36"/>
                  </a:cubicBezTo>
                  <a:cubicBezTo>
                    <a:pt x="72" y="36"/>
                    <a:pt x="48" y="24"/>
                    <a:pt x="12" y="24"/>
                  </a:cubicBezTo>
                  <a:cubicBezTo>
                    <a:pt x="0" y="84"/>
                    <a:pt x="12" y="143"/>
                    <a:pt x="60" y="191"/>
                  </a:cubicBezTo>
                  <a:lnTo>
                    <a:pt x="345" y="453"/>
                  </a:lnTo>
                  <a:lnTo>
                    <a:pt x="5584" y="5572"/>
                  </a:lnTo>
                  <a:lnTo>
                    <a:pt x="5870" y="5846"/>
                  </a:lnTo>
                  <a:lnTo>
                    <a:pt x="8739" y="8656"/>
                  </a:lnTo>
                  <a:lnTo>
                    <a:pt x="9227" y="8656"/>
                  </a:lnTo>
                  <a:lnTo>
                    <a:pt x="7144" y="6620"/>
                  </a:lnTo>
                  <a:cubicBezTo>
                    <a:pt x="7120" y="6620"/>
                    <a:pt x="7102" y="6625"/>
                    <a:pt x="7078" y="6625"/>
                  </a:cubicBezTo>
                  <a:cubicBezTo>
                    <a:pt x="7066" y="6625"/>
                    <a:pt x="7053" y="6624"/>
                    <a:pt x="7037" y="6620"/>
                  </a:cubicBezTo>
                  <a:cubicBezTo>
                    <a:pt x="6858" y="6596"/>
                    <a:pt x="6739" y="6453"/>
                    <a:pt x="6751" y="6275"/>
                  </a:cubicBezTo>
                  <a:lnTo>
                    <a:pt x="6751" y="6239"/>
                  </a:lnTo>
                  <a:lnTo>
                    <a:pt x="6239" y="5739"/>
                  </a:lnTo>
                  <a:lnTo>
                    <a:pt x="5953" y="5465"/>
                  </a:lnTo>
                  <a:lnTo>
                    <a:pt x="36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0"/>
            <p:cNvSpPr/>
            <p:nvPr/>
          </p:nvSpPr>
          <p:spPr>
            <a:xfrm>
              <a:off x="4185325" y="4269100"/>
              <a:ext cx="69975" cy="142300"/>
            </a:xfrm>
            <a:custGeom>
              <a:avLst/>
              <a:gdLst/>
              <a:ahLst/>
              <a:cxnLst/>
              <a:rect l="l" t="t" r="r" b="b"/>
              <a:pathLst>
                <a:path w="2799" h="5692" extrusionOk="0">
                  <a:moveTo>
                    <a:pt x="1" y="1"/>
                  </a:moveTo>
                  <a:lnTo>
                    <a:pt x="2430" y="5692"/>
                  </a:lnTo>
                  <a:lnTo>
                    <a:pt x="2799" y="5692"/>
                  </a:lnTo>
                  <a:lnTo>
                    <a:pt x="572" y="465"/>
                  </a:lnTo>
                  <a:lnTo>
                    <a:pt x="1"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0"/>
            <p:cNvSpPr/>
            <p:nvPr/>
          </p:nvSpPr>
          <p:spPr>
            <a:xfrm>
              <a:off x="4174625" y="4240475"/>
              <a:ext cx="9550" cy="5725"/>
            </a:xfrm>
            <a:custGeom>
              <a:avLst/>
              <a:gdLst/>
              <a:ahLst/>
              <a:cxnLst/>
              <a:rect l="l" t="t" r="r" b="b"/>
              <a:pathLst>
                <a:path w="382" h="229" extrusionOk="0">
                  <a:moveTo>
                    <a:pt x="180" y="1"/>
                  </a:moveTo>
                  <a:cubicBezTo>
                    <a:pt x="159" y="1"/>
                    <a:pt x="138" y="5"/>
                    <a:pt x="119" y="15"/>
                  </a:cubicBezTo>
                  <a:lnTo>
                    <a:pt x="107" y="15"/>
                  </a:lnTo>
                  <a:cubicBezTo>
                    <a:pt x="48" y="38"/>
                    <a:pt x="0" y="98"/>
                    <a:pt x="0" y="169"/>
                  </a:cubicBezTo>
                  <a:cubicBezTo>
                    <a:pt x="60" y="158"/>
                    <a:pt x="119" y="158"/>
                    <a:pt x="167" y="158"/>
                  </a:cubicBezTo>
                  <a:cubicBezTo>
                    <a:pt x="250" y="158"/>
                    <a:pt x="322" y="193"/>
                    <a:pt x="381" y="229"/>
                  </a:cubicBezTo>
                  <a:lnTo>
                    <a:pt x="322" y="98"/>
                  </a:lnTo>
                  <a:cubicBezTo>
                    <a:pt x="304" y="36"/>
                    <a:pt x="241" y="1"/>
                    <a:pt x="180" y="1"/>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0"/>
            <p:cNvSpPr/>
            <p:nvPr/>
          </p:nvSpPr>
          <p:spPr>
            <a:xfrm>
              <a:off x="4599075" y="4353050"/>
              <a:ext cx="37825" cy="58350"/>
            </a:xfrm>
            <a:custGeom>
              <a:avLst/>
              <a:gdLst/>
              <a:ahLst/>
              <a:cxnLst/>
              <a:rect l="l" t="t" r="r" b="b"/>
              <a:pathLst>
                <a:path w="1513" h="2334" extrusionOk="0">
                  <a:moveTo>
                    <a:pt x="274" y="0"/>
                  </a:moveTo>
                  <a:cubicBezTo>
                    <a:pt x="203" y="72"/>
                    <a:pt x="96" y="119"/>
                    <a:pt x="0" y="155"/>
                  </a:cubicBezTo>
                  <a:lnTo>
                    <a:pt x="1120" y="2334"/>
                  </a:lnTo>
                  <a:lnTo>
                    <a:pt x="1513" y="2334"/>
                  </a:lnTo>
                  <a:lnTo>
                    <a:pt x="334" y="48"/>
                  </a:lnTo>
                  <a:lnTo>
                    <a:pt x="274"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20"/>
            <p:cNvSpPr/>
            <p:nvPr/>
          </p:nvSpPr>
          <p:spPr>
            <a:xfrm>
              <a:off x="4185025" y="4263750"/>
              <a:ext cx="182500" cy="147650"/>
            </a:xfrm>
            <a:custGeom>
              <a:avLst/>
              <a:gdLst/>
              <a:ahLst/>
              <a:cxnLst/>
              <a:rect l="l" t="t" r="r" b="b"/>
              <a:pathLst>
                <a:path w="7300" h="5906" extrusionOk="0">
                  <a:moveTo>
                    <a:pt x="179" y="0"/>
                  </a:moveTo>
                  <a:cubicBezTo>
                    <a:pt x="132" y="96"/>
                    <a:pt x="72" y="155"/>
                    <a:pt x="1" y="215"/>
                  </a:cubicBezTo>
                  <a:lnTo>
                    <a:pt x="549" y="691"/>
                  </a:lnTo>
                  <a:lnTo>
                    <a:pt x="6776" y="5906"/>
                  </a:lnTo>
                  <a:lnTo>
                    <a:pt x="7299" y="5906"/>
                  </a:lnTo>
                  <a:lnTo>
                    <a:pt x="299" y="36"/>
                  </a:lnTo>
                  <a:lnTo>
                    <a:pt x="179"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20"/>
            <p:cNvSpPr/>
            <p:nvPr/>
          </p:nvSpPr>
          <p:spPr>
            <a:xfrm>
              <a:off x="4189800" y="4255125"/>
              <a:ext cx="386375" cy="83950"/>
            </a:xfrm>
            <a:custGeom>
              <a:avLst/>
              <a:gdLst/>
              <a:ahLst/>
              <a:cxnLst/>
              <a:rect l="l" t="t" r="r" b="b"/>
              <a:pathLst>
                <a:path w="15455" h="3358" extrusionOk="0">
                  <a:moveTo>
                    <a:pt x="36" y="0"/>
                  </a:moveTo>
                  <a:lnTo>
                    <a:pt x="36" y="0"/>
                  </a:lnTo>
                  <a:cubicBezTo>
                    <a:pt x="48" y="48"/>
                    <a:pt x="48" y="107"/>
                    <a:pt x="48" y="155"/>
                  </a:cubicBezTo>
                  <a:cubicBezTo>
                    <a:pt x="48" y="214"/>
                    <a:pt x="24" y="286"/>
                    <a:pt x="0" y="334"/>
                  </a:cubicBezTo>
                  <a:lnTo>
                    <a:pt x="143" y="381"/>
                  </a:lnTo>
                  <a:lnTo>
                    <a:pt x="15395" y="3358"/>
                  </a:lnTo>
                  <a:lnTo>
                    <a:pt x="15395" y="3262"/>
                  </a:lnTo>
                  <a:cubicBezTo>
                    <a:pt x="15407" y="3179"/>
                    <a:pt x="15419" y="3084"/>
                    <a:pt x="15455" y="3012"/>
                  </a:cubicBezTo>
                  <a:lnTo>
                    <a:pt x="36"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0"/>
            <p:cNvSpPr/>
            <p:nvPr/>
          </p:nvSpPr>
          <p:spPr>
            <a:xfrm>
              <a:off x="4185925" y="3740775"/>
              <a:ext cx="804900" cy="513475"/>
            </a:xfrm>
            <a:custGeom>
              <a:avLst/>
              <a:gdLst/>
              <a:ahLst/>
              <a:cxnLst/>
              <a:rect l="l" t="t" r="r" b="b"/>
              <a:pathLst>
                <a:path w="32196" h="20539" extrusionOk="0">
                  <a:moveTo>
                    <a:pt x="32017" y="0"/>
                  </a:moveTo>
                  <a:lnTo>
                    <a:pt x="1" y="20265"/>
                  </a:lnTo>
                  <a:cubicBezTo>
                    <a:pt x="84" y="20324"/>
                    <a:pt x="155" y="20431"/>
                    <a:pt x="191" y="20538"/>
                  </a:cubicBezTo>
                  <a:lnTo>
                    <a:pt x="32195" y="274"/>
                  </a:lnTo>
                  <a:cubicBezTo>
                    <a:pt x="32124" y="203"/>
                    <a:pt x="32052" y="95"/>
                    <a:pt x="32017"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0"/>
            <p:cNvSpPr/>
            <p:nvPr/>
          </p:nvSpPr>
          <p:spPr>
            <a:xfrm>
              <a:off x="4604725" y="4122375"/>
              <a:ext cx="224450" cy="207175"/>
            </a:xfrm>
            <a:custGeom>
              <a:avLst/>
              <a:gdLst/>
              <a:ahLst/>
              <a:cxnLst/>
              <a:rect l="l" t="t" r="r" b="b"/>
              <a:pathLst>
                <a:path w="8978" h="8287" extrusionOk="0">
                  <a:moveTo>
                    <a:pt x="8752" y="0"/>
                  </a:moveTo>
                  <a:lnTo>
                    <a:pt x="1" y="8037"/>
                  </a:lnTo>
                  <a:cubicBezTo>
                    <a:pt x="96" y="8108"/>
                    <a:pt x="167" y="8191"/>
                    <a:pt x="227" y="8287"/>
                  </a:cubicBezTo>
                  <a:lnTo>
                    <a:pt x="8978" y="250"/>
                  </a:lnTo>
                  <a:cubicBezTo>
                    <a:pt x="8907" y="167"/>
                    <a:pt x="8811" y="95"/>
                    <a:pt x="8752"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0"/>
            <p:cNvSpPr/>
            <p:nvPr/>
          </p:nvSpPr>
          <p:spPr>
            <a:xfrm>
              <a:off x="4727950" y="4136950"/>
              <a:ext cx="125650" cy="274450"/>
            </a:xfrm>
            <a:custGeom>
              <a:avLst/>
              <a:gdLst/>
              <a:ahLst/>
              <a:cxnLst/>
              <a:rect l="l" t="t" r="r" b="b"/>
              <a:pathLst>
                <a:path w="5026" h="10978" extrusionOk="0">
                  <a:moveTo>
                    <a:pt x="4704" y="0"/>
                  </a:moveTo>
                  <a:lnTo>
                    <a:pt x="1" y="10978"/>
                  </a:lnTo>
                  <a:lnTo>
                    <a:pt x="370" y="10978"/>
                  </a:lnTo>
                  <a:lnTo>
                    <a:pt x="5025" y="119"/>
                  </a:lnTo>
                  <a:lnTo>
                    <a:pt x="5025" y="48"/>
                  </a:lnTo>
                  <a:lnTo>
                    <a:pt x="4906" y="48"/>
                  </a:lnTo>
                  <a:cubicBezTo>
                    <a:pt x="4835" y="24"/>
                    <a:pt x="4763" y="24"/>
                    <a:pt x="4704"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0"/>
            <p:cNvSpPr/>
            <p:nvPr/>
          </p:nvSpPr>
          <p:spPr>
            <a:xfrm>
              <a:off x="4605925" y="4346200"/>
              <a:ext cx="86650" cy="65200"/>
            </a:xfrm>
            <a:custGeom>
              <a:avLst/>
              <a:gdLst/>
              <a:ahLst/>
              <a:cxnLst/>
              <a:rect l="l" t="t" r="r" b="b"/>
              <a:pathLst>
                <a:path w="3466" h="2608" extrusionOk="0">
                  <a:moveTo>
                    <a:pt x="203" y="0"/>
                  </a:moveTo>
                  <a:cubicBezTo>
                    <a:pt x="167" y="108"/>
                    <a:pt x="84" y="203"/>
                    <a:pt x="0" y="274"/>
                  </a:cubicBezTo>
                  <a:lnTo>
                    <a:pt x="60" y="322"/>
                  </a:lnTo>
                  <a:lnTo>
                    <a:pt x="2917" y="2608"/>
                  </a:lnTo>
                  <a:lnTo>
                    <a:pt x="3465" y="2608"/>
                  </a:lnTo>
                  <a:lnTo>
                    <a:pt x="20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20"/>
            <p:cNvSpPr/>
            <p:nvPr/>
          </p:nvSpPr>
          <p:spPr>
            <a:xfrm>
              <a:off x="5016400" y="4244400"/>
              <a:ext cx="9250" cy="167000"/>
            </a:xfrm>
            <a:custGeom>
              <a:avLst/>
              <a:gdLst/>
              <a:ahLst/>
              <a:cxnLst/>
              <a:rect l="l" t="t" r="r" b="b"/>
              <a:pathLst>
                <a:path w="370" h="6680" extrusionOk="0">
                  <a:moveTo>
                    <a:pt x="333" y="1"/>
                  </a:moveTo>
                  <a:cubicBezTo>
                    <a:pt x="262" y="27"/>
                    <a:pt x="177" y="41"/>
                    <a:pt x="89" y="41"/>
                  </a:cubicBezTo>
                  <a:cubicBezTo>
                    <a:pt x="60" y="41"/>
                    <a:pt x="30" y="39"/>
                    <a:pt x="0" y="36"/>
                  </a:cubicBezTo>
                  <a:lnTo>
                    <a:pt x="0" y="36"/>
                  </a:lnTo>
                  <a:lnTo>
                    <a:pt x="24" y="6680"/>
                  </a:lnTo>
                  <a:lnTo>
                    <a:pt x="369" y="6680"/>
                  </a:lnTo>
                  <a:lnTo>
                    <a:pt x="333" y="1"/>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20"/>
            <p:cNvSpPr/>
            <p:nvPr/>
          </p:nvSpPr>
          <p:spPr>
            <a:xfrm>
              <a:off x="5021450" y="4188150"/>
              <a:ext cx="3300" cy="3900"/>
            </a:xfrm>
            <a:custGeom>
              <a:avLst/>
              <a:gdLst/>
              <a:ahLst/>
              <a:cxnLst/>
              <a:rect l="l" t="t" r="r" b="b"/>
              <a:pathLst>
                <a:path w="132" h="156" extrusionOk="0">
                  <a:moveTo>
                    <a:pt x="0" y="0"/>
                  </a:moveTo>
                  <a:lnTo>
                    <a:pt x="0" y="119"/>
                  </a:lnTo>
                  <a:lnTo>
                    <a:pt x="12" y="119"/>
                  </a:lnTo>
                  <a:cubicBezTo>
                    <a:pt x="48" y="143"/>
                    <a:pt x="96" y="155"/>
                    <a:pt x="131" y="155"/>
                  </a:cubicBezTo>
                  <a:cubicBezTo>
                    <a:pt x="120" y="84"/>
                    <a:pt x="72" y="24"/>
                    <a:pt x="0"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0"/>
            <p:cNvSpPr/>
            <p:nvPr/>
          </p:nvSpPr>
          <p:spPr>
            <a:xfrm>
              <a:off x="4864275" y="3750900"/>
              <a:ext cx="138450" cy="315225"/>
            </a:xfrm>
            <a:custGeom>
              <a:avLst/>
              <a:gdLst/>
              <a:ahLst/>
              <a:cxnLst/>
              <a:rect l="l" t="t" r="r" b="b"/>
              <a:pathLst>
                <a:path w="5538" h="12609" extrusionOk="0">
                  <a:moveTo>
                    <a:pt x="5216" y="0"/>
                  </a:moveTo>
                  <a:lnTo>
                    <a:pt x="1" y="12490"/>
                  </a:lnTo>
                  <a:cubicBezTo>
                    <a:pt x="132" y="12513"/>
                    <a:pt x="227" y="12549"/>
                    <a:pt x="322" y="12609"/>
                  </a:cubicBezTo>
                  <a:lnTo>
                    <a:pt x="5537" y="95"/>
                  </a:lnTo>
                  <a:lnTo>
                    <a:pt x="5514" y="95"/>
                  </a:lnTo>
                  <a:cubicBezTo>
                    <a:pt x="5406" y="83"/>
                    <a:pt x="5299" y="48"/>
                    <a:pt x="5216" y="0"/>
                  </a:cubicBez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0"/>
            <p:cNvSpPr/>
            <p:nvPr/>
          </p:nvSpPr>
          <p:spPr>
            <a:xfrm>
              <a:off x="5003300" y="3753275"/>
              <a:ext cx="18175" cy="439050"/>
            </a:xfrm>
            <a:custGeom>
              <a:avLst/>
              <a:gdLst/>
              <a:ahLst/>
              <a:cxnLst/>
              <a:rect l="l" t="t" r="r" b="b"/>
              <a:pathLst>
                <a:path w="727" h="17562" extrusionOk="0">
                  <a:moveTo>
                    <a:pt x="143" y="0"/>
                  </a:moveTo>
                  <a:cubicBezTo>
                    <a:pt x="111" y="0"/>
                    <a:pt x="74" y="6"/>
                    <a:pt x="42" y="6"/>
                  </a:cubicBezTo>
                  <a:cubicBezTo>
                    <a:pt x="27" y="6"/>
                    <a:pt x="12" y="4"/>
                    <a:pt x="0" y="0"/>
                  </a:cubicBezTo>
                  <a:lnTo>
                    <a:pt x="0" y="0"/>
                  </a:lnTo>
                  <a:lnTo>
                    <a:pt x="381" y="17562"/>
                  </a:lnTo>
                  <a:cubicBezTo>
                    <a:pt x="457" y="17545"/>
                    <a:pt x="539" y="17528"/>
                    <a:pt x="622" y="17528"/>
                  </a:cubicBezTo>
                  <a:cubicBezTo>
                    <a:pt x="657" y="17528"/>
                    <a:pt x="692" y="17531"/>
                    <a:pt x="726" y="17538"/>
                  </a:cubicBezTo>
                  <a:lnTo>
                    <a:pt x="726" y="17419"/>
                  </a:lnTo>
                  <a:lnTo>
                    <a:pt x="357" y="572"/>
                  </a:lnTo>
                  <a:lnTo>
                    <a:pt x="14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0"/>
            <p:cNvSpPr/>
            <p:nvPr/>
          </p:nvSpPr>
          <p:spPr>
            <a:xfrm>
              <a:off x="4886325" y="4112250"/>
              <a:ext cx="111625" cy="96750"/>
            </a:xfrm>
            <a:custGeom>
              <a:avLst/>
              <a:gdLst/>
              <a:ahLst/>
              <a:cxnLst/>
              <a:rect l="l" t="t" r="r" b="b"/>
              <a:pathLst>
                <a:path w="4465" h="3870" extrusionOk="0">
                  <a:moveTo>
                    <a:pt x="155" y="0"/>
                  </a:moveTo>
                  <a:cubicBezTo>
                    <a:pt x="107" y="107"/>
                    <a:pt x="60" y="226"/>
                    <a:pt x="0" y="322"/>
                  </a:cubicBezTo>
                  <a:lnTo>
                    <a:pt x="4310" y="3870"/>
                  </a:lnTo>
                  <a:cubicBezTo>
                    <a:pt x="4346" y="3774"/>
                    <a:pt x="4393" y="3667"/>
                    <a:pt x="4465" y="3572"/>
                  </a:cubicBezTo>
                  <a:lnTo>
                    <a:pt x="15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0"/>
            <p:cNvSpPr/>
            <p:nvPr/>
          </p:nvSpPr>
          <p:spPr>
            <a:xfrm>
              <a:off x="5032450" y="4235775"/>
              <a:ext cx="207800" cy="173550"/>
            </a:xfrm>
            <a:custGeom>
              <a:avLst/>
              <a:gdLst/>
              <a:ahLst/>
              <a:cxnLst/>
              <a:rect l="l" t="t" r="r" b="b"/>
              <a:pathLst>
                <a:path w="8312" h="6942" extrusionOk="0">
                  <a:moveTo>
                    <a:pt x="275" y="0"/>
                  </a:moveTo>
                  <a:cubicBezTo>
                    <a:pt x="191" y="96"/>
                    <a:pt x="96" y="167"/>
                    <a:pt x="1" y="226"/>
                  </a:cubicBezTo>
                  <a:lnTo>
                    <a:pt x="8121" y="6942"/>
                  </a:lnTo>
                  <a:cubicBezTo>
                    <a:pt x="8169" y="6834"/>
                    <a:pt x="8240" y="6751"/>
                    <a:pt x="8312" y="6668"/>
                  </a:cubicBezTo>
                  <a:lnTo>
                    <a:pt x="275"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0"/>
            <p:cNvSpPr/>
            <p:nvPr/>
          </p:nvSpPr>
          <p:spPr>
            <a:xfrm>
              <a:off x="5006875" y="3750000"/>
              <a:ext cx="242600" cy="651600"/>
            </a:xfrm>
            <a:custGeom>
              <a:avLst/>
              <a:gdLst/>
              <a:ahLst/>
              <a:cxnLst/>
              <a:rect l="l" t="t" r="r" b="b"/>
              <a:pathLst>
                <a:path w="9704" h="26064" extrusionOk="0">
                  <a:moveTo>
                    <a:pt x="333" y="0"/>
                  </a:moveTo>
                  <a:cubicBezTo>
                    <a:pt x="226" y="60"/>
                    <a:pt x="107" y="107"/>
                    <a:pt x="0" y="119"/>
                  </a:cubicBezTo>
                  <a:lnTo>
                    <a:pt x="214" y="679"/>
                  </a:lnTo>
                  <a:lnTo>
                    <a:pt x="9394" y="26063"/>
                  </a:lnTo>
                  <a:cubicBezTo>
                    <a:pt x="9489" y="26004"/>
                    <a:pt x="9585" y="25944"/>
                    <a:pt x="9704" y="25920"/>
                  </a:cubicBezTo>
                  <a:lnTo>
                    <a:pt x="333" y="0"/>
                  </a:lnTo>
                  <a:close/>
                </a:path>
              </a:pathLst>
            </a:custGeom>
            <a:solidFill>
              <a:srgbClr val="CB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0"/>
            <p:cNvSpPr/>
            <p:nvPr/>
          </p:nvSpPr>
          <p:spPr>
            <a:xfrm>
              <a:off x="4991100" y="4191000"/>
              <a:ext cx="56575" cy="53975"/>
            </a:xfrm>
            <a:custGeom>
              <a:avLst/>
              <a:gdLst/>
              <a:ahLst/>
              <a:cxnLst/>
              <a:rect l="l" t="t" r="r" b="b"/>
              <a:pathLst>
                <a:path w="2263" h="2159" extrusionOk="0">
                  <a:moveTo>
                    <a:pt x="1125" y="1"/>
                  </a:moveTo>
                  <a:cubicBezTo>
                    <a:pt x="1037" y="1"/>
                    <a:pt x="950" y="14"/>
                    <a:pt x="869" y="41"/>
                  </a:cubicBezTo>
                  <a:cubicBezTo>
                    <a:pt x="631" y="101"/>
                    <a:pt x="429" y="232"/>
                    <a:pt x="274" y="422"/>
                  </a:cubicBezTo>
                  <a:cubicBezTo>
                    <a:pt x="202" y="517"/>
                    <a:pt x="143" y="624"/>
                    <a:pt x="119" y="720"/>
                  </a:cubicBezTo>
                  <a:cubicBezTo>
                    <a:pt x="83" y="803"/>
                    <a:pt x="71" y="886"/>
                    <a:pt x="60" y="982"/>
                  </a:cubicBezTo>
                  <a:cubicBezTo>
                    <a:pt x="0" y="1577"/>
                    <a:pt x="441" y="2113"/>
                    <a:pt x="1024" y="2148"/>
                  </a:cubicBezTo>
                  <a:cubicBezTo>
                    <a:pt x="1061" y="2156"/>
                    <a:pt x="1098" y="2159"/>
                    <a:pt x="1134" y="2159"/>
                  </a:cubicBezTo>
                  <a:cubicBezTo>
                    <a:pt x="1216" y="2159"/>
                    <a:pt x="1295" y="2145"/>
                    <a:pt x="1369" y="2137"/>
                  </a:cubicBezTo>
                  <a:cubicBezTo>
                    <a:pt x="1464" y="2113"/>
                    <a:pt x="1572" y="2077"/>
                    <a:pt x="1679" y="2017"/>
                  </a:cubicBezTo>
                  <a:cubicBezTo>
                    <a:pt x="1750" y="1958"/>
                    <a:pt x="1845" y="1887"/>
                    <a:pt x="1929" y="1791"/>
                  </a:cubicBezTo>
                  <a:cubicBezTo>
                    <a:pt x="2084" y="1636"/>
                    <a:pt x="2167" y="1422"/>
                    <a:pt x="2203" y="1184"/>
                  </a:cubicBezTo>
                  <a:cubicBezTo>
                    <a:pt x="2262" y="636"/>
                    <a:pt x="1881" y="148"/>
                    <a:pt x="1345" y="29"/>
                  </a:cubicBezTo>
                  <a:cubicBezTo>
                    <a:pt x="1310" y="5"/>
                    <a:pt x="1274" y="5"/>
                    <a:pt x="1226" y="5"/>
                  </a:cubicBezTo>
                  <a:lnTo>
                    <a:pt x="1214" y="5"/>
                  </a:lnTo>
                  <a:cubicBezTo>
                    <a:pt x="1185" y="2"/>
                    <a:pt x="1155" y="1"/>
                    <a:pt x="112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0"/>
            <p:cNvSpPr/>
            <p:nvPr/>
          </p:nvSpPr>
          <p:spPr>
            <a:xfrm>
              <a:off x="4815775" y="4062050"/>
              <a:ext cx="78000" cy="76425"/>
            </a:xfrm>
            <a:custGeom>
              <a:avLst/>
              <a:gdLst/>
              <a:ahLst/>
              <a:cxnLst/>
              <a:rect l="l" t="t" r="r" b="b"/>
              <a:pathLst>
                <a:path w="3120" h="3057" extrusionOk="0">
                  <a:moveTo>
                    <a:pt x="1541" y="0"/>
                  </a:moveTo>
                  <a:cubicBezTo>
                    <a:pt x="769" y="0"/>
                    <a:pt x="102" y="595"/>
                    <a:pt x="24" y="1389"/>
                  </a:cubicBezTo>
                  <a:cubicBezTo>
                    <a:pt x="0" y="1770"/>
                    <a:pt x="107" y="2151"/>
                    <a:pt x="322" y="2425"/>
                  </a:cubicBezTo>
                  <a:cubicBezTo>
                    <a:pt x="405" y="2520"/>
                    <a:pt x="476" y="2604"/>
                    <a:pt x="548" y="2687"/>
                  </a:cubicBezTo>
                  <a:cubicBezTo>
                    <a:pt x="727" y="2842"/>
                    <a:pt x="953" y="2949"/>
                    <a:pt x="1191" y="3008"/>
                  </a:cubicBezTo>
                  <a:cubicBezTo>
                    <a:pt x="1262" y="3020"/>
                    <a:pt x="1322" y="3044"/>
                    <a:pt x="1393" y="3056"/>
                  </a:cubicBezTo>
                  <a:lnTo>
                    <a:pt x="1512" y="3056"/>
                  </a:lnTo>
                  <a:cubicBezTo>
                    <a:pt x="1523" y="3056"/>
                    <a:pt x="1534" y="3056"/>
                    <a:pt x="1545" y="3056"/>
                  </a:cubicBezTo>
                  <a:cubicBezTo>
                    <a:pt x="2068" y="3056"/>
                    <a:pt x="2554" y="2773"/>
                    <a:pt x="2822" y="2353"/>
                  </a:cubicBezTo>
                  <a:cubicBezTo>
                    <a:pt x="2882" y="2246"/>
                    <a:pt x="2941" y="2151"/>
                    <a:pt x="2977" y="2044"/>
                  </a:cubicBezTo>
                  <a:cubicBezTo>
                    <a:pt x="3013" y="1913"/>
                    <a:pt x="3048" y="1770"/>
                    <a:pt x="3060" y="1651"/>
                  </a:cubicBezTo>
                  <a:cubicBezTo>
                    <a:pt x="3120" y="1032"/>
                    <a:pt x="2798" y="448"/>
                    <a:pt x="2274" y="163"/>
                  </a:cubicBezTo>
                  <a:cubicBezTo>
                    <a:pt x="2167" y="103"/>
                    <a:pt x="2072" y="79"/>
                    <a:pt x="1965" y="44"/>
                  </a:cubicBezTo>
                  <a:cubicBezTo>
                    <a:pt x="1870" y="20"/>
                    <a:pt x="1786" y="8"/>
                    <a:pt x="1691" y="8"/>
                  </a:cubicBezTo>
                  <a:cubicBezTo>
                    <a:pt x="1640" y="3"/>
                    <a:pt x="1590" y="0"/>
                    <a:pt x="154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0"/>
            <p:cNvSpPr/>
            <p:nvPr/>
          </p:nvSpPr>
          <p:spPr>
            <a:xfrm>
              <a:off x="2997100" y="4406875"/>
              <a:ext cx="25600" cy="5125"/>
            </a:xfrm>
            <a:custGeom>
              <a:avLst/>
              <a:gdLst/>
              <a:ahLst/>
              <a:cxnLst/>
              <a:rect l="l" t="t" r="r" b="b"/>
              <a:pathLst>
                <a:path w="1024" h="205" extrusionOk="0">
                  <a:moveTo>
                    <a:pt x="540" y="1"/>
                  </a:moveTo>
                  <a:cubicBezTo>
                    <a:pt x="336" y="1"/>
                    <a:pt x="153" y="63"/>
                    <a:pt x="0" y="205"/>
                  </a:cubicBezTo>
                  <a:lnTo>
                    <a:pt x="1024" y="205"/>
                  </a:lnTo>
                  <a:cubicBezTo>
                    <a:pt x="964" y="145"/>
                    <a:pt x="881" y="98"/>
                    <a:pt x="798" y="62"/>
                  </a:cubicBezTo>
                  <a:cubicBezTo>
                    <a:pt x="726" y="26"/>
                    <a:pt x="655" y="2"/>
                    <a:pt x="595" y="2"/>
                  </a:cubicBezTo>
                  <a:cubicBezTo>
                    <a:pt x="577" y="1"/>
                    <a:pt x="558" y="1"/>
                    <a:pt x="540"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0"/>
            <p:cNvSpPr/>
            <p:nvPr/>
          </p:nvSpPr>
          <p:spPr>
            <a:xfrm>
              <a:off x="2698250" y="4188575"/>
              <a:ext cx="14300" cy="13925"/>
            </a:xfrm>
            <a:custGeom>
              <a:avLst/>
              <a:gdLst/>
              <a:ahLst/>
              <a:cxnLst/>
              <a:rect l="l" t="t" r="r" b="b"/>
              <a:pathLst>
                <a:path w="572" h="557" extrusionOk="0">
                  <a:moveTo>
                    <a:pt x="264" y="1"/>
                  </a:moveTo>
                  <a:cubicBezTo>
                    <a:pt x="193" y="1"/>
                    <a:pt x="120" y="42"/>
                    <a:pt x="72" y="90"/>
                  </a:cubicBezTo>
                  <a:cubicBezTo>
                    <a:pt x="48" y="138"/>
                    <a:pt x="12" y="186"/>
                    <a:pt x="12" y="245"/>
                  </a:cubicBezTo>
                  <a:cubicBezTo>
                    <a:pt x="0" y="400"/>
                    <a:pt x="107" y="555"/>
                    <a:pt x="250" y="555"/>
                  </a:cubicBezTo>
                  <a:cubicBezTo>
                    <a:pt x="259" y="556"/>
                    <a:pt x="269" y="556"/>
                    <a:pt x="278" y="556"/>
                  </a:cubicBezTo>
                  <a:cubicBezTo>
                    <a:pt x="375" y="556"/>
                    <a:pt x="469" y="500"/>
                    <a:pt x="512" y="424"/>
                  </a:cubicBezTo>
                  <a:cubicBezTo>
                    <a:pt x="524" y="388"/>
                    <a:pt x="536" y="340"/>
                    <a:pt x="548" y="305"/>
                  </a:cubicBezTo>
                  <a:cubicBezTo>
                    <a:pt x="572" y="150"/>
                    <a:pt x="465" y="19"/>
                    <a:pt x="310" y="7"/>
                  </a:cubicBezTo>
                  <a:cubicBezTo>
                    <a:pt x="295" y="3"/>
                    <a:pt x="279" y="1"/>
                    <a:pt x="264"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0"/>
            <p:cNvSpPr/>
            <p:nvPr/>
          </p:nvSpPr>
          <p:spPr>
            <a:xfrm>
              <a:off x="3732600" y="4168050"/>
              <a:ext cx="29200" cy="27800"/>
            </a:xfrm>
            <a:custGeom>
              <a:avLst/>
              <a:gdLst/>
              <a:ahLst/>
              <a:cxnLst/>
              <a:rect l="l" t="t" r="r" b="b"/>
              <a:pathLst>
                <a:path w="1168" h="1112" extrusionOk="0">
                  <a:moveTo>
                    <a:pt x="567" y="0"/>
                  </a:moveTo>
                  <a:cubicBezTo>
                    <a:pt x="300" y="0"/>
                    <a:pt x="69" y="223"/>
                    <a:pt x="36" y="495"/>
                  </a:cubicBezTo>
                  <a:cubicBezTo>
                    <a:pt x="0" y="757"/>
                    <a:pt x="179" y="995"/>
                    <a:pt x="417" y="1078"/>
                  </a:cubicBezTo>
                  <a:lnTo>
                    <a:pt x="429" y="1078"/>
                  </a:lnTo>
                  <a:cubicBezTo>
                    <a:pt x="465" y="1090"/>
                    <a:pt x="489" y="1102"/>
                    <a:pt x="524" y="1102"/>
                  </a:cubicBezTo>
                  <a:cubicBezTo>
                    <a:pt x="549" y="1109"/>
                    <a:pt x="574" y="1112"/>
                    <a:pt x="600" y="1112"/>
                  </a:cubicBezTo>
                  <a:cubicBezTo>
                    <a:pt x="661" y="1112"/>
                    <a:pt x="724" y="1095"/>
                    <a:pt x="774" y="1078"/>
                  </a:cubicBezTo>
                  <a:cubicBezTo>
                    <a:pt x="965" y="1007"/>
                    <a:pt x="1108" y="840"/>
                    <a:pt x="1131" y="614"/>
                  </a:cubicBezTo>
                  <a:cubicBezTo>
                    <a:pt x="1167" y="316"/>
                    <a:pt x="941" y="54"/>
                    <a:pt x="643" y="7"/>
                  </a:cubicBezTo>
                  <a:cubicBezTo>
                    <a:pt x="618" y="2"/>
                    <a:pt x="592" y="0"/>
                    <a:pt x="567"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0"/>
            <p:cNvSpPr/>
            <p:nvPr/>
          </p:nvSpPr>
          <p:spPr>
            <a:xfrm>
              <a:off x="4574675" y="4319825"/>
              <a:ext cx="37825" cy="38250"/>
            </a:xfrm>
            <a:custGeom>
              <a:avLst/>
              <a:gdLst/>
              <a:ahLst/>
              <a:cxnLst/>
              <a:rect l="l" t="t" r="r" b="b"/>
              <a:pathLst>
                <a:path w="1513" h="1530" extrusionOk="0">
                  <a:moveTo>
                    <a:pt x="731" y="0"/>
                  </a:moveTo>
                  <a:cubicBezTo>
                    <a:pt x="438" y="0"/>
                    <a:pt x="177" y="180"/>
                    <a:pt x="60" y="436"/>
                  </a:cubicBezTo>
                  <a:cubicBezTo>
                    <a:pt x="24" y="508"/>
                    <a:pt x="0" y="603"/>
                    <a:pt x="0" y="686"/>
                  </a:cubicBezTo>
                  <a:lnTo>
                    <a:pt x="0" y="782"/>
                  </a:lnTo>
                  <a:cubicBezTo>
                    <a:pt x="0" y="889"/>
                    <a:pt x="24" y="984"/>
                    <a:pt x="60" y="1079"/>
                  </a:cubicBezTo>
                  <a:cubicBezTo>
                    <a:pt x="95" y="1186"/>
                    <a:pt x="179" y="1270"/>
                    <a:pt x="262" y="1341"/>
                  </a:cubicBezTo>
                  <a:cubicBezTo>
                    <a:pt x="381" y="1448"/>
                    <a:pt x="524" y="1508"/>
                    <a:pt x="679" y="1520"/>
                  </a:cubicBezTo>
                  <a:cubicBezTo>
                    <a:pt x="710" y="1527"/>
                    <a:pt x="742" y="1530"/>
                    <a:pt x="772" y="1530"/>
                  </a:cubicBezTo>
                  <a:cubicBezTo>
                    <a:pt x="847" y="1530"/>
                    <a:pt x="918" y="1513"/>
                    <a:pt x="976" y="1496"/>
                  </a:cubicBezTo>
                  <a:cubicBezTo>
                    <a:pt x="1084" y="1460"/>
                    <a:pt x="1167" y="1401"/>
                    <a:pt x="1250" y="1341"/>
                  </a:cubicBezTo>
                  <a:cubicBezTo>
                    <a:pt x="1334" y="1270"/>
                    <a:pt x="1393" y="1186"/>
                    <a:pt x="1441" y="1079"/>
                  </a:cubicBezTo>
                  <a:cubicBezTo>
                    <a:pt x="1465" y="1008"/>
                    <a:pt x="1488" y="925"/>
                    <a:pt x="1500" y="853"/>
                  </a:cubicBezTo>
                  <a:cubicBezTo>
                    <a:pt x="1512" y="686"/>
                    <a:pt x="1488" y="544"/>
                    <a:pt x="1417" y="424"/>
                  </a:cubicBezTo>
                  <a:cubicBezTo>
                    <a:pt x="1369" y="293"/>
                    <a:pt x="1298" y="198"/>
                    <a:pt x="1203" y="139"/>
                  </a:cubicBezTo>
                  <a:cubicBezTo>
                    <a:pt x="1096" y="67"/>
                    <a:pt x="965" y="8"/>
                    <a:pt x="834" y="8"/>
                  </a:cubicBezTo>
                  <a:cubicBezTo>
                    <a:pt x="799" y="3"/>
                    <a:pt x="765" y="0"/>
                    <a:pt x="731"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0"/>
            <p:cNvSpPr/>
            <p:nvPr/>
          </p:nvSpPr>
          <p:spPr>
            <a:xfrm>
              <a:off x="4163600" y="4245300"/>
              <a:ext cx="27400" cy="26400"/>
            </a:xfrm>
            <a:custGeom>
              <a:avLst/>
              <a:gdLst/>
              <a:ahLst/>
              <a:cxnLst/>
              <a:rect l="l" t="t" r="r" b="b"/>
              <a:pathLst>
                <a:path w="1096" h="1056" extrusionOk="0">
                  <a:moveTo>
                    <a:pt x="608" y="0"/>
                  </a:moveTo>
                  <a:cubicBezTo>
                    <a:pt x="548" y="0"/>
                    <a:pt x="501" y="0"/>
                    <a:pt x="453" y="12"/>
                  </a:cubicBezTo>
                  <a:cubicBezTo>
                    <a:pt x="215" y="60"/>
                    <a:pt x="36" y="250"/>
                    <a:pt x="24" y="488"/>
                  </a:cubicBezTo>
                  <a:cubicBezTo>
                    <a:pt x="1" y="560"/>
                    <a:pt x="24" y="667"/>
                    <a:pt x="72" y="750"/>
                  </a:cubicBezTo>
                  <a:cubicBezTo>
                    <a:pt x="120" y="858"/>
                    <a:pt x="203" y="953"/>
                    <a:pt x="310" y="988"/>
                  </a:cubicBezTo>
                  <a:cubicBezTo>
                    <a:pt x="370" y="1024"/>
                    <a:pt x="429" y="1036"/>
                    <a:pt x="501" y="1048"/>
                  </a:cubicBezTo>
                  <a:cubicBezTo>
                    <a:pt x="528" y="1053"/>
                    <a:pt x="555" y="1055"/>
                    <a:pt x="581" y="1055"/>
                  </a:cubicBezTo>
                  <a:cubicBezTo>
                    <a:pt x="681" y="1055"/>
                    <a:pt x="773" y="1021"/>
                    <a:pt x="858" y="965"/>
                  </a:cubicBezTo>
                  <a:lnTo>
                    <a:pt x="870" y="965"/>
                  </a:lnTo>
                  <a:cubicBezTo>
                    <a:pt x="941" y="905"/>
                    <a:pt x="1013" y="846"/>
                    <a:pt x="1048" y="750"/>
                  </a:cubicBezTo>
                  <a:cubicBezTo>
                    <a:pt x="1084" y="691"/>
                    <a:pt x="1096" y="631"/>
                    <a:pt x="1096" y="572"/>
                  </a:cubicBezTo>
                  <a:cubicBezTo>
                    <a:pt x="1096" y="512"/>
                    <a:pt x="1096" y="465"/>
                    <a:pt x="1084" y="429"/>
                  </a:cubicBezTo>
                  <a:cubicBezTo>
                    <a:pt x="1084" y="417"/>
                    <a:pt x="1084" y="393"/>
                    <a:pt x="1072" y="381"/>
                  </a:cubicBezTo>
                  <a:cubicBezTo>
                    <a:pt x="1036" y="262"/>
                    <a:pt x="965" y="179"/>
                    <a:pt x="870" y="96"/>
                  </a:cubicBezTo>
                  <a:cubicBezTo>
                    <a:pt x="858" y="84"/>
                    <a:pt x="846" y="72"/>
                    <a:pt x="834" y="72"/>
                  </a:cubicBezTo>
                  <a:cubicBezTo>
                    <a:pt x="751" y="24"/>
                    <a:pt x="679" y="0"/>
                    <a:pt x="60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0"/>
            <p:cNvSpPr/>
            <p:nvPr/>
          </p:nvSpPr>
          <p:spPr>
            <a:xfrm>
              <a:off x="2754800" y="4228775"/>
              <a:ext cx="27100" cy="27250"/>
            </a:xfrm>
            <a:custGeom>
              <a:avLst/>
              <a:gdLst/>
              <a:ahLst/>
              <a:cxnLst/>
              <a:rect l="l" t="t" r="r" b="b"/>
              <a:pathLst>
                <a:path w="1084" h="1090" extrusionOk="0">
                  <a:moveTo>
                    <a:pt x="516" y="0"/>
                  </a:moveTo>
                  <a:cubicBezTo>
                    <a:pt x="325" y="0"/>
                    <a:pt x="166" y="111"/>
                    <a:pt x="72" y="268"/>
                  </a:cubicBezTo>
                  <a:cubicBezTo>
                    <a:pt x="36" y="328"/>
                    <a:pt x="12" y="399"/>
                    <a:pt x="0" y="495"/>
                  </a:cubicBezTo>
                  <a:cubicBezTo>
                    <a:pt x="0" y="554"/>
                    <a:pt x="0" y="614"/>
                    <a:pt x="12" y="661"/>
                  </a:cubicBezTo>
                  <a:cubicBezTo>
                    <a:pt x="36" y="721"/>
                    <a:pt x="60" y="780"/>
                    <a:pt x="96" y="840"/>
                  </a:cubicBezTo>
                  <a:cubicBezTo>
                    <a:pt x="179" y="971"/>
                    <a:pt x="310" y="1054"/>
                    <a:pt x="489" y="1090"/>
                  </a:cubicBezTo>
                  <a:lnTo>
                    <a:pt x="548" y="1090"/>
                  </a:lnTo>
                  <a:cubicBezTo>
                    <a:pt x="703" y="1090"/>
                    <a:pt x="834" y="1030"/>
                    <a:pt x="929" y="935"/>
                  </a:cubicBezTo>
                  <a:cubicBezTo>
                    <a:pt x="1012" y="852"/>
                    <a:pt x="1084" y="733"/>
                    <a:pt x="1084" y="602"/>
                  </a:cubicBezTo>
                  <a:lnTo>
                    <a:pt x="1084" y="506"/>
                  </a:lnTo>
                  <a:cubicBezTo>
                    <a:pt x="1084" y="387"/>
                    <a:pt x="1048" y="280"/>
                    <a:pt x="965" y="197"/>
                  </a:cubicBezTo>
                  <a:cubicBezTo>
                    <a:pt x="881" y="90"/>
                    <a:pt x="750" y="18"/>
                    <a:pt x="596" y="6"/>
                  </a:cubicBezTo>
                  <a:cubicBezTo>
                    <a:pt x="569" y="2"/>
                    <a:pt x="542" y="0"/>
                    <a:pt x="516"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0"/>
            <p:cNvSpPr/>
            <p:nvPr/>
          </p:nvSpPr>
          <p:spPr>
            <a:xfrm>
              <a:off x="2582150" y="4308350"/>
              <a:ext cx="28000" cy="27250"/>
            </a:xfrm>
            <a:custGeom>
              <a:avLst/>
              <a:gdLst/>
              <a:ahLst/>
              <a:cxnLst/>
              <a:rect l="l" t="t" r="r" b="b"/>
              <a:pathLst>
                <a:path w="1120" h="1090" extrusionOk="0">
                  <a:moveTo>
                    <a:pt x="575" y="1"/>
                  </a:moveTo>
                  <a:cubicBezTo>
                    <a:pt x="296" y="1"/>
                    <a:pt x="58" y="208"/>
                    <a:pt x="25" y="491"/>
                  </a:cubicBezTo>
                  <a:cubicBezTo>
                    <a:pt x="1" y="788"/>
                    <a:pt x="215" y="1062"/>
                    <a:pt x="525" y="1086"/>
                  </a:cubicBezTo>
                  <a:cubicBezTo>
                    <a:pt x="545" y="1088"/>
                    <a:pt x="566" y="1090"/>
                    <a:pt x="586" y="1090"/>
                  </a:cubicBezTo>
                  <a:cubicBezTo>
                    <a:pt x="858" y="1090"/>
                    <a:pt x="1087" y="875"/>
                    <a:pt x="1120" y="598"/>
                  </a:cubicBezTo>
                  <a:cubicBezTo>
                    <a:pt x="1120" y="538"/>
                    <a:pt x="1120" y="479"/>
                    <a:pt x="1096" y="431"/>
                  </a:cubicBezTo>
                  <a:cubicBezTo>
                    <a:pt x="1072" y="312"/>
                    <a:pt x="1013" y="217"/>
                    <a:pt x="941" y="133"/>
                  </a:cubicBezTo>
                  <a:cubicBezTo>
                    <a:pt x="858" y="74"/>
                    <a:pt x="775" y="26"/>
                    <a:pt x="679" y="14"/>
                  </a:cubicBezTo>
                  <a:cubicBezTo>
                    <a:pt x="667" y="14"/>
                    <a:pt x="656" y="2"/>
                    <a:pt x="620" y="2"/>
                  </a:cubicBezTo>
                  <a:cubicBezTo>
                    <a:pt x="605" y="1"/>
                    <a:pt x="590" y="1"/>
                    <a:pt x="575"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0"/>
            <p:cNvSpPr/>
            <p:nvPr/>
          </p:nvSpPr>
          <p:spPr>
            <a:xfrm>
              <a:off x="3259325" y="4015150"/>
              <a:ext cx="28300" cy="26950"/>
            </a:xfrm>
            <a:custGeom>
              <a:avLst/>
              <a:gdLst/>
              <a:ahLst/>
              <a:cxnLst/>
              <a:rect l="l" t="t" r="r" b="b"/>
              <a:pathLst>
                <a:path w="1132" h="1078" extrusionOk="0">
                  <a:moveTo>
                    <a:pt x="563" y="1"/>
                  </a:moveTo>
                  <a:cubicBezTo>
                    <a:pt x="284" y="1"/>
                    <a:pt x="46" y="208"/>
                    <a:pt x="12" y="491"/>
                  </a:cubicBezTo>
                  <a:cubicBezTo>
                    <a:pt x="0" y="646"/>
                    <a:pt x="48" y="777"/>
                    <a:pt x="155" y="896"/>
                  </a:cubicBezTo>
                  <a:cubicBezTo>
                    <a:pt x="215" y="967"/>
                    <a:pt x="310" y="1027"/>
                    <a:pt x="429" y="1062"/>
                  </a:cubicBezTo>
                  <a:cubicBezTo>
                    <a:pt x="453" y="1062"/>
                    <a:pt x="477" y="1074"/>
                    <a:pt x="489" y="1074"/>
                  </a:cubicBezTo>
                  <a:lnTo>
                    <a:pt x="512" y="1074"/>
                  </a:lnTo>
                  <a:cubicBezTo>
                    <a:pt x="533" y="1076"/>
                    <a:pt x="553" y="1077"/>
                    <a:pt x="572" y="1077"/>
                  </a:cubicBezTo>
                  <a:cubicBezTo>
                    <a:pt x="665" y="1077"/>
                    <a:pt x="745" y="1054"/>
                    <a:pt x="834" y="1015"/>
                  </a:cubicBezTo>
                  <a:cubicBezTo>
                    <a:pt x="989" y="931"/>
                    <a:pt x="1084" y="777"/>
                    <a:pt x="1108" y="598"/>
                  </a:cubicBezTo>
                  <a:cubicBezTo>
                    <a:pt x="1132" y="300"/>
                    <a:pt x="905" y="38"/>
                    <a:pt x="608" y="3"/>
                  </a:cubicBezTo>
                  <a:cubicBezTo>
                    <a:pt x="593" y="2"/>
                    <a:pt x="577" y="1"/>
                    <a:pt x="563"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0"/>
            <p:cNvSpPr/>
            <p:nvPr/>
          </p:nvSpPr>
          <p:spPr>
            <a:xfrm>
              <a:off x="5234575" y="4397850"/>
              <a:ext cx="36625" cy="13550"/>
            </a:xfrm>
            <a:custGeom>
              <a:avLst/>
              <a:gdLst/>
              <a:ahLst/>
              <a:cxnLst/>
              <a:rect l="l" t="t" r="r" b="b"/>
              <a:pathLst>
                <a:path w="1465" h="542" extrusionOk="0">
                  <a:moveTo>
                    <a:pt x="736" y="1"/>
                  </a:moveTo>
                  <a:cubicBezTo>
                    <a:pt x="686" y="1"/>
                    <a:pt x="635" y="6"/>
                    <a:pt x="596" y="6"/>
                  </a:cubicBezTo>
                  <a:cubicBezTo>
                    <a:pt x="477" y="30"/>
                    <a:pt x="381" y="66"/>
                    <a:pt x="286" y="149"/>
                  </a:cubicBezTo>
                  <a:cubicBezTo>
                    <a:pt x="262" y="161"/>
                    <a:pt x="238" y="173"/>
                    <a:pt x="227" y="185"/>
                  </a:cubicBezTo>
                  <a:cubicBezTo>
                    <a:pt x="143" y="268"/>
                    <a:pt x="84" y="351"/>
                    <a:pt x="36" y="459"/>
                  </a:cubicBezTo>
                  <a:cubicBezTo>
                    <a:pt x="24" y="482"/>
                    <a:pt x="24" y="518"/>
                    <a:pt x="0" y="542"/>
                  </a:cubicBezTo>
                  <a:lnTo>
                    <a:pt x="1465" y="542"/>
                  </a:lnTo>
                  <a:cubicBezTo>
                    <a:pt x="1370" y="268"/>
                    <a:pt x="1120" y="42"/>
                    <a:pt x="810" y="6"/>
                  </a:cubicBezTo>
                  <a:cubicBezTo>
                    <a:pt x="786" y="2"/>
                    <a:pt x="761" y="1"/>
                    <a:pt x="736"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0"/>
            <p:cNvSpPr/>
            <p:nvPr/>
          </p:nvSpPr>
          <p:spPr>
            <a:xfrm>
              <a:off x="4984250" y="3714800"/>
              <a:ext cx="39600" cy="38200"/>
            </a:xfrm>
            <a:custGeom>
              <a:avLst/>
              <a:gdLst/>
              <a:ahLst/>
              <a:cxnLst/>
              <a:rect l="l" t="t" r="r" b="b"/>
              <a:pathLst>
                <a:path w="1584" h="1528" extrusionOk="0">
                  <a:moveTo>
                    <a:pt x="778" y="0"/>
                  </a:moveTo>
                  <a:cubicBezTo>
                    <a:pt x="388" y="0"/>
                    <a:pt x="46" y="289"/>
                    <a:pt x="12" y="694"/>
                  </a:cubicBezTo>
                  <a:cubicBezTo>
                    <a:pt x="0" y="813"/>
                    <a:pt x="12" y="932"/>
                    <a:pt x="60" y="1039"/>
                  </a:cubicBezTo>
                  <a:cubicBezTo>
                    <a:pt x="119" y="1134"/>
                    <a:pt x="179" y="1242"/>
                    <a:pt x="274" y="1313"/>
                  </a:cubicBezTo>
                  <a:cubicBezTo>
                    <a:pt x="310" y="1361"/>
                    <a:pt x="369" y="1408"/>
                    <a:pt x="417" y="1432"/>
                  </a:cubicBezTo>
                  <a:cubicBezTo>
                    <a:pt x="512" y="1480"/>
                    <a:pt x="607" y="1527"/>
                    <a:pt x="715" y="1527"/>
                  </a:cubicBezTo>
                  <a:lnTo>
                    <a:pt x="893" y="1527"/>
                  </a:lnTo>
                  <a:cubicBezTo>
                    <a:pt x="1012" y="1515"/>
                    <a:pt x="1119" y="1468"/>
                    <a:pt x="1203" y="1408"/>
                  </a:cubicBezTo>
                  <a:cubicBezTo>
                    <a:pt x="1381" y="1289"/>
                    <a:pt x="1524" y="1075"/>
                    <a:pt x="1536" y="837"/>
                  </a:cubicBezTo>
                  <a:cubicBezTo>
                    <a:pt x="1584" y="420"/>
                    <a:pt x="1286" y="39"/>
                    <a:pt x="846" y="3"/>
                  </a:cubicBezTo>
                  <a:cubicBezTo>
                    <a:pt x="823" y="1"/>
                    <a:pt x="800" y="0"/>
                    <a:pt x="77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0"/>
            <p:cNvSpPr/>
            <p:nvPr/>
          </p:nvSpPr>
          <p:spPr>
            <a:xfrm>
              <a:off x="3074475" y="4307150"/>
              <a:ext cx="15500" cy="15550"/>
            </a:xfrm>
            <a:custGeom>
              <a:avLst/>
              <a:gdLst/>
              <a:ahLst/>
              <a:cxnLst/>
              <a:rect l="l" t="t" r="r" b="b"/>
              <a:pathLst>
                <a:path w="620" h="622" extrusionOk="0">
                  <a:moveTo>
                    <a:pt x="328" y="0"/>
                  </a:moveTo>
                  <a:cubicBezTo>
                    <a:pt x="264" y="0"/>
                    <a:pt x="195" y="30"/>
                    <a:pt x="144" y="50"/>
                  </a:cubicBezTo>
                  <a:cubicBezTo>
                    <a:pt x="72" y="86"/>
                    <a:pt x="13" y="169"/>
                    <a:pt x="1" y="277"/>
                  </a:cubicBezTo>
                  <a:cubicBezTo>
                    <a:pt x="1" y="300"/>
                    <a:pt x="1" y="336"/>
                    <a:pt x="13" y="360"/>
                  </a:cubicBezTo>
                  <a:cubicBezTo>
                    <a:pt x="24" y="408"/>
                    <a:pt x="48" y="455"/>
                    <a:pt x="60" y="479"/>
                  </a:cubicBezTo>
                  <a:cubicBezTo>
                    <a:pt x="96" y="562"/>
                    <a:pt x="191" y="622"/>
                    <a:pt x="286" y="622"/>
                  </a:cubicBezTo>
                  <a:lnTo>
                    <a:pt x="382" y="622"/>
                  </a:lnTo>
                  <a:cubicBezTo>
                    <a:pt x="465" y="598"/>
                    <a:pt x="536" y="562"/>
                    <a:pt x="560" y="503"/>
                  </a:cubicBezTo>
                  <a:cubicBezTo>
                    <a:pt x="596" y="455"/>
                    <a:pt x="620" y="408"/>
                    <a:pt x="620" y="348"/>
                  </a:cubicBezTo>
                  <a:cubicBezTo>
                    <a:pt x="620" y="300"/>
                    <a:pt x="620" y="265"/>
                    <a:pt x="608" y="217"/>
                  </a:cubicBezTo>
                  <a:cubicBezTo>
                    <a:pt x="584" y="110"/>
                    <a:pt x="489" y="38"/>
                    <a:pt x="382" y="27"/>
                  </a:cubicBezTo>
                  <a:cubicBezTo>
                    <a:pt x="370" y="27"/>
                    <a:pt x="358" y="27"/>
                    <a:pt x="358" y="3"/>
                  </a:cubicBezTo>
                  <a:cubicBezTo>
                    <a:pt x="348" y="1"/>
                    <a:pt x="338" y="0"/>
                    <a:pt x="328" y="0"/>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0"/>
            <p:cNvSpPr/>
            <p:nvPr/>
          </p:nvSpPr>
          <p:spPr>
            <a:xfrm>
              <a:off x="3911200" y="4344925"/>
              <a:ext cx="16375" cy="15575"/>
            </a:xfrm>
            <a:custGeom>
              <a:avLst/>
              <a:gdLst/>
              <a:ahLst/>
              <a:cxnLst/>
              <a:rect l="l" t="t" r="r" b="b"/>
              <a:pathLst>
                <a:path w="655" h="623" extrusionOk="0">
                  <a:moveTo>
                    <a:pt x="312" y="1"/>
                  </a:moveTo>
                  <a:cubicBezTo>
                    <a:pt x="167" y="1"/>
                    <a:pt x="55" y="103"/>
                    <a:pt x="12" y="254"/>
                  </a:cubicBezTo>
                  <a:lnTo>
                    <a:pt x="12" y="278"/>
                  </a:lnTo>
                  <a:cubicBezTo>
                    <a:pt x="0" y="456"/>
                    <a:pt x="119" y="611"/>
                    <a:pt x="298" y="623"/>
                  </a:cubicBezTo>
                  <a:lnTo>
                    <a:pt x="405" y="623"/>
                  </a:lnTo>
                  <a:cubicBezTo>
                    <a:pt x="524" y="599"/>
                    <a:pt x="631" y="492"/>
                    <a:pt x="643" y="337"/>
                  </a:cubicBezTo>
                  <a:cubicBezTo>
                    <a:pt x="655" y="159"/>
                    <a:pt x="536" y="16"/>
                    <a:pt x="357" y="4"/>
                  </a:cubicBezTo>
                  <a:cubicBezTo>
                    <a:pt x="342" y="2"/>
                    <a:pt x="327" y="1"/>
                    <a:pt x="312" y="1"/>
                  </a:cubicBezTo>
                  <a:close/>
                </a:path>
              </a:pathLst>
            </a:custGeom>
            <a:solidFill>
              <a:srgbClr val="8E04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2" name="Google Shape;268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83" name="Google Shape;2683;p20"/>
          <p:cNvSpPr txBox="1">
            <a:spLocks noGrp="1"/>
          </p:cNvSpPr>
          <p:nvPr>
            <p:ph type="title" idx="2"/>
          </p:nvPr>
        </p:nvSpPr>
        <p:spPr>
          <a:xfrm>
            <a:off x="8443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4" name="Google Shape;2684;p20"/>
          <p:cNvSpPr txBox="1">
            <a:spLocks noGrp="1"/>
          </p:cNvSpPr>
          <p:nvPr>
            <p:ph type="subTitle" idx="1"/>
          </p:nvPr>
        </p:nvSpPr>
        <p:spPr>
          <a:xfrm>
            <a:off x="844300"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5" name="Google Shape;2685;p20"/>
          <p:cNvSpPr txBox="1">
            <a:spLocks noGrp="1"/>
          </p:cNvSpPr>
          <p:nvPr>
            <p:ph type="title" idx="3"/>
          </p:nvPr>
        </p:nvSpPr>
        <p:spPr>
          <a:xfrm>
            <a:off x="3391125"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6" name="Google Shape;2686;p20"/>
          <p:cNvSpPr txBox="1">
            <a:spLocks noGrp="1"/>
          </p:cNvSpPr>
          <p:nvPr>
            <p:ph type="subTitle" idx="4"/>
          </p:nvPr>
        </p:nvSpPr>
        <p:spPr>
          <a:xfrm>
            <a:off x="3391052"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687" name="Google Shape;2687;p20"/>
          <p:cNvSpPr txBox="1">
            <a:spLocks noGrp="1"/>
          </p:cNvSpPr>
          <p:nvPr>
            <p:ph type="title" idx="5"/>
          </p:nvPr>
        </p:nvSpPr>
        <p:spPr>
          <a:xfrm>
            <a:off x="5937850" y="2622275"/>
            <a:ext cx="2361900" cy="52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88" name="Google Shape;2688;p20"/>
          <p:cNvSpPr txBox="1">
            <a:spLocks noGrp="1"/>
          </p:cNvSpPr>
          <p:nvPr>
            <p:ph type="subTitle" idx="6"/>
          </p:nvPr>
        </p:nvSpPr>
        <p:spPr>
          <a:xfrm>
            <a:off x="5937804" y="2947400"/>
            <a:ext cx="23619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1600"/>
              </a:spcBef>
              <a:spcAft>
                <a:spcPts val="0"/>
              </a:spcAft>
              <a:buSzPts val="1600"/>
              <a:buNone/>
              <a:defRPr/>
            </a:lvl3pPr>
            <a:lvl4pPr lvl="3" algn="ctr" rtl="0">
              <a:lnSpc>
                <a:spcPct val="100000"/>
              </a:lnSpc>
              <a:spcBef>
                <a:spcPts val="1600"/>
              </a:spcBef>
              <a:spcAft>
                <a:spcPts val="0"/>
              </a:spcAft>
              <a:buSzPts val="1600"/>
              <a:buNone/>
              <a:defRPr/>
            </a:lvl4pPr>
            <a:lvl5pPr lvl="4" algn="ctr" rtl="0">
              <a:lnSpc>
                <a:spcPct val="100000"/>
              </a:lnSpc>
              <a:spcBef>
                <a:spcPts val="1600"/>
              </a:spcBef>
              <a:spcAft>
                <a:spcPts val="0"/>
              </a:spcAft>
              <a:buSzPts val="1600"/>
              <a:buNone/>
              <a:defRPr/>
            </a:lvl5pPr>
            <a:lvl6pPr lvl="5" algn="ctr" rtl="0">
              <a:lnSpc>
                <a:spcPct val="100000"/>
              </a:lnSpc>
              <a:spcBef>
                <a:spcPts val="1600"/>
              </a:spcBef>
              <a:spcAft>
                <a:spcPts val="0"/>
              </a:spcAft>
              <a:buSzPts val="1600"/>
              <a:buNone/>
              <a:defRPr/>
            </a:lvl6pPr>
            <a:lvl7pPr lvl="6" algn="ctr" rtl="0">
              <a:lnSpc>
                <a:spcPct val="100000"/>
              </a:lnSpc>
              <a:spcBef>
                <a:spcPts val="1600"/>
              </a:spcBef>
              <a:spcAft>
                <a:spcPts val="0"/>
              </a:spcAft>
              <a:buSzPts val="1600"/>
              <a:buNone/>
              <a:defRPr/>
            </a:lvl7pPr>
            <a:lvl8pPr lvl="7" algn="ctr" rtl="0">
              <a:lnSpc>
                <a:spcPct val="100000"/>
              </a:lnSpc>
              <a:spcBef>
                <a:spcPts val="1600"/>
              </a:spcBef>
              <a:spcAft>
                <a:spcPts val="0"/>
              </a:spcAft>
              <a:buSzPts val="1600"/>
              <a:buNone/>
              <a:defRPr/>
            </a:lvl8pPr>
            <a:lvl9pPr lvl="8" algn="ctr" rtl="0">
              <a:lnSpc>
                <a:spcPct val="100000"/>
              </a:lnSpc>
              <a:spcBef>
                <a:spcPts val="1600"/>
              </a:spcBef>
              <a:spcAft>
                <a:spcPts val="1600"/>
              </a:spcAft>
              <a:buSzPts val="1600"/>
              <a:buNone/>
              <a:defRPr/>
            </a:lvl9pPr>
          </a:lstStyle>
          <a:p>
            <a:endParaRPr/>
          </a:p>
        </p:txBody>
      </p:sp>
      <p:sp>
        <p:nvSpPr>
          <p:cNvPr id="2" name="Slide Number Placeholder 1"/>
          <p:cNvSpPr>
            <a:spLocks noGrp="1"/>
          </p:cNvSpPr>
          <p:nvPr>
            <p:ph type="sldNum" sz="quarter" idx="10"/>
          </p:nvPr>
        </p:nvSpPr>
        <p:spPr/>
        <p:txBody>
          <a:bodyPr/>
          <a:lstStyle/>
          <a:p>
            <a:fld id="{74E17EE3-2C6E-4EA7-AEE4-427FFCBAFFB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F9F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1pPr>
            <a:lvl2pPr lvl="1"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2pPr>
            <a:lvl3pPr lvl="2"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3pPr>
            <a:lvl4pPr lvl="3"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4pPr>
            <a:lvl5pPr lvl="4"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5pPr>
            <a:lvl6pPr lvl="5"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6pPr>
            <a:lvl7pPr lvl="6"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7pPr>
            <a:lvl8pPr lvl="7"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8pPr>
            <a:lvl9pPr lvl="8" algn="ctr" rtl="0">
              <a:spcBef>
                <a:spcPts val="0"/>
              </a:spcBef>
              <a:spcAft>
                <a:spcPts val="0"/>
              </a:spcAft>
              <a:buClr>
                <a:schemeClr val="lt2"/>
              </a:buClr>
              <a:buSzPts val="3500"/>
              <a:buFont typeface="Black Han Sans"/>
              <a:buNone/>
              <a:defRPr sz="3500">
                <a:solidFill>
                  <a:schemeClr val="lt2"/>
                </a:solidFill>
                <a:latin typeface="Black Han Sans"/>
                <a:ea typeface="Black Han Sans"/>
                <a:cs typeface="Black Han Sans"/>
                <a:sym typeface="Black Ha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1"/>
              </a:buClr>
              <a:buSzPts val="1600"/>
              <a:buFont typeface="ABeeZee"/>
              <a:buChar char="●"/>
              <a:defRPr sz="1600">
                <a:solidFill>
                  <a:schemeClr val="dk1"/>
                </a:solidFill>
                <a:latin typeface="ABeeZee"/>
                <a:ea typeface="ABeeZee"/>
                <a:cs typeface="ABeeZee"/>
                <a:sym typeface="ABeeZee"/>
              </a:defRPr>
            </a:lvl1pPr>
            <a:lvl2pPr marL="914400" lvl="1"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2pPr>
            <a:lvl3pPr marL="1371600" lvl="2"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3pPr>
            <a:lvl4pPr marL="1828800" lvl="3"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4pPr>
            <a:lvl5pPr marL="2286000" lvl="4"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5pPr>
            <a:lvl6pPr marL="2743200" lvl="5"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6pPr>
            <a:lvl7pPr marL="3200400" lvl="6"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7pPr>
            <a:lvl8pPr marL="3657600" lvl="7" indent="-330200">
              <a:lnSpc>
                <a:spcPct val="115000"/>
              </a:lnSpc>
              <a:spcBef>
                <a:spcPts val="1600"/>
              </a:spcBef>
              <a:spcAft>
                <a:spcPts val="0"/>
              </a:spcAft>
              <a:buClr>
                <a:schemeClr val="dk1"/>
              </a:buClr>
              <a:buSzPts val="1600"/>
              <a:buFont typeface="ABeeZee"/>
              <a:buChar char="○"/>
              <a:defRPr sz="1600">
                <a:solidFill>
                  <a:schemeClr val="dk1"/>
                </a:solidFill>
                <a:latin typeface="ABeeZee"/>
                <a:ea typeface="ABeeZee"/>
                <a:cs typeface="ABeeZee"/>
                <a:sym typeface="ABeeZee"/>
              </a:defRPr>
            </a:lvl8pPr>
            <a:lvl9pPr marL="4114800" lvl="8" indent="-330200">
              <a:lnSpc>
                <a:spcPct val="115000"/>
              </a:lnSpc>
              <a:spcBef>
                <a:spcPts val="1600"/>
              </a:spcBef>
              <a:spcAft>
                <a:spcPts val="1600"/>
              </a:spcAft>
              <a:buClr>
                <a:schemeClr val="dk1"/>
              </a:buClr>
              <a:buSzPts val="1600"/>
              <a:buFont typeface="ABeeZee"/>
              <a:buChar char="■"/>
              <a:defRPr sz="1600">
                <a:solidFill>
                  <a:schemeClr val="dk1"/>
                </a:solidFill>
                <a:latin typeface="ABeeZee"/>
                <a:ea typeface="ABeeZee"/>
                <a:cs typeface="ABeeZee"/>
                <a:sym typeface="ABeeZee"/>
              </a:defRPr>
            </a:lvl9pPr>
          </a:lstStyle>
          <a:p>
            <a:endParaRPr/>
          </a:p>
        </p:txBody>
      </p:sp>
      <p:sp>
        <p:nvSpPr>
          <p:cNvPr id="3" name="Slide Number Placeholder 2"/>
          <p:cNvSpPr>
            <a:spLocks noGrp="1"/>
          </p:cNvSpPr>
          <p:nvPr>
            <p:ph type="sldNum" sz="quarter" idx="4"/>
          </p:nvPr>
        </p:nvSpPr>
        <p:spPr>
          <a:xfrm>
            <a:off x="6940271" y="10301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74E17EE3-2C6E-4EA7-AEE4-427FFCBAFFB8}" type="slidenum">
              <a:rPr lang="en-US" smtClean="0"/>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5" r:id="rId5"/>
    <p:sldLayoutId id="214748366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5"/>
        <p:cNvGrpSpPr/>
        <p:nvPr/>
      </p:nvGrpSpPr>
      <p:grpSpPr>
        <a:xfrm>
          <a:off x="0" y="0"/>
          <a:ext cx="0" cy="0"/>
          <a:chOff x="0" y="0"/>
          <a:chExt cx="0" cy="0"/>
        </a:xfrm>
      </p:grpSpPr>
      <p:sp>
        <p:nvSpPr>
          <p:cNvPr id="4336" name="Google Shape;4336;p33"/>
          <p:cNvSpPr txBox="1">
            <a:spLocks noGrp="1"/>
          </p:cNvSpPr>
          <p:nvPr>
            <p:ph type="ctrTitle"/>
          </p:nvPr>
        </p:nvSpPr>
        <p:spPr>
          <a:xfrm>
            <a:off x="3639669" y="292152"/>
            <a:ext cx="5396162" cy="1625846"/>
          </a:xfrm>
          <a:prstGeom prst="rect">
            <a:avLst/>
          </a:prstGeom>
        </p:spPr>
        <p:txBody>
          <a:bodyPr spcFirstLastPara="1" wrap="square" lIns="91425" tIns="91425" rIns="91425" bIns="91425" anchor="t" anchorCtr="0">
            <a:noAutofit/>
          </a:bodyPr>
          <a:lstStyle/>
          <a:p>
            <a:r>
              <a:rPr lang="en-US" sz="3600" b="1" dirty="0"/>
              <a:t>Link Prediction in Social Network</a:t>
            </a:r>
            <a:endParaRPr lang="en-US" sz="3600" dirty="0"/>
          </a:p>
        </p:txBody>
      </p:sp>
      <p:sp>
        <p:nvSpPr>
          <p:cNvPr id="4337" name="Google Shape;4337;p33"/>
          <p:cNvSpPr txBox="1">
            <a:spLocks noGrp="1"/>
          </p:cNvSpPr>
          <p:nvPr>
            <p:ph type="subTitle" idx="1"/>
          </p:nvPr>
        </p:nvSpPr>
        <p:spPr>
          <a:xfrm>
            <a:off x="3639669" y="2486079"/>
            <a:ext cx="4849500" cy="475800"/>
          </a:xfrm>
          <a:prstGeom prst="rect">
            <a:avLst/>
          </a:prstGeom>
        </p:spPr>
        <p:txBody>
          <a:bodyPr spcFirstLastPara="1" wrap="square" lIns="91425" tIns="91425" rIns="91425" bIns="91425" anchor="t" anchorCtr="0">
            <a:noAutofit/>
          </a:bodyPr>
          <a:lstStyle/>
          <a:p>
            <a:r>
              <a:rPr lang="en-US" dirty="0"/>
              <a:t>By:</a:t>
            </a:r>
          </a:p>
          <a:p>
            <a:r>
              <a:rPr lang="en-US" b="1" dirty="0"/>
              <a:t>Ali Hussain </a:t>
            </a:r>
            <a:r>
              <a:rPr lang="en-US" b="1" dirty="0" err="1"/>
              <a:t>Alaswad</a:t>
            </a:r>
            <a:endParaRPr lang="en-US" b="1" dirty="0"/>
          </a:p>
          <a:p>
            <a:r>
              <a:rPr lang="en-US" b="1" dirty="0" err="1"/>
              <a:t>Majd</a:t>
            </a:r>
            <a:r>
              <a:rPr lang="en-US" b="1" dirty="0"/>
              <a:t> Mustafa</a:t>
            </a:r>
          </a:p>
        </p:txBody>
      </p:sp>
      <p:sp>
        <p:nvSpPr>
          <p:cNvPr id="8" name="Google Shape;4337;p33"/>
          <p:cNvSpPr txBox="1">
            <a:spLocks/>
          </p:cNvSpPr>
          <p:nvPr/>
        </p:nvSpPr>
        <p:spPr>
          <a:xfrm>
            <a:off x="3639669" y="3529960"/>
            <a:ext cx="4849500" cy="894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9pPr>
          </a:lstStyle>
          <a:p>
            <a:r>
              <a:rPr lang="en-US" dirty="0">
                <a:ea typeface="Black Han Sans" charset="-127"/>
              </a:rPr>
              <a:t>Supervisor</a:t>
            </a:r>
            <a:r>
              <a:rPr lang="en-US" dirty="0"/>
              <a:t>:</a:t>
            </a:r>
          </a:p>
          <a:p>
            <a:r>
              <a:rPr lang="en-US" b="1" dirty="0" err="1"/>
              <a:t>Dr.Eng.Kadan</a:t>
            </a:r>
            <a:r>
              <a:rPr lang="en-US" b="1" dirty="0"/>
              <a:t> Jumma</a:t>
            </a:r>
          </a:p>
          <a:p>
            <a:r>
              <a:rPr lang="en-US" b="1" dirty="0" err="1"/>
              <a:t>Eng.Hadeel</a:t>
            </a:r>
            <a:r>
              <a:rPr lang="en-US" b="1" dirty="0"/>
              <a:t> </a:t>
            </a:r>
            <a:r>
              <a:rPr lang="en-US" b="1" dirty="0" err="1"/>
              <a:t>Esrawi</a:t>
            </a:r>
            <a:endParaRPr lang="ar-SA" b="1" dirty="0"/>
          </a:p>
        </p:txBody>
      </p:sp>
      <p:sp>
        <p:nvSpPr>
          <p:cNvPr id="9" name="Google Shape;4337;p33"/>
          <p:cNvSpPr txBox="1">
            <a:spLocks/>
          </p:cNvSpPr>
          <p:nvPr/>
        </p:nvSpPr>
        <p:spPr>
          <a:xfrm>
            <a:off x="0" y="4424958"/>
            <a:ext cx="2788825"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ABeeZee"/>
              <a:buNone/>
              <a:defRPr sz="16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1800"/>
              <a:buFont typeface="ABeeZee"/>
              <a:buNone/>
              <a:defRPr sz="1800" b="0" i="0" u="none" strike="noStrike" cap="none">
                <a:solidFill>
                  <a:schemeClr val="dk1"/>
                </a:solidFill>
                <a:latin typeface="ABeeZee"/>
                <a:ea typeface="ABeeZee"/>
                <a:cs typeface="ABeeZee"/>
                <a:sym typeface="ABeeZee"/>
              </a:defRPr>
            </a:lvl9pPr>
          </a:lstStyle>
          <a:p>
            <a:r>
              <a:rPr lang="en-US" dirty="0"/>
              <a:t>2023/2024_1</a:t>
            </a:r>
          </a:p>
        </p:txBody>
      </p:sp>
      <p:pic>
        <p:nvPicPr>
          <p:cNvPr id="7" name="Picture 6">
            <a:extLst>
              <a:ext uri="{FF2B5EF4-FFF2-40B4-BE49-F238E27FC236}">
                <a16:creationId xmlns:a16="http://schemas.microsoft.com/office/drawing/2014/main" id="{093E8836-22B3-48E2-8E07-E29D315C82B1}"/>
              </a:ext>
            </a:extLst>
          </p:cNvPr>
          <p:cNvPicPr/>
          <p:nvPr/>
        </p:nvPicPr>
        <p:blipFill>
          <a:blip r:embed="rId3">
            <a:extLst>
              <a:ext uri="{28A0092B-C50C-407E-A947-70E740481C1C}">
                <a14:useLocalDpi xmlns:a14="http://schemas.microsoft.com/office/drawing/2010/main" val="0"/>
              </a:ext>
            </a:extLst>
          </a:blip>
          <a:stretch>
            <a:fillRect/>
          </a:stretch>
        </p:blipFill>
        <p:spPr>
          <a:xfrm>
            <a:off x="108169" y="343987"/>
            <a:ext cx="3328714" cy="7610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DATA</a:t>
            </a:r>
          </a:p>
        </p:txBody>
      </p:sp>
      <p:sp>
        <p:nvSpPr>
          <p:cNvPr id="9" name="Slide Number Placeholder 8"/>
          <p:cNvSpPr>
            <a:spLocks noGrp="1"/>
          </p:cNvSpPr>
          <p:nvPr>
            <p:ph type="sldNum" sz="quarter" idx="10"/>
          </p:nvPr>
        </p:nvSpPr>
        <p:spPr/>
        <p:txBody>
          <a:bodyPr/>
          <a:lstStyle/>
          <a:p>
            <a:fld id="{74E17EE3-2C6E-4EA7-AEE4-427FFCBAFFB8}" type="slidenum">
              <a:rPr lang="en-US" smtClean="0"/>
              <a:t>10</a:t>
            </a:fld>
            <a:endParaRPr lang="en-US"/>
          </a:p>
        </p:txBody>
      </p:sp>
      <p:sp>
        <p:nvSpPr>
          <p:cNvPr id="28" name="Google Shape;4351;p35"/>
          <p:cNvSpPr txBox="1">
            <a:spLocks/>
          </p:cNvSpPr>
          <p:nvPr/>
        </p:nvSpPr>
        <p:spPr>
          <a:xfrm>
            <a:off x="246428" y="1130885"/>
            <a:ext cx="8484890" cy="1391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r>
              <a:rPr lang="en-US" dirty="0">
                <a:latin typeface="Arial" panose="020B0604020202020204" pitchFamily="34" charset="0"/>
                <a:cs typeface="Arial" panose="020B0604020202020204" pitchFamily="34" charset="0"/>
              </a:rPr>
              <a:t>In this project, we will display data about restaurant accounts. Each restaurant is a node that has an id, name, and </a:t>
            </a:r>
            <a:r>
              <a:rPr lang="en-US" dirty="0" err="1">
                <a:latin typeface="Arial" panose="020B0604020202020204" pitchFamily="34" charset="0"/>
                <a:cs typeface="Arial" panose="020B0604020202020204" pitchFamily="34" charset="0"/>
              </a:rPr>
              <a:t>new_id</a:t>
            </a:r>
            <a:endParaRPr lang="en-US" dirty="0">
              <a:latin typeface="Arial" panose="020B0604020202020204" pitchFamily="34" charset="0"/>
              <a:cs typeface="Arial" panose="020B0604020202020204" pitchFamily="34" charset="0"/>
            </a:endParaRPr>
          </a:p>
          <a:p>
            <a:pPr lvl="0"/>
            <a:r>
              <a:rPr lang="en-US" dirty="0">
                <a:latin typeface="Arial" panose="020B0604020202020204" pitchFamily="34" charset="0"/>
                <a:cs typeface="Arial" panose="020B0604020202020204" pitchFamily="34" charset="0"/>
              </a:rPr>
              <a:t> Connecting them through edges including source and target</a:t>
            </a:r>
          </a:p>
        </p:txBody>
      </p:sp>
      <p:sp>
        <p:nvSpPr>
          <p:cNvPr id="4" name="TextBox 3">
            <a:extLst>
              <a:ext uri="{FF2B5EF4-FFF2-40B4-BE49-F238E27FC236}">
                <a16:creationId xmlns:a16="http://schemas.microsoft.com/office/drawing/2014/main" id="{B6A9F72E-2934-310E-1C28-64242E4A4642}"/>
              </a:ext>
            </a:extLst>
          </p:cNvPr>
          <p:cNvSpPr txBox="1"/>
          <p:nvPr/>
        </p:nvSpPr>
        <p:spPr>
          <a:xfrm>
            <a:off x="1323108" y="4341386"/>
            <a:ext cx="2126672" cy="738664"/>
          </a:xfrm>
          <a:prstGeom prst="rect">
            <a:avLst/>
          </a:prstGeom>
          <a:noFill/>
        </p:spPr>
        <p:txBody>
          <a:bodyPr wrap="square">
            <a:spAutoFit/>
          </a:bodyPr>
          <a:lstStyle/>
          <a:p>
            <a:r>
              <a:rPr lang="en-US" dirty="0"/>
              <a:t>ID : 402449106435352</a:t>
            </a:r>
          </a:p>
          <a:p>
            <a:r>
              <a:rPr lang="en-US" dirty="0"/>
              <a:t>NAME : Josh Marks</a:t>
            </a:r>
          </a:p>
          <a:p>
            <a:r>
              <a:rPr lang="en-US" dirty="0"/>
              <a:t>NEW_ID : 386</a:t>
            </a:r>
          </a:p>
        </p:txBody>
      </p:sp>
      <p:sp>
        <p:nvSpPr>
          <p:cNvPr id="6" name="TextBox 5">
            <a:extLst>
              <a:ext uri="{FF2B5EF4-FFF2-40B4-BE49-F238E27FC236}">
                <a16:creationId xmlns:a16="http://schemas.microsoft.com/office/drawing/2014/main" id="{A1DFF18E-9601-BB40-28FC-82B7BD9B4EC7}"/>
              </a:ext>
            </a:extLst>
          </p:cNvPr>
          <p:cNvSpPr txBox="1"/>
          <p:nvPr/>
        </p:nvSpPr>
        <p:spPr>
          <a:xfrm>
            <a:off x="3396971" y="4329392"/>
            <a:ext cx="1503642" cy="523220"/>
          </a:xfrm>
          <a:prstGeom prst="rect">
            <a:avLst/>
          </a:prstGeom>
          <a:noFill/>
        </p:spPr>
        <p:txBody>
          <a:bodyPr wrap="square">
            <a:spAutoFit/>
          </a:bodyPr>
          <a:lstStyle/>
          <a:p>
            <a:r>
              <a:rPr lang="en-US" dirty="0"/>
              <a:t>SOURCE : 0 </a:t>
            </a:r>
          </a:p>
          <a:p>
            <a:r>
              <a:rPr lang="en-US" dirty="0"/>
              <a:t>TARGET : 276</a:t>
            </a:r>
          </a:p>
        </p:txBody>
      </p:sp>
      <p:sp>
        <p:nvSpPr>
          <p:cNvPr id="10" name="Google Shape;4351;p35">
            <a:extLst>
              <a:ext uri="{FF2B5EF4-FFF2-40B4-BE49-F238E27FC236}">
                <a16:creationId xmlns:a16="http://schemas.microsoft.com/office/drawing/2014/main" id="{1B210071-D272-B522-EF73-F062B217FBFF}"/>
              </a:ext>
            </a:extLst>
          </p:cNvPr>
          <p:cNvSpPr txBox="1">
            <a:spLocks/>
          </p:cNvSpPr>
          <p:nvPr/>
        </p:nvSpPr>
        <p:spPr>
          <a:xfrm>
            <a:off x="24756" y="2033116"/>
            <a:ext cx="9119244" cy="1391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r>
              <a:rPr lang="en-US" dirty="0">
                <a:latin typeface="Arial" panose="020B0604020202020204" pitchFamily="34" charset="0"/>
                <a:cs typeface="Arial" panose="020B0604020202020204" pitchFamily="34" charset="0"/>
              </a:rPr>
              <a:t>This data is useful in knowing the amount of interaction with the customer and thus knowing whether the customer’s interaction with the restaurant is effective or not for the restaurant and the customer.</a:t>
            </a:r>
          </a:p>
          <a:p>
            <a:pPr lvl="0"/>
            <a:r>
              <a:rPr lang="en-US" dirty="0">
                <a:latin typeface="Arial" panose="020B0604020202020204" pitchFamily="34" charset="0"/>
                <a:cs typeface="Arial" panose="020B0604020202020204" pitchFamily="34" charset="0"/>
              </a:rPr>
              <a:t> Through the information extracted from the data, the restaurant owner can infer whether there is a problem in the interaction with the customer</a:t>
            </a:r>
          </a:p>
        </p:txBody>
      </p:sp>
      <p:sp>
        <p:nvSpPr>
          <p:cNvPr id="11" name="Google Shape;4351;p35">
            <a:extLst>
              <a:ext uri="{FF2B5EF4-FFF2-40B4-BE49-F238E27FC236}">
                <a16:creationId xmlns:a16="http://schemas.microsoft.com/office/drawing/2014/main" id="{DA84BE66-36FC-BD96-FFEB-0B63CBF0D941}"/>
              </a:ext>
            </a:extLst>
          </p:cNvPr>
          <p:cNvSpPr txBox="1">
            <a:spLocks/>
          </p:cNvSpPr>
          <p:nvPr/>
        </p:nvSpPr>
        <p:spPr>
          <a:xfrm>
            <a:off x="862522" y="3915829"/>
            <a:ext cx="3439315" cy="5232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r>
              <a:rPr lang="en-US" dirty="0">
                <a:latin typeface="Arial" panose="020B0604020202020204" pitchFamily="34" charset="0"/>
                <a:cs typeface="Arial" panose="020B0604020202020204" pitchFamily="34" charset="0"/>
              </a:rPr>
              <a:t>An example of data :</a:t>
            </a:r>
          </a:p>
        </p:txBody>
      </p:sp>
    </p:spTree>
    <p:extLst>
      <p:ext uri="{BB962C8B-B14F-4D97-AF65-F5344CB8AC3E}">
        <p14:creationId xmlns:p14="http://schemas.microsoft.com/office/powerpoint/2010/main" val="197713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97B0-46EC-982B-45B4-476ADBB8EB41}"/>
              </a:ext>
            </a:extLst>
          </p:cNvPr>
          <p:cNvSpPr>
            <a:spLocks noGrp="1"/>
          </p:cNvSpPr>
          <p:nvPr>
            <p:ph type="title"/>
          </p:nvPr>
        </p:nvSpPr>
        <p:spPr>
          <a:xfrm>
            <a:off x="720000" y="240331"/>
            <a:ext cx="7704000" cy="572700"/>
          </a:xfrm>
        </p:spPr>
        <p:txBody>
          <a:bodyPr/>
          <a:lstStyle/>
          <a:p>
            <a:pPr lvl="0"/>
            <a:r>
              <a:rPr lang="en-US" dirty="0"/>
              <a:t>Unfinished Works</a:t>
            </a:r>
          </a:p>
        </p:txBody>
      </p:sp>
      <p:sp>
        <p:nvSpPr>
          <p:cNvPr id="7" name="Slide Number Placeholder 6">
            <a:extLst>
              <a:ext uri="{FF2B5EF4-FFF2-40B4-BE49-F238E27FC236}">
                <a16:creationId xmlns:a16="http://schemas.microsoft.com/office/drawing/2014/main" id="{7A1E3B4E-FFA0-7CF8-A577-EF901A160CCE}"/>
              </a:ext>
            </a:extLst>
          </p:cNvPr>
          <p:cNvSpPr>
            <a:spLocks noGrp="1"/>
          </p:cNvSpPr>
          <p:nvPr>
            <p:ph type="sldNum" sz="quarter" idx="10"/>
          </p:nvPr>
        </p:nvSpPr>
        <p:spPr/>
        <p:txBody>
          <a:bodyPr/>
          <a:lstStyle/>
          <a:p>
            <a:fld id="{74E17EE3-2C6E-4EA7-AEE4-427FFCBAFFB8}" type="slidenum">
              <a:rPr lang="en-US" smtClean="0"/>
              <a:t>11</a:t>
            </a:fld>
            <a:endParaRPr lang="en-US"/>
          </a:p>
        </p:txBody>
      </p:sp>
      <p:sp>
        <p:nvSpPr>
          <p:cNvPr id="8" name="Google Shape;4351;p35">
            <a:extLst>
              <a:ext uri="{FF2B5EF4-FFF2-40B4-BE49-F238E27FC236}">
                <a16:creationId xmlns:a16="http://schemas.microsoft.com/office/drawing/2014/main" id="{858CEFEC-1B29-E7C1-FAFA-684288162DC8}"/>
              </a:ext>
            </a:extLst>
          </p:cNvPr>
          <p:cNvSpPr txBox="1">
            <a:spLocks/>
          </p:cNvSpPr>
          <p:nvPr/>
        </p:nvSpPr>
        <p:spPr>
          <a:xfrm>
            <a:off x="1194771" y="1097057"/>
            <a:ext cx="7063066" cy="71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Make a EDA at the </a:t>
            </a:r>
            <a:r>
              <a:rPr lang="en-US" dirty="0" err="1"/>
              <a:t>DataSet</a:t>
            </a:r>
            <a:r>
              <a:rPr lang="en-US" dirty="0"/>
              <a:t>?</a:t>
            </a:r>
          </a:p>
          <a:p>
            <a:pPr algn="l"/>
            <a:endParaRPr lang="en-US" dirty="0"/>
          </a:p>
        </p:txBody>
      </p:sp>
      <p:sp>
        <p:nvSpPr>
          <p:cNvPr id="9" name="Google Shape;4359;p35">
            <a:extLst>
              <a:ext uri="{FF2B5EF4-FFF2-40B4-BE49-F238E27FC236}">
                <a16:creationId xmlns:a16="http://schemas.microsoft.com/office/drawing/2014/main" id="{6F6372F1-C81E-DC32-4B19-BAACF63BA575}"/>
              </a:ext>
            </a:extLst>
          </p:cNvPr>
          <p:cNvSpPr txBox="1">
            <a:spLocks/>
          </p:cNvSpPr>
          <p:nvPr/>
        </p:nvSpPr>
        <p:spPr>
          <a:xfrm>
            <a:off x="800774" y="1097057"/>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1.</a:t>
            </a:r>
          </a:p>
        </p:txBody>
      </p:sp>
      <p:sp>
        <p:nvSpPr>
          <p:cNvPr id="3" name="Google Shape;4359;p35">
            <a:extLst>
              <a:ext uri="{FF2B5EF4-FFF2-40B4-BE49-F238E27FC236}">
                <a16:creationId xmlns:a16="http://schemas.microsoft.com/office/drawing/2014/main" id="{A6A2FFA3-D7BB-258B-64E7-A3AAC4F0111F}"/>
              </a:ext>
            </a:extLst>
          </p:cNvPr>
          <p:cNvSpPr txBox="1">
            <a:spLocks/>
          </p:cNvSpPr>
          <p:nvPr/>
        </p:nvSpPr>
        <p:spPr>
          <a:xfrm>
            <a:off x="800774" y="1518294"/>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2.</a:t>
            </a:r>
          </a:p>
        </p:txBody>
      </p:sp>
      <p:sp>
        <p:nvSpPr>
          <p:cNvPr id="5" name="Google Shape;4359;p35">
            <a:extLst>
              <a:ext uri="{FF2B5EF4-FFF2-40B4-BE49-F238E27FC236}">
                <a16:creationId xmlns:a16="http://schemas.microsoft.com/office/drawing/2014/main" id="{BA3E50D9-AA61-002F-8571-588968E81DF2}"/>
              </a:ext>
            </a:extLst>
          </p:cNvPr>
          <p:cNvSpPr txBox="1">
            <a:spLocks/>
          </p:cNvSpPr>
          <p:nvPr/>
        </p:nvSpPr>
        <p:spPr>
          <a:xfrm>
            <a:off x="833102" y="2091317"/>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3.</a:t>
            </a:r>
          </a:p>
        </p:txBody>
      </p:sp>
      <p:sp>
        <p:nvSpPr>
          <p:cNvPr id="6" name="Google Shape;4359;p35">
            <a:extLst>
              <a:ext uri="{FF2B5EF4-FFF2-40B4-BE49-F238E27FC236}">
                <a16:creationId xmlns:a16="http://schemas.microsoft.com/office/drawing/2014/main" id="{98FCA319-0EF7-88CD-1487-BA67942EDD39}"/>
              </a:ext>
            </a:extLst>
          </p:cNvPr>
          <p:cNvSpPr txBox="1">
            <a:spLocks/>
          </p:cNvSpPr>
          <p:nvPr/>
        </p:nvSpPr>
        <p:spPr>
          <a:xfrm>
            <a:off x="833102" y="2683207"/>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4.</a:t>
            </a:r>
          </a:p>
        </p:txBody>
      </p:sp>
      <p:sp>
        <p:nvSpPr>
          <p:cNvPr id="10" name="Google Shape;4351;p35">
            <a:extLst>
              <a:ext uri="{FF2B5EF4-FFF2-40B4-BE49-F238E27FC236}">
                <a16:creationId xmlns:a16="http://schemas.microsoft.com/office/drawing/2014/main" id="{BE787EA0-D2A0-5879-1DCD-1421DB963F8F}"/>
              </a:ext>
            </a:extLst>
          </p:cNvPr>
          <p:cNvSpPr txBox="1">
            <a:spLocks/>
          </p:cNvSpPr>
          <p:nvPr/>
        </p:nvSpPr>
        <p:spPr>
          <a:xfrm>
            <a:off x="1161121" y="1536399"/>
            <a:ext cx="7063066" cy="71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Applied predictive models at the </a:t>
            </a:r>
            <a:r>
              <a:rPr lang="en-US" dirty="0" err="1"/>
              <a:t>DataSet</a:t>
            </a:r>
            <a:r>
              <a:rPr lang="en-US" dirty="0"/>
              <a:t> </a:t>
            </a:r>
          </a:p>
          <a:p>
            <a:pPr algn="l"/>
            <a:endParaRPr lang="en-US" dirty="0"/>
          </a:p>
        </p:txBody>
      </p:sp>
      <p:sp>
        <p:nvSpPr>
          <p:cNvPr id="11" name="Google Shape;4351;p35">
            <a:extLst>
              <a:ext uri="{FF2B5EF4-FFF2-40B4-BE49-F238E27FC236}">
                <a16:creationId xmlns:a16="http://schemas.microsoft.com/office/drawing/2014/main" id="{56652CB1-BA0D-EE42-4E8C-BB4D3876AB2D}"/>
              </a:ext>
            </a:extLst>
          </p:cNvPr>
          <p:cNvSpPr txBox="1">
            <a:spLocks/>
          </p:cNvSpPr>
          <p:nvPr/>
        </p:nvSpPr>
        <p:spPr>
          <a:xfrm>
            <a:off x="1161121" y="2100921"/>
            <a:ext cx="7063066" cy="71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Make some visualization and Predict links </a:t>
            </a:r>
          </a:p>
          <a:p>
            <a:pPr algn="l"/>
            <a:endParaRPr lang="en-US" dirty="0"/>
          </a:p>
        </p:txBody>
      </p:sp>
      <p:sp>
        <p:nvSpPr>
          <p:cNvPr id="12" name="Google Shape;4351;p35">
            <a:extLst>
              <a:ext uri="{FF2B5EF4-FFF2-40B4-BE49-F238E27FC236}">
                <a16:creationId xmlns:a16="http://schemas.microsoft.com/office/drawing/2014/main" id="{7EB7AAB1-6B8E-89F8-9EC9-56EC51939B4B}"/>
              </a:ext>
            </a:extLst>
          </p:cNvPr>
          <p:cNvSpPr txBox="1">
            <a:spLocks/>
          </p:cNvSpPr>
          <p:nvPr/>
        </p:nvSpPr>
        <p:spPr>
          <a:xfrm>
            <a:off x="1161121" y="2683207"/>
            <a:ext cx="7063066" cy="71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Make Documentation for our project </a:t>
            </a:r>
          </a:p>
          <a:p>
            <a:pPr algn="l"/>
            <a:endParaRPr lang="en-US" dirty="0"/>
          </a:p>
        </p:txBody>
      </p:sp>
    </p:spTree>
    <p:extLst>
      <p:ext uri="{BB962C8B-B14F-4D97-AF65-F5344CB8AC3E}">
        <p14:creationId xmlns:p14="http://schemas.microsoft.com/office/powerpoint/2010/main" val="197743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1E3B4E-FFA0-7CF8-A577-EF901A160CCE}"/>
              </a:ext>
            </a:extLst>
          </p:cNvPr>
          <p:cNvSpPr>
            <a:spLocks noGrp="1"/>
          </p:cNvSpPr>
          <p:nvPr>
            <p:ph type="sldNum" sz="quarter" idx="10"/>
          </p:nvPr>
        </p:nvSpPr>
        <p:spPr/>
        <p:txBody>
          <a:bodyPr/>
          <a:lstStyle/>
          <a:p>
            <a:fld id="{74E17EE3-2C6E-4EA7-AEE4-427FFCBAFFB8}" type="slidenum">
              <a:rPr lang="en-US" smtClean="0"/>
              <a:t>12</a:t>
            </a:fld>
            <a:endParaRPr lang="en-US"/>
          </a:p>
        </p:txBody>
      </p:sp>
      <p:sp>
        <p:nvSpPr>
          <p:cNvPr id="13" name="Title 12">
            <a:extLst>
              <a:ext uri="{FF2B5EF4-FFF2-40B4-BE49-F238E27FC236}">
                <a16:creationId xmlns:a16="http://schemas.microsoft.com/office/drawing/2014/main" id="{DCEA0226-5CEA-C431-F970-AC34EA88A8D2}"/>
              </a:ext>
            </a:extLst>
          </p:cNvPr>
          <p:cNvSpPr>
            <a:spLocks noGrp="1"/>
          </p:cNvSpPr>
          <p:nvPr>
            <p:ph type="title"/>
          </p:nvPr>
        </p:nvSpPr>
        <p:spPr>
          <a:xfrm>
            <a:off x="720000" y="284682"/>
            <a:ext cx="7704000" cy="572700"/>
          </a:xfrm>
        </p:spPr>
        <p:txBody>
          <a:bodyPr/>
          <a:lstStyle/>
          <a:p>
            <a:r>
              <a:rPr lang="en-US" dirty="0"/>
              <a:t>Project plan</a:t>
            </a:r>
          </a:p>
        </p:txBody>
      </p:sp>
      <p:graphicFrame>
        <p:nvGraphicFramePr>
          <p:cNvPr id="20" name="Table 19">
            <a:extLst>
              <a:ext uri="{FF2B5EF4-FFF2-40B4-BE49-F238E27FC236}">
                <a16:creationId xmlns:a16="http://schemas.microsoft.com/office/drawing/2014/main" id="{ACD9270C-EF81-FBDD-8332-AC20BC7ABE8A}"/>
              </a:ext>
            </a:extLst>
          </p:cNvPr>
          <p:cNvGraphicFramePr>
            <a:graphicFrameLocks noGrp="1"/>
          </p:cNvGraphicFramePr>
          <p:nvPr>
            <p:extLst>
              <p:ext uri="{D42A27DB-BD31-4B8C-83A1-F6EECF244321}">
                <p14:modId xmlns:p14="http://schemas.microsoft.com/office/powerpoint/2010/main" val="147650249"/>
              </p:ext>
            </p:extLst>
          </p:nvPr>
        </p:nvGraphicFramePr>
        <p:xfrm>
          <a:off x="2576383" y="1079410"/>
          <a:ext cx="5848164" cy="3369140"/>
        </p:xfrm>
        <a:graphic>
          <a:graphicData uri="http://schemas.openxmlformats.org/drawingml/2006/table">
            <a:tbl>
              <a:tblPr firstRow="1" bandRow="1">
                <a:tableStyleId>{C3DCB25B-69AE-440B-822C-67E2573623C5}</a:tableStyleId>
              </a:tblPr>
              <a:tblGrid>
                <a:gridCol w="417726">
                  <a:extLst>
                    <a:ext uri="{9D8B030D-6E8A-4147-A177-3AD203B41FA5}">
                      <a16:colId xmlns:a16="http://schemas.microsoft.com/office/drawing/2014/main" val="2551918036"/>
                    </a:ext>
                  </a:extLst>
                </a:gridCol>
                <a:gridCol w="417726">
                  <a:extLst>
                    <a:ext uri="{9D8B030D-6E8A-4147-A177-3AD203B41FA5}">
                      <a16:colId xmlns:a16="http://schemas.microsoft.com/office/drawing/2014/main" val="2893072675"/>
                    </a:ext>
                  </a:extLst>
                </a:gridCol>
                <a:gridCol w="417726">
                  <a:extLst>
                    <a:ext uri="{9D8B030D-6E8A-4147-A177-3AD203B41FA5}">
                      <a16:colId xmlns:a16="http://schemas.microsoft.com/office/drawing/2014/main" val="2713771779"/>
                    </a:ext>
                  </a:extLst>
                </a:gridCol>
                <a:gridCol w="417726">
                  <a:extLst>
                    <a:ext uri="{9D8B030D-6E8A-4147-A177-3AD203B41FA5}">
                      <a16:colId xmlns:a16="http://schemas.microsoft.com/office/drawing/2014/main" val="1098254269"/>
                    </a:ext>
                  </a:extLst>
                </a:gridCol>
                <a:gridCol w="417726">
                  <a:extLst>
                    <a:ext uri="{9D8B030D-6E8A-4147-A177-3AD203B41FA5}">
                      <a16:colId xmlns:a16="http://schemas.microsoft.com/office/drawing/2014/main" val="575160414"/>
                    </a:ext>
                  </a:extLst>
                </a:gridCol>
                <a:gridCol w="417726">
                  <a:extLst>
                    <a:ext uri="{9D8B030D-6E8A-4147-A177-3AD203B41FA5}">
                      <a16:colId xmlns:a16="http://schemas.microsoft.com/office/drawing/2014/main" val="2702704719"/>
                    </a:ext>
                  </a:extLst>
                </a:gridCol>
                <a:gridCol w="417726">
                  <a:extLst>
                    <a:ext uri="{9D8B030D-6E8A-4147-A177-3AD203B41FA5}">
                      <a16:colId xmlns:a16="http://schemas.microsoft.com/office/drawing/2014/main" val="3012609380"/>
                    </a:ext>
                  </a:extLst>
                </a:gridCol>
                <a:gridCol w="417726">
                  <a:extLst>
                    <a:ext uri="{9D8B030D-6E8A-4147-A177-3AD203B41FA5}">
                      <a16:colId xmlns:a16="http://schemas.microsoft.com/office/drawing/2014/main" val="1992510938"/>
                    </a:ext>
                  </a:extLst>
                </a:gridCol>
                <a:gridCol w="417726">
                  <a:extLst>
                    <a:ext uri="{9D8B030D-6E8A-4147-A177-3AD203B41FA5}">
                      <a16:colId xmlns:a16="http://schemas.microsoft.com/office/drawing/2014/main" val="3205937178"/>
                    </a:ext>
                  </a:extLst>
                </a:gridCol>
                <a:gridCol w="417726">
                  <a:extLst>
                    <a:ext uri="{9D8B030D-6E8A-4147-A177-3AD203B41FA5}">
                      <a16:colId xmlns:a16="http://schemas.microsoft.com/office/drawing/2014/main" val="2961304794"/>
                    </a:ext>
                  </a:extLst>
                </a:gridCol>
                <a:gridCol w="417726">
                  <a:extLst>
                    <a:ext uri="{9D8B030D-6E8A-4147-A177-3AD203B41FA5}">
                      <a16:colId xmlns:a16="http://schemas.microsoft.com/office/drawing/2014/main" val="3659252"/>
                    </a:ext>
                  </a:extLst>
                </a:gridCol>
                <a:gridCol w="417726">
                  <a:extLst>
                    <a:ext uri="{9D8B030D-6E8A-4147-A177-3AD203B41FA5}">
                      <a16:colId xmlns:a16="http://schemas.microsoft.com/office/drawing/2014/main" val="1618280243"/>
                    </a:ext>
                  </a:extLst>
                </a:gridCol>
                <a:gridCol w="417726">
                  <a:extLst>
                    <a:ext uri="{9D8B030D-6E8A-4147-A177-3AD203B41FA5}">
                      <a16:colId xmlns:a16="http://schemas.microsoft.com/office/drawing/2014/main" val="1649713205"/>
                    </a:ext>
                  </a:extLst>
                </a:gridCol>
                <a:gridCol w="417726">
                  <a:extLst>
                    <a:ext uri="{9D8B030D-6E8A-4147-A177-3AD203B41FA5}">
                      <a16:colId xmlns:a16="http://schemas.microsoft.com/office/drawing/2014/main" val="1162084330"/>
                    </a:ext>
                  </a:extLst>
                </a:gridCol>
              </a:tblGrid>
              <a:tr h="406380">
                <a:tc gridSpan="14">
                  <a:txBody>
                    <a:bodyPr/>
                    <a:lstStyle/>
                    <a:p>
                      <a:pPr algn="ctr"/>
                      <a:r>
                        <a:rPr lang="en-US" sz="1600" b="0" dirty="0">
                          <a:effectLst>
                            <a:outerShdw blurRad="38100" dist="38100" dir="2700000" algn="tl">
                              <a:srgbClr val="000000">
                                <a:alpha val="43137"/>
                              </a:srgbClr>
                            </a:outerShdw>
                          </a:effectLst>
                        </a:rPr>
                        <a:t>WEEKS</a:t>
                      </a:r>
                      <a:endParaRPr lang="en-US" sz="1800" b="0" dirty="0">
                        <a:effectLst>
                          <a:outerShdw blurRad="38100" dist="38100" dir="2700000" algn="tl">
                            <a:srgbClr val="000000">
                              <a:alpha val="43137"/>
                            </a:srgbClr>
                          </a:outerShdw>
                        </a:effectLst>
                      </a:endParaRPr>
                    </a:p>
                  </a:txBody>
                  <a:tcPr anchor="ctr">
                    <a:lnL w="9525" cap="flat" cmpd="sng">
                      <a:noFill/>
                      <a:prstDash val="solid"/>
                      <a:round/>
                      <a:headEnd type="none" w="sm" len="sm"/>
                      <a:tailEnd type="none" w="sm" len="sm"/>
                    </a:lnL>
                    <a:lnR w="9525" cap="flat" cmpd="sng">
                      <a:noFill/>
                      <a:prstDash val="solid"/>
                      <a:round/>
                      <a:headEnd type="none" w="sm" len="sm"/>
                      <a:tailEnd type="none" w="sm" len="sm"/>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tc hMerge="1">
                  <a:txBody>
                    <a:bodyPr/>
                    <a:lstStyle/>
                    <a:p>
                      <a:pPr algn="ctr"/>
                      <a:endParaRPr lang="en-US" sz="1000" b="0" dirty="0">
                        <a:effectLst>
                          <a:outerShdw blurRad="38100" dist="38100" dir="2700000" algn="tl">
                            <a:srgbClr val="000000">
                              <a:alpha val="43137"/>
                            </a:srgbClr>
                          </a:outerShdw>
                        </a:effectLst>
                      </a:endParaRPr>
                    </a:p>
                  </a:txBody>
                  <a:tcPr/>
                </a:tc>
                <a:extLst>
                  <a:ext uri="{0D108BD9-81ED-4DB2-BD59-A6C34878D82A}">
                    <a16:rowId xmlns:a16="http://schemas.microsoft.com/office/drawing/2014/main" val="778935061"/>
                  </a:ext>
                </a:extLst>
              </a:tr>
              <a:tr h="370345">
                <a:tc>
                  <a:txBody>
                    <a:bodyPr/>
                    <a:lstStyle/>
                    <a:p>
                      <a:pPr algn="ctr"/>
                      <a:r>
                        <a:rPr lang="en-US" sz="1000" b="0" dirty="0">
                          <a:effectLst>
                            <a:outerShdw blurRad="38100" dist="38100" dir="2700000" algn="tl">
                              <a:srgbClr val="000000">
                                <a:alpha val="43137"/>
                              </a:srgbClr>
                            </a:outerShdw>
                          </a:effectLst>
                        </a:rPr>
                        <a:t>w1</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w2</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w3</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w4</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w5</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w6</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w7</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w8</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w9</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w10</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w11</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w12</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w13</a:t>
                      </a:r>
                    </a:p>
                  </a:txBody>
                  <a:tcPr>
                    <a:lnT w="12700" cap="flat" cmpd="sng" algn="ctr">
                      <a:solidFill>
                        <a:schemeClr val="tx1"/>
                      </a:solidFill>
                      <a:prstDash val="solid"/>
                      <a:round/>
                      <a:headEnd type="none" w="med" len="med"/>
                      <a:tailEnd type="none" w="med" len="med"/>
                    </a:lnT>
                  </a:tcPr>
                </a:tc>
                <a:tc>
                  <a:txBody>
                    <a:bodyPr/>
                    <a:lstStyle/>
                    <a:p>
                      <a:pPr algn="ctr"/>
                      <a:r>
                        <a:rPr lang="en-US" sz="1000" b="0" dirty="0">
                          <a:effectLst>
                            <a:outerShdw blurRad="38100" dist="38100" dir="2700000" algn="tl">
                              <a:srgbClr val="000000">
                                <a:alpha val="43137"/>
                              </a:srgbClr>
                            </a:outerShdw>
                          </a:effectLst>
                        </a:rPr>
                        <a:t>w14</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71264194"/>
                  </a:ext>
                </a:extLst>
              </a:tr>
              <a:tr h="370345">
                <a:tc gridSpan="2">
                  <a:txBody>
                    <a:bodyPr/>
                    <a:lstStyle/>
                    <a:p>
                      <a:endParaRPr lang="en-US" dirty="0"/>
                    </a:p>
                  </a:txBody>
                  <a:tcPr>
                    <a:solidFill>
                      <a:schemeClr val="tx2">
                        <a:lumMod val="60000"/>
                        <a:lumOff val="40000"/>
                      </a:schemeClr>
                    </a:solidFill>
                  </a:tcPr>
                </a:tc>
                <a:tc hMerge="1">
                  <a:txBody>
                    <a:bodyPr/>
                    <a:lstStyle/>
                    <a:p>
                      <a:endParaRPr lang="en-US" dirty="0"/>
                    </a:p>
                  </a:txBody>
                  <a:tcPr>
                    <a:solidFill>
                      <a:schemeClr val="tx2">
                        <a:lumMod val="60000"/>
                        <a:lumOff val="40000"/>
                      </a:schemeClr>
                    </a:solidFill>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tc>
                <a:tc rowSpan="2">
                  <a:txBody>
                    <a:bodyPr/>
                    <a:lstStyle/>
                    <a:p>
                      <a:endParaRPr lang="en-US" dirty="0"/>
                    </a:p>
                  </a:txBody>
                  <a:tcPr/>
                </a:tc>
                <a:tc rowSpan="2">
                  <a:txBody>
                    <a:bodyPr/>
                    <a:lstStyle/>
                    <a:p>
                      <a:endParaRPr lang="en-US" dirty="0"/>
                    </a:p>
                  </a:txBody>
                  <a:tcPr/>
                </a:tc>
                <a:tc rowSpan="3">
                  <a:txBody>
                    <a:bodyPr/>
                    <a:lstStyle/>
                    <a:p>
                      <a:endParaRPr lang="en-US" dirty="0"/>
                    </a:p>
                  </a:txBody>
                  <a:tcPr/>
                </a:tc>
                <a:tc rowSpan="3">
                  <a:txBody>
                    <a:bodyPr/>
                    <a:lstStyle/>
                    <a:p>
                      <a:endParaRPr lang="en-US" dirty="0"/>
                    </a:p>
                  </a:txBody>
                  <a:tcPr/>
                </a:tc>
                <a:tc rowSpan="4">
                  <a:txBody>
                    <a:bodyPr/>
                    <a:lstStyle/>
                    <a:p>
                      <a:endParaRPr lang="en-US" dirty="0"/>
                    </a:p>
                  </a:txBody>
                  <a:tcPr/>
                </a:tc>
                <a:tc rowSpan="4">
                  <a:txBody>
                    <a:bodyPr/>
                    <a:lstStyle/>
                    <a:p>
                      <a:endParaRPr lang="en-US" dirty="0"/>
                    </a:p>
                  </a:txBody>
                  <a:tcPr/>
                </a:tc>
                <a:tc rowSpan="5">
                  <a:txBody>
                    <a:bodyPr/>
                    <a:lstStyle/>
                    <a:p>
                      <a:endParaRPr lang="en-US" dirty="0"/>
                    </a:p>
                  </a:txBody>
                  <a:tcPr/>
                </a:tc>
                <a:tc rowSpan="5">
                  <a:txBody>
                    <a:bodyPr/>
                    <a:lstStyle/>
                    <a:p>
                      <a:endParaRPr lang="en-US" dirty="0"/>
                    </a:p>
                  </a:txBody>
                  <a:tcPr/>
                </a:tc>
                <a:tc rowSpan="6">
                  <a:txBody>
                    <a:bodyPr/>
                    <a:lstStyle/>
                    <a:p>
                      <a:endParaRPr lang="en-US" dirty="0"/>
                    </a:p>
                  </a:txBody>
                  <a:tcPr/>
                </a:tc>
                <a:tc rowSpan="6">
                  <a:txBody>
                    <a:bodyPr/>
                    <a:lstStyle/>
                    <a:p>
                      <a:endParaRPr lang="en-US" dirty="0"/>
                    </a:p>
                  </a:txBody>
                  <a:tcPr/>
                </a:tc>
                <a:extLst>
                  <a:ext uri="{0D108BD9-81ED-4DB2-BD59-A6C34878D82A}">
                    <a16:rowId xmlns:a16="http://schemas.microsoft.com/office/drawing/2014/main" val="2315236844"/>
                  </a:ext>
                </a:extLst>
              </a:tr>
              <a:tr h="370345">
                <a:tc rowSpan="6">
                  <a:txBody>
                    <a:bodyPr/>
                    <a:lstStyle/>
                    <a:p>
                      <a:endParaRPr lang="en-US" dirty="0"/>
                    </a:p>
                  </a:txBody>
                  <a:tcPr/>
                </a:tc>
                <a:tc rowSpan="6">
                  <a:txBody>
                    <a:bodyPr/>
                    <a:lstStyle/>
                    <a:p>
                      <a:endParaRPr lang="en-US" dirty="0"/>
                    </a:p>
                  </a:txBody>
                  <a:tcPr>
                    <a:lnR w="12700" cap="flat" cmpd="sng" algn="ctr">
                      <a:noFill/>
                      <a:prstDash val="solid"/>
                      <a:round/>
                      <a:headEnd type="none" w="med" len="med"/>
                      <a:tailEnd type="none" w="med" len="med"/>
                    </a:lnR>
                  </a:tcPr>
                </a:tc>
                <a:tc gridSpan="2">
                  <a:txBody>
                    <a:bodyPr/>
                    <a:lstStyle/>
                    <a:p>
                      <a:pPr algn="ctr"/>
                      <a:endParaRPr lang="en-US" b="0" i="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dirty="0"/>
                    </a:p>
                  </a:txBody>
                  <a:tcPr>
                    <a:lnL w="12700" cap="flat" cmpd="sng" algn="ctr">
                      <a:noFill/>
                      <a:prstDash val="solid"/>
                      <a:round/>
                      <a:headEnd type="none" w="med" len="med"/>
                      <a:tailEnd type="none" w="med" len="med"/>
                    </a:lnL>
                    <a:solidFill>
                      <a:schemeClr val="tx1"/>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626803001"/>
                  </a:ext>
                </a:extLst>
              </a:tr>
              <a:tr h="370345">
                <a:tc vMerge="1">
                  <a:txBody>
                    <a:bodyPr/>
                    <a:lstStyle/>
                    <a:p>
                      <a:endParaRPr lang="en-US" dirty="0"/>
                    </a:p>
                  </a:txBody>
                  <a:tcPr/>
                </a:tc>
                <a:tc vMerge="1">
                  <a:txBody>
                    <a:bodyPr/>
                    <a:lstStyle/>
                    <a:p>
                      <a:endParaRPr lang="en-US" dirty="0"/>
                    </a:p>
                  </a:txBody>
                  <a:tcPr/>
                </a:tc>
                <a:tc rowSpan="5">
                  <a:txBody>
                    <a:bodyPr/>
                    <a:lstStyle/>
                    <a:p>
                      <a:endParaRPr lang="en-US" dirty="0"/>
                    </a:p>
                  </a:txBody>
                  <a:tcPr>
                    <a:lnT w="12700" cap="flat" cmpd="sng" algn="ctr">
                      <a:noFill/>
                      <a:prstDash val="solid"/>
                      <a:round/>
                      <a:headEnd type="none" w="med" len="med"/>
                      <a:tailEnd type="none" w="med" len="med"/>
                    </a:lnT>
                  </a:tcPr>
                </a:tc>
                <a:tc rowSpan="5">
                  <a:txBody>
                    <a:bodyPr/>
                    <a:lstStyle/>
                    <a:p>
                      <a:endParaRPr lang="en-US" dirty="0"/>
                    </a:p>
                  </a:txBody>
                  <a:tcPr/>
                </a:tc>
                <a:tc gridSpan="2">
                  <a:txBody>
                    <a:bodyPr/>
                    <a:lstStyle/>
                    <a:p>
                      <a:endParaRPr lang="en-US" dirty="0"/>
                    </a:p>
                  </a:txBody>
                  <a:tcPr>
                    <a:solidFill>
                      <a:srgbClr val="FFFF00"/>
                    </a:solidFill>
                  </a:tcPr>
                </a:tc>
                <a:tc hMerge="1">
                  <a:txBody>
                    <a:bodyPr/>
                    <a:lstStyle/>
                    <a:p>
                      <a:endParaRPr lang="en-US" dirty="0"/>
                    </a:p>
                  </a:txBody>
                  <a:tcPr>
                    <a:solidFill>
                      <a:srgbClr val="FFFF00"/>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468113850"/>
                  </a:ext>
                </a:extLst>
              </a:tr>
              <a:tr h="370345">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rowSpan="4">
                  <a:txBody>
                    <a:bodyPr/>
                    <a:lstStyle/>
                    <a:p>
                      <a:endParaRPr lang="en-US" dirty="0"/>
                    </a:p>
                  </a:txBody>
                  <a:tcPr/>
                </a:tc>
                <a:tc rowSpan="4">
                  <a:txBody>
                    <a:bodyPr/>
                    <a:lstStyle/>
                    <a:p>
                      <a:endParaRPr lang="en-US" dirty="0"/>
                    </a:p>
                  </a:txBody>
                  <a:tcPr/>
                </a:tc>
                <a:tc gridSpan="2">
                  <a:txBody>
                    <a:bodyPr/>
                    <a:lstStyle/>
                    <a:p>
                      <a:endParaRPr lang="en-US" dirty="0"/>
                    </a:p>
                  </a:txBody>
                  <a:tcPr>
                    <a:solidFill>
                      <a:srgbClr val="92D050"/>
                    </a:solidFill>
                  </a:tcPr>
                </a:tc>
                <a:tc hMerge="1">
                  <a:txBody>
                    <a:bodyPr/>
                    <a:lstStyle/>
                    <a:p>
                      <a:endParaRPr lang="en-US" dirty="0"/>
                    </a:p>
                  </a:txBody>
                  <a:tcPr>
                    <a:solidFill>
                      <a:srgbClr val="92D050"/>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925275084"/>
                  </a:ext>
                </a:extLst>
              </a:tr>
              <a:tr h="370345">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rowSpan="3">
                  <a:txBody>
                    <a:bodyPr/>
                    <a:lstStyle/>
                    <a:p>
                      <a:endParaRPr lang="en-US" dirty="0"/>
                    </a:p>
                  </a:txBody>
                  <a:tcPr/>
                </a:tc>
                <a:tc rowSpan="3">
                  <a:txBody>
                    <a:bodyPr/>
                    <a:lstStyle/>
                    <a:p>
                      <a:endParaRPr lang="en-US" dirty="0"/>
                    </a:p>
                  </a:txBody>
                  <a:tcPr/>
                </a:tc>
                <a:tc gridSpan="2">
                  <a:txBody>
                    <a:bodyPr/>
                    <a:lstStyle/>
                    <a:p>
                      <a:endParaRPr lang="en-US" dirty="0"/>
                    </a:p>
                  </a:txBody>
                  <a:tcPr>
                    <a:solidFill>
                      <a:srgbClr val="00B050"/>
                    </a:solidFill>
                  </a:tcPr>
                </a:tc>
                <a:tc hMerge="1">
                  <a:txBody>
                    <a:bodyPr/>
                    <a:lstStyle/>
                    <a:p>
                      <a:endParaRPr lang="en-US" dirty="0"/>
                    </a:p>
                  </a:txBody>
                  <a:tcPr>
                    <a:solidFill>
                      <a:srgbClr val="00B050"/>
                    </a:solidFill>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2545131006"/>
                  </a:ext>
                </a:extLst>
              </a:tr>
              <a:tr h="370345">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rowSpan="2">
                  <a:txBody>
                    <a:bodyPr/>
                    <a:lstStyle/>
                    <a:p>
                      <a:endParaRPr lang="en-US" dirty="0"/>
                    </a:p>
                  </a:txBody>
                  <a:tcPr/>
                </a:tc>
                <a:tc rowSpan="2">
                  <a:txBody>
                    <a:bodyPr/>
                    <a:lstStyle/>
                    <a:p>
                      <a:endParaRPr lang="en-US" dirty="0"/>
                    </a:p>
                  </a:txBody>
                  <a:tcPr/>
                </a:tc>
                <a:tc gridSpan="2">
                  <a:txBody>
                    <a:bodyPr/>
                    <a:lstStyle/>
                    <a:p>
                      <a:endParaRPr lang="en-US" dirty="0"/>
                    </a:p>
                  </a:txBody>
                  <a:tcPr>
                    <a:solidFill>
                      <a:srgbClr val="00B0F0"/>
                    </a:solidFill>
                  </a:tcPr>
                </a:tc>
                <a:tc hMerge="1">
                  <a:txBody>
                    <a:bodyPr/>
                    <a:lstStyle/>
                    <a:p>
                      <a:endParaRPr lang="en-US" dirty="0"/>
                    </a:p>
                  </a:txBody>
                  <a:tcPr>
                    <a:solidFill>
                      <a:srgbClr val="00B0F0"/>
                    </a:solidFill>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67267137"/>
                  </a:ext>
                </a:extLst>
              </a:tr>
              <a:tr h="370345">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endParaRPr lang="en-US" dirty="0"/>
                    </a:p>
                  </a:txBody>
                  <a:tcPr>
                    <a:solidFill>
                      <a:srgbClr val="7030A0"/>
                    </a:solidFill>
                  </a:tcPr>
                </a:tc>
                <a:tc hMerge="1">
                  <a:txBody>
                    <a:bodyPr/>
                    <a:lstStyle/>
                    <a:p>
                      <a:endParaRPr lang="en-US" dirty="0"/>
                    </a:p>
                  </a:txBody>
                  <a:tcPr>
                    <a:solidFill>
                      <a:srgbClr val="7030A0"/>
                    </a:solidFill>
                  </a:tcPr>
                </a:tc>
                <a:extLst>
                  <a:ext uri="{0D108BD9-81ED-4DB2-BD59-A6C34878D82A}">
                    <a16:rowId xmlns:a16="http://schemas.microsoft.com/office/drawing/2014/main" val="3281144525"/>
                  </a:ext>
                </a:extLst>
              </a:tr>
            </a:tbl>
          </a:graphicData>
        </a:graphic>
      </p:graphicFrame>
      <p:sp>
        <p:nvSpPr>
          <p:cNvPr id="22" name="TextBox 21">
            <a:extLst>
              <a:ext uri="{FF2B5EF4-FFF2-40B4-BE49-F238E27FC236}">
                <a16:creationId xmlns:a16="http://schemas.microsoft.com/office/drawing/2014/main" id="{E3308BED-8BCC-EE90-ADA3-CE9F285557CE}"/>
              </a:ext>
            </a:extLst>
          </p:cNvPr>
          <p:cNvSpPr txBox="1"/>
          <p:nvPr/>
        </p:nvSpPr>
        <p:spPr>
          <a:xfrm>
            <a:off x="910957" y="1869885"/>
            <a:ext cx="1797464" cy="276999"/>
          </a:xfrm>
          <a:prstGeom prst="rect">
            <a:avLst/>
          </a:prstGeom>
          <a:noFill/>
        </p:spPr>
        <p:txBody>
          <a:bodyPr wrap="square">
            <a:spAutoFit/>
          </a:bodyPr>
          <a:lstStyle/>
          <a:p>
            <a:r>
              <a:rPr lang="en-US" sz="1200" b="1" dirty="0"/>
              <a:t>Define the problem</a:t>
            </a:r>
          </a:p>
        </p:txBody>
      </p:sp>
      <p:sp>
        <p:nvSpPr>
          <p:cNvPr id="23" name="TextBox 22">
            <a:extLst>
              <a:ext uri="{FF2B5EF4-FFF2-40B4-BE49-F238E27FC236}">
                <a16:creationId xmlns:a16="http://schemas.microsoft.com/office/drawing/2014/main" id="{FC9B45C5-223C-37DE-F911-AF95D8364892}"/>
              </a:ext>
            </a:extLst>
          </p:cNvPr>
          <p:cNvSpPr txBox="1"/>
          <p:nvPr/>
        </p:nvSpPr>
        <p:spPr>
          <a:xfrm>
            <a:off x="935629" y="2253496"/>
            <a:ext cx="1546741" cy="276999"/>
          </a:xfrm>
          <a:prstGeom prst="rect">
            <a:avLst/>
          </a:prstGeom>
          <a:noFill/>
        </p:spPr>
        <p:txBody>
          <a:bodyPr wrap="square">
            <a:spAutoFit/>
          </a:bodyPr>
          <a:lstStyle/>
          <a:p>
            <a:r>
              <a:rPr lang="en-US" sz="1200" b="1" dirty="0"/>
              <a:t>Gather the data</a:t>
            </a:r>
          </a:p>
        </p:txBody>
      </p:sp>
      <p:sp>
        <p:nvSpPr>
          <p:cNvPr id="24" name="TextBox 23">
            <a:extLst>
              <a:ext uri="{FF2B5EF4-FFF2-40B4-BE49-F238E27FC236}">
                <a16:creationId xmlns:a16="http://schemas.microsoft.com/office/drawing/2014/main" id="{77076BCD-8BD0-CF7D-6676-83E9057AB480}"/>
              </a:ext>
            </a:extLst>
          </p:cNvPr>
          <p:cNvSpPr txBox="1"/>
          <p:nvPr/>
        </p:nvSpPr>
        <p:spPr>
          <a:xfrm>
            <a:off x="935629" y="2590941"/>
            <a:ext cx="1915442" cy="276999"/>
          </a:xfrm>
          <a:prstGeom prst="rect">
            <a:avLst/>
          </a:prstGeom>
          <a:noFill/>
        </p:spPr>
        <p:txBody>
          <a:bodyPr wrap="square">
            <a:spAutoFit/>
          </a:bodyPr>
          <a:lstStyle/>
          <a:p>
            <a:r>
              <a:rPr lang="en-US" sz="1200" b="1" dirty="0"/>
              <a:t>Preprocess the data</a:t>
            </a:r>
          </a:p>
        </p:txBody>
      </p:sp>
      <p:sp>
        <p:nvSpPr>
          <p:cNvPr id="25" name="TextBox 24">
            <a:extLst>
              <a:ext uri="{FF2B5EF4-FFF2-40B4-BE49-F238E27FC236}">
                <a16:creationId xmlns:a16="http://schemas.microsoft.com/office/drawing/2014/main" id="{AE871ACE-FC1E-9E11-7875-B425CC8596A0}"/>
              </a:ext>
            </a:extLst>
          </p:cNvPr>
          <p:cNvSpPr txBox="1"/>
          <p:nvPr/>
        </p:nvSpPr>
        <p:spPr>
          <a:xfrm>
            <a:off x="935629" y="2988831"/>
            <a:ext cx="1775333" cy="461665"/>
          </a:xfrm>
          <a:prstGeom prst="rect">
            <a:avLst/>
          </a:prstGeom>
          <a:noFill/>
        </p:spPr>
        <p:txBody>
          <a:bodyPr wrap="square">
            <a:spAutoFit/>
          </a:bodyPr>
          <a:lstStyle/>
          <a:p>
            <a:r>
              <a:rPr lang="en-US" sz="1200" b="1" dirty="0"/>
              <a:t>Build the predictive model</a:t>
            </a:r>
          </a:p>
        </p:txBody>
      </p:sp>
      <p:sp>
        <p:nvSpPr>
          <p:cNvPr id="26" name="TextBox 25">
            <a:extLst>
              <a:ext uri="{FF2B5EF4-FFF2-40B4-BE49-F238E27FC236}">
                <a16:creationId xmlns:a16="http://schemas.microsoft.com/office/drawing/2014/main" id="{F20F951C-6814-2EAB-D047-DB3C5A991A37}"/>
              </a:ext>
            </a:extLst>
          </p:cNvPr>
          <p:cNvSpPr txBox="1"/>
          <p:nvPr/>
        </p:nvSpPr>
        <p:spPr>
          <a:xfrm>
            <a:off x="935629" y="3450496"/>
            <a:ext cx="1915442" cy="276999"/>
          </a:xfrm>
          <a:prstGeom prst="rect">
            <a:avLst/>
          </a:prstGeom>
          <a:noFill/>
        </p:spPr>
        <p:txBody>
          <a:bodyPr wrap="square">
            <a:spAutoFit/>
          </a:bodyPr>
          <a:lstStyle/>
          <a:p>
            <a:r>
              <a:rPr lang="en-US" sz="1200" b="1" dirty="0"/>
              <a:t>Evaluate the model</a:t>
            </a:r>
          </a:p>
        </p:txBody>
      </p:sp>
      <p:sp>
        <p:nvSpPr>
          <p:cNvPr id="27" name="TextBox 26">
            <a:extLst>
              <a:ext uri="{FF2B5EF4-FFF2-40B4-BE49-F238E27FC236}">
                <a16:creationId xmlns:a16="http://schemas.microsoft.com/office/drawing/2014/main" id="{0C59C83B-6BC2-5FDE-D17D-8182F08EF3B9}"/>
              </a:ext>
            </a:extLst>
          </p:cNvPr>
          <p:cNvSpPr txBox="1"/>
          <p:nvPr/>
        </p:nvSpPr>
        <p:spPr>
          <a:xfrm>
            <a:off x="935629" y="3801553"/>
            <a:ext cx="1772792" cy="276999"/>
          </a:xfrm>
          <a:prstGeom prst="rect">
            <a:avLst/>
          </a:prstGeom>
          <a:noFill/>
        </p:spPr>
        <p:txBody>
          <a:bodyPr wrap="square">
            <a:spAutoFit/>
          </a:bodyPr>
          <a:lstStyle/>
          <a:p>
            <a:r>
              <a:rPr lang="en-US" sz="1200" b="1" dirty="0"/>
              <a:t>Improve the model</a:t>
            </a:r>
          </a:p>
        </p:txBody>
      </p:sp>
      <p:sp>
        <p:nvSpPr>
          <p:cNvPr id="28" name="TextBox 27">
            <a:extLst>
              <a:ext uri="{FF2B5EF4-FFF2-40B4-BE49-F238E27FC236}">
                <a16:creationId xmlns:a16="http://schemas.microsoft.com/office/drawing/2014/main" id="{5A2F2817-F9D9-597D-4F93-B766F1479E43}"/>
              </a:ext>
            </a:extLst>
          </p:cNvPr>
          <p:cNvSpPr txBox="1"/>
          <p:nvPr/>
        </p:nvSpPr>
        <p:spPr>
          <a:xfrm>
            <a:off x="961785" y="4152610"/>
            <a:ext cx="1456403" cy="276999"/>
          </a:xfrm>
          <a:prstGeom prst="rect">
            <a:avLst/>
          </a:prstGeom>
          <a:noFill/>
        </p:spPr>
        <p:txBody>
          <a:bodyPr wrap="square">
            <a:spAutoFit/>
          </a:bodyPr>
          <a:lstStyle/>
          <a:p>
            <a:r>
              <a:rPr lang="en-US" sz="1200" b="1" dirty="0"/>
              <a:t>Deploy the model</a:t>
            </a:r>
          </a:p>
        </p:txBody>
      </p:sp>
    </p:spTree>
    <p:extLst>
      <p:ext uri="{BB962C8B-B14F-4D97-AF65-F5344CB8AC3E}">
        <p14:creationId xmlns:p14="http://schemas.microsoft.com/office/powerpoint/2010/main" val="132647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97B0-46EC-982B-45B4-476ADBB8EB41}"/>
              </a:ext>
            </a:extLst>
          </p:cNvPr>
          <p:cNvSpPr>
            <a:spLocks noGrp="1"/>
          </p:cNvSpPr>
          <p:nvPr>
            <p:ph type="title"/>
          </p:nvPr>
        </p:nvSpPr>
        <p:spPr>
          <a:xfrm>
            <a:off x="720000" y="240331"/>
            <a:ext cx="7704000" cy="572700"/>
          </a:xfrm>
        </p:spPr>
        <p:txBody>
          <a:bodyPr/>
          <a:lstStyle/>
          <a:p>
            <a:r>
              <a:rPr lang="en-US" dirty="0"/>
              <a:t>Future Works</a:t>
            </a:r>
          </a:p>
        </p:txBody>
      </p:sp>
      <p:sp>
        <p:nvSpPr>
          <p:cNvPr id="7" name="Slide Number Placeholder 6">
            <a:extLst>
              <a:ext uri="{FF2B5EF4-FFF2-40B4-BE49-F238E27FC236}">
                <a16:creationId xmlns:a16="http://schemas.microsoft.com/office/drawing/2014/main" id="{7A1E3B4E-FFA0-7CF8-A577-EF901A160CCE}"/>
              </a:ext>
            </a:extLst>
          </p:cNvPr>
          <p:cNvSpPr>
            <a:spLocks noGrp="1"/>
          </p:cNvSpPr>
          <p:nvPr>
            <p:ph type="sldNum" sz="quarter" idx="10"/>
          </p:nvPr>
        </p:nvSpPr>
        <p:spPr/>
        <p:txBody>
          <a:bodyPr/>
          <a:lstStyle/>
          <a:p>
            <a:fld id="{74E17EE3-2C6E-4EA7-AEE4-427FFCBAFFB8}" type="slidenum">
              <a:rPr lang="en-US" smtClean="0"/>
              <a:t>13</a:t>
            </a:fld>
            <a:endParaRPr lang="en-US"/>
          </a:p>
        </p:txBody>
      </p:sp>
      <p:sp>
        <p:nvSpPr>
          <p:cNvPr id="14" name="Google Shape;4351;p35">
            <a:extLst>
              <a:ext uri="{FF2B5EF4-FFF2-40B4-BE49-F238E27FC236}">
                <a16:creationId xmlns:a16="http://schemas.microsoft.com/office/drawing/2014/main" id="{522D8CD8-9DAC-40CF-8971-C6588451282A}"/>
              </a:ext>
            </a:extLst>
          </p:cNvPr>
          <p:cNvSpPr txBox="1">
            <a:spLocks/>
          </p:cNvSpPr>
          <p:nvPr/>
        </p:nvSpPr>
        <p:spPr>
          <a:xfrm>
            <a:off x="1194769" y="975976"/>
            <a:ext cx="6754462" cy="7703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latin typeface="Segoe UI Black" panose="020B0A02040204020203" pitchFamily="34" charset="0"/>
                <a:ea typeface="Segoe UI Black" panose="020B0A02040204020203" pitchFamily="34" charset="0"/>
              </a:rPr>
              <a:t>There are many things that can be developed after this project, including:</a:t>
            </a:r>
          </a:p>
        </p:txBody>
      </p:sp>
      <p:sp>
        <p:nvSpPr>
          <p:cNvPr id="16" name="Google Shape;5120;p59">
            <a:extLst>
              <a:ext uri="{FF2B5EF4-FFF2-40B4-BE49-F238E27FC236}">
                <a16:creationId xmlns:a16="http://schemas.microsoft.com/office/drawing/2014/main" id="{DB11C3CF-C6A6-4B10-944A-FFA7A0C5A91C}"/>
              </a:ext>
            </a:extLst>
          </p:cNvPr>
          <p:cNvSpPr txBox="1">
            <a:spLocks/>
          </p:cNvSpPr>
          <p:nvPr/>
        </p:nvSpPr>
        <p:spPr>
          <a:xfrm>
            <a:off x="687673" y="1076680"/>
            <a:ext cx="7704000" cy="20840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469900" indent="-342900" algn="l">
              <a:buFont typeface="+mj-lt"/>
              <a:buAutoNum type="arabicPeriod"/>
            </a:pPr>
            <a:r>
              <a:rPr lang="en-US" sz="1600" dirty="0">
                <a:solidFill>
                  <a:schemeClr val="tx2"/>
                </a:solidFill>
                <a:latin typeface="Segoe UI Black" panose="020B0A02040204020203" pitchFamily="34" charset="0"/>
                <a:ea typeface="Segoe UI Black" panose="020B0A02040204020203" pitchFamily="34" charset="0"/>
              </a:rPr>
              <a:t>Perform other analyzes on a real-time basis using big data techniques</a:t>
            </a:r>
            <a:endParaRPr lang="ar-SY" sz="1600" dirty="0">
              <a:solidFill>
                <a:schemeClr val="tx2"/>
              </a:solidFill>
              <a:latin typeface="Segoe UI Black" panose="020B0A02040204020203" pitchFamily="34" charset="0"/>
              <a:ea typeface="Segoe UI Black" panose="020B0A02040204020203" pitchFamily="34" charset="0"/>
            </a:endParaRPr>
          </a:p>
          <a:p>
            <a:pPr marL="469900" indent="-342900" algn="l">
              <a:buFont typeface="+mj-lt"/>
              <a:buAutoNum type="arabicPeriod"/>
            </a:pPr>
            <a:endParaRPr lang="en-US" sz="1600" dirty="0">
              <a:solidFill>
                <a:schemeClr val="tx2"/>
              </a:solidFill>
              <a:latin typeface="Segoe UI Black" panose="020B0A02040204020203" pitchFamily="34" charset="0"/>
              <a:ea typeface="Segoe UI Black" panose="020B0A02040204020203" pitchFamily="34" charset="0"/>
            </a:endParaRPr>
          </a:p>
          <a:p>
            <a:pPr marL="127000" indent="0" algn="l"/>
            <a:endParaRPr lang="ar-SY" sz="1600" dirty="0">
              <a:solidFill>
                <a:schemeClr val="tx2"/>
              </a:solidFill>
              <a:latin typeface="Segoe UI Black" panose="020B0A02040204020203" pitchFamily="34" charset="0"/>
              <a:ea typeface="Segoe UI Black" panose="020B0A02040204020203" pitchFamily="34" charset="0"/>
            </a:endParaRPr>
          </a:p>
        </p:txBody>
      </p:sp>
      <p:sp>
        <p:nvSpPr>
          <p:cNvPr id="3" name="Google Shape;5120;p59">
            <a:extLst>
              <a:ext uri="{FF2B5EF4-FFF2-40B4-BE49-F238E27FC236}">
                <a16:creationId xmlns:a16="http://schemas.microsoft.com/office/drawing/2014/main" id="{900844AC-DBC4-6A96-4B89-CF1C75BE31A0}"/>
              </a:ext>
            </a:extLst>
          </p:cNvPr>
          <p:cNvSpPr txBox="1">
            <a:spLocks/>
          </p:cNvSpPr>
          <p:nvPr/>
        </p:nvSpPr>
        <p:spPr>
          <a:xfrm>
            <a:off x="720000" y="1715004"/>
            <a:ext cx="7704000" cy="20840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127000" indent="0" algn="l"/>
            <a:r>
              <a:rPr lang="en-US" sz="2800" dirty="0">
                <a:solidFill>
                  <a:schemeClr val="tx1">
                    <a:lumMod val="90000"/>
                    <a:lumOff val="10000"/>
                  </a:schemeClr>
                </a:solidFill>
                <a:latin typeface="Segoe UI Black" panose="020B0A02040204020203" pitchFamily="34" charset="0"/>
                <a:ea typeface="Segoe UI Black" panose="020B0A02040204020203" pitchFamily="34" charset="0"/>
              </a:rPr>
              <a:t>2.</a:t>
            </a:r>
            <a:r>
              <a:rPr lang="en-US" sz="1600" dirty="0">
                <a:solidFill>
                  <a:schemeClr val="tx2"/>
                </a:solidFill>
                <a:latin typeface="Segoe UI Black" panose="020B0A02040204020203" pitchFamily="34" charset="0"/>
                <a:ea typeface="Segoe UI Black" panose="020B0A02040204020203" pitchFamily="34" charset="0"/>
              </a:rPr>
              <a:t> Improve the machine learning models to understands more data about social network in this field : Bioinformatic , Social Media , Big Companies </a:t>
            </a:r>
            <a:endParaRPr lang="ar-SY" sz="1600" dirty="0">
              <a:solidFill>
                <a:schemeClr val="tx2"/>
              </a:solidFill>
              <a:latin typeface="Segoe UI Black" panose="020B0A02040204020203" pitchFamily="34" charset="0"/>
              <a:ea typeface="Segoe UI Black" panose="020B0A02040204020203" pitchFamily="34" charset="0"/>
            </a:endParaRPr>
          </a:p>
          <a:p>
            <a:pPr marL="469900" indent="-342900" algn="l">
              <a:buFont typeface="+mj-lt"/>
              <a:buAutoNum type="arabicPeriod"/>
            </a:pPr>
            <a:endParaRPr lang="en-US" sz="1600" dirty="0">
              <a:solidFill>
                <a:schemeClr val="tx2"/>
              </a:solidFill>
              <a:latin typeface="Segoe UI Black" panose="020B0A02040204020203" pitchFamily="34" charset="0"/>
              <a:ea typeface="Segoe UI Black" panose="020B0A02040204020203" pitchFamily="34" charset="0"/>
            </a:endParaRPr>
          </a:p>
          <a:p>
            <a:pPr marL="127000" indent="0" algn="l"/>
            <a:endParaRPr lang="ar-SY" sz="1600" dirty="0">
              <a:solidFill>
                <a:schemeClr val="tx2"/>
              </a:solidFill>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72477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4389"/>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74E17EE3-2C6E-4EA7-AEE4-427FFCBAFFB8}" type="slidenum">
              <a:rPr lang="en-US" smtClean="0"/>
              <a:t>14</a:t>
            </a:fld>
            <a:endParaRPr lang="en-US"/>
          </a:p>
        </p:txBody>
      </p:sp>
      <p:sp>
        <p:nvSpPr>
          <p:cNvPr id="42" name="Google Shape;5122;p59"/>
          <p:cNvSpPr txBox="1">
            <a:spLocks noGrp="1"/>
          </p:cNvSpPr>
          <p:nvPr>
            <p:ph type="title"/>
          </p:nvPr>
        </p:nvSpPr>
        <p:spPr>
          <a:xfrm>
            <a:off x="720000" y="445025"/>
            <a:ext cx="7704000" cy="83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t>THANK YOU</a:t>
            </a:r>
            <a:endParaRPr sz="5000" dirty="0"/>
          </a:p>
        </p:txBody>
      </p:sp>
      <p:sp>
        <p:nvSpPr>
          <p:cNvPr id="43" name="Google Shape;5120;p59"/>
          <p:cNvSpPr txBox="1">
            <a:spLocks/>
          </p:cNvSpPr>
          <p:nvPr/>
        </p:nvSpPr>
        <p:spPr>
          <a:xfrm>
            <a:off x="2854650" y="1133425"/>
            <a:ext cx="3434700" cy="1426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buClr>
                <a:schemeClr val="lt1"/>
              </a:buClr>
              <a:buSzPts val="1100"/>
              <a:buFont typeface="Arial"/>
              <a:buNone/>
            </a:pPr>
            <a:r>
              <a:rPr lang="en-US" sz="1600" dirty="0"/>
              <a:t>Do you have any questions?</a:t>
            </a:r>
          </a:p>
          <a:p>
            <a:pPr marL="0" indent="0">
              <a:buClr>
                <a:schemeClr val="lt1"/>
              </a:buClr>
              <a:buSzPts val="1100"/>
              <a:buFont typeface="Arial"/>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49"/>
        <p:cNvGrpSpPr/>
        <p:nvPr/>
      </p:nvGrpSpPr>
      <p:grpSpPr>
        <a:xfrm>
          <a:off x="0" y="0"/>
          <a:ext cx="0" cy="0"/>
          <a:chOff x="0" y="0"/>
          <a:chExt cx="0" cy="0"/>
        </a:xfrm>
      </p:grpSpPr>
      <p:sp>
        <p:nvSpPr>
          <p:cNvPr id="4350" name="Google Shape;4350;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Outlines</a:t>
            </a:r>
            <a:endParaRPr dirty="0"/>
          </a:p>
        </p:txBody>
      </p:sp>
      <p:sp>
        <p:nvSpPr>
          <p:cNvPr id="4351" name="Google Shape;4351;p35"/>
          <p:cNvSpPr txBox="1">
            <a:spLocks noGrp="1"/>
          </p:cNvSpPr>
          <p:nvPr>
            <p:ph type="title" idx="2"/>
          </p:nvPr>
        </p:nvSpPr>
        <p:spPr>
          <a:xfrm>
            <a:off x="840097" y="2825112"/>
            <a:ext cx="2970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THE PROJECT</a:t>
            </a:r>
            <a:endParaRPr dirty="0"/>
          </a:p>
        </p:txBody>
      </p:sp>
      <p:sp>
        <p:nvSpPr>
          <p:cNvPr id="4355" name="Google Shape;4355;p35"/>
          <p:cNvSpPr txBox="1">
            <a:spLocks noGrp="1"/>
          </p:cNvSpPr>
          <p:nvPr>
            <p:ph type="title" idx="5"/>
          </p:nvPr>
        </p:nvSpPr>
        <p:spPr>
          <a:xfrm>
            <a:off x="852576" y="3429877"/>
            <a:ext cx="3434100" cy="527700"/>
          </a:xfrm>
          <a:prstGeom prst="rect">
            <a:avLst/>
          </a:prstGeom>
        </p:spPr>
        <p:txBody>
          <a:bodyPr spcFirstLastPara="1" wrap="square" lIns="91425" tIns="91425" rIns="91425" bIns="91425" anchor="t" anchorCtr="0">
            <a:noAutofit/>
          </a:bodyPr>
          <a:lstStyle/>
          <a:p>
            <a:pPr lvl="0"/>
            <a:r>
              <a:rPr lang="en" dirty="0"/>
              <a:t>Project Goals </a:t>
            </a:r>
            <a:endParaRPr lang="en-US" dirty="0"/>
          </a:p>
        </p:txBody>
      </p:sp>
      <p:sp>
        <p:nvSpPr>
          <p:cNvPr id="4357" name="Google Shape;4357;p35"/>
          <p:cNvSpPr txBox="1">
            <a:spLocks noGrp="1"/>
          </p:cNvSpPr>
          <p:nvPr>
            <p:ph type="title" idx="7"/>
          </p:nvPr>
        </p:nvSpPr>
        <p:spPr>
          <a:xfrm>
            <a:off x="5051415" y="2109379"/>
            <a:ext cx="3543438" cy="522731"/>
          </a:xfrm>
          <a:prstGeom prst="rect">
            <a:avLst/>
          </a:prstGeom>
        </p:spPr>
        <p:txBody>
          <a:bodyPr spcFirstLastPara="1" wrap="square" lIns="91425" tIns="91425" rIns="91425" bIns="91425" anchor="t" anchorCtr="0">
            <a:noAutofit/>
          </a:bodyPr>
          <a:lstStyle/>
          <a:p>
            <a:r>
              <a:rPr lang="en-US" dirty="0"/>
              <a:t>Reference Study Result</a:t>
            </a:r>
          </a:p>
        </p:txBody>
      </p:sp>
      <p:sp>
        <p:nvSpPr>
          <p:cNvPr id="4359" name="Google Shape;4359;p35"/>
          <p:cNvSpPr txBox="1">
            <a:spLocks noGrp="1"/>
          </p:cNvSpPr>
          <p:nvPr>
            <p:ph type="title" idx="9"/>
          </p:nvPr>
        </p:nvSpPr>
        <p:spPr>
          <a:xfrm>
            <a:off x="0" y="1351089"/>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4360" name="Google Shape;4360;p35"/>
          <p:cNvSpPr txBox="1">
            <a:spLocks noGrp="1"/>
          </p:cNvSpPr>
          <p:nvPr>
            <p:ph type="title" idx="13"/>
          </p:nvPr>
        </p:nvSpPr>
        <p:spPr>
          <a:xfrm>
            <a:off x="-7085" y="2641689"/>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4361" name="Google Shape;4361;p35"/>
          <p:cNvSpPr txBox="1">
            <a:spLocks noGrp="1"/>
          </p:cNvSpPr>
          <p:nvPr>
            <p:ph type="title" idx="14"/>
          </p:nvPr>
        </p:nvSpPr>
        <p:spPr>
          <a:xfrm>
            <a:off x="0" y="2002154"/>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4362" name="Google Shape;4362;p35"/>
          <p:cNvSpPr txBox="1">
            <a:spLocks noGrp="1"/>
          </p:cNvSpPr>
          <p:nvPr>
            <p:ph type="title" idx="15"/>
          </p:nvPr>
        </p:nvSpPr>
        <p:spPr>
          <a:xfrm>
            <a:off x="-20739" y="3773662"/>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4363" name="Google Shape;4363;p35"/>
          <p:cNvSpPr txBox="1">
            <a:spLocks noGrp="1"/>
          </p:cNvSpPr>
          <p:nvPr>
            <p:ph type="title" idx="16"/>
          </p:nvPr>
        </p:nvSpPr>
        <p:spPr>
          <a:xfrm>
            <a:off x="5051415" y="3237126"/>
            <a:ext cx="2700312" cy="527700"/>
          </a:xfrm>
          <a:prstGeom prst="rect">
            <a:avLst/>
          </a:prstGeom>
        </p:spPr>
        <p:txBody>
          <a:bodyPr spcFirstLastPara="1" wrap="square" lIns="91425" tIns="91425" rIns="91425" bIns="91425" anchor="t" anchorCtr="0">
            <a:noAutofit/>
          </a:bodyPr>
          <a:lstStyle/>
          <a:p>
            <a:r>
              <a:rPr lang="en-US" dirty="0"/>
              <a:t>Unfinished Works</a:t>
            </a:r>
          </a:p>
        </p:txBody>
      </p:sp>
      <p:sp>
        <p:nvSpPr>
          <p:cNvPr id="4368" name="Google Shape;4368;p35"/>
          <p:cNvSpPr txBox="1">
            <a:spLocks noGrp="1"/>
          </p:cNvSpPr>
          <p:nvPr>
            <p:ph type="title" idx="21"/>
          </p:nvPr>
        </p:nvSpPr>
        <p:spPr>
          <a:xfrm>
            <a:off x="4229636" y="1310993"/>
            <a:ext cx="8340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2" name="Slide Number Placeholder 1"/>
          <p:cNvSpPr>
            <a:spLocks noGrp="1"/>
          </p:cNvSpPr>
          <p:nvPr>
            <p:ph type="sldNum" sz="quarter" idx="22"/>
          </p:nvPr>
        </p:nvSpPr>
        <p:spPr/>
        <p:txBody>
          <a:bodyPr/>
          <a:lstStyle/>
          <a:p>
            <a:fld id="{74E17EE3-2C6E-4EA7-AEE4-427FFCBAFFB8}" type="slidenum">
              <a:rPr lang="en-US" smtClean="0"/>
              <a:t>2</a:t>
            </a:fld>
            <a:endParaRPr lang="en-US" dirty="0"/>
          </a:p>
        </p:txBody>
      </p:sp>
      <p:sp>
        <p:nvSpPr>
          <p:cNvPr id="18" name="Google Shape;4357;p35"/>
          <p:cNvSpPr txBox="1">
            <a:spLocks/>
          </p:cNvSpPr>
          <p:nvPr/>
        </p:nvSpPr>
        <p:spPr>
          <a:xfrm>
            <a:off x="852576" y="3980792"/>
            <a:ext cx="3160573"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sz="1800" dirty="0"/>
              <a:t>System Technologies</a:t>
            </a:r>
          </a:p>
        </p:txBody>
      </p:sp>
      <p:sp>
        <p:nvSpPr>
          <p:cNvPr id="19" name="Google Shape;4362;p35"/>
          <p:cNvSpPr txBox="1">
            <a:spLocks/>
          </p:cNvSpPr>
          <p:nvPr/>
        </p:nvSpPr>
        <p:spPr>
          <a:xfrm>
            <a:off x="-27330" y="3205583"/>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04</a:t>
            </a:r>
          </a:p>
        </p:txBody>
      </p:sp>
      <p:sp>
        <p:nvSpPr>
          <p:cNvPr id="5" name="Google Shape;4357;p35">
            <a:extLst>
              <a:ext uri="{FF2B5EF4-FFF2-40B4-BE49-F238E27FC236}">
                <a16:creationId xmlns:a16="http://schemas.microsoft.com/office/drawing/2014/main" id="{0F2BA960-9612-BD70-3561-CD9392F53CE2}"/>
              </a:ext>
            </a:extLst>
          </p:cNvPr>
          <p:cNvSpPr txBox="1">
            <a:spLocks/>
          </p:cNvSpPr>
          <p:nvPr/>
        </p:nvSpPr>
        <p:spPr>
          <a:xfrm>
            <a:off x="5051415" y="1486693"/>
            <a:ext cx="3160573"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Performed Works</a:t>
            </a:r>
          </a:p>
        </p:txBody>
      </p:sp>
      <p:sp>
        <p:nvSpPr>
          <p:cNvPr id="22" name="Google Shape;4363;p35">
            <a:extLst>
              <a:ext uri="{FF2B5EF4-FFF2-40B4-BE49-F238E27FC236}">
                <a16:creationId xmlns:a16="http://schemas.microsoft.com/office/drawing/2014/main" id="{4D660132-158F-4D6C-9972-00EA2EB82BF6}"/>
              </a:ext>
            </a:extLst>
          </p:cNvPr>
          <p:cNvSpPr txBox="1">
            <a:spLocks/>
          </p:cNvSpPr>
          <p:nvPr/>
        </p:nvSpPr>
        <p:spPr>
          <a:xfrm>
            <a:off x="5036684" y="3735189"/>
            <a:ext cx="2700312"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Project Plan</a:t>
            </a:r>
          </a:p>
        </p:txBody>
      </p:sp>
      <p:sp>
        <p:nvSpPr>
          <p:cNvPr id="23" name="Google Shape;4368;p35">
            <a:extLst>
              <a:ext uri="{FF2B5EF4-FFF2-40B4-BE49-F238E27FC236}">
                <a16:creationId xmlns:a16="http://schemas.microsoft.com/office/drawing/2014/main" id="{22A6E5F0-97C2-4412-BB04-51B21877690E}"/>
              </a:ext>
            </a:extLst>
          </p:cNvPr>
          <p:cNvSpPr txBox="1">
            <a:spLocks/>
          </p:cNvSpPr>
          <p:nvPr/>
        </p:nvSpPr>
        <p:spPr>
          <a:xfrm>
            <a:off x="4217415" y="1935469"/>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0</a:t>
            </a:r>
            <a:r>
              <a:rPr lang="ar-SY" dirty="0"/>
              <a:t>7</a:t>
            </a:r>
            <a:endParaRPr lang="en" dirty="0"/>
          </a:p>
        </p:txBody>
      </p:sp>
      <p:sp>
        <p:nvSpPr>
          <p:cNvPr id="26" name="Google Shape;4363;p35">
            <a:extLst>
              <a:ext uri="{FF2B5EF4-FFF2-40B4-BE49-F238E27FC236}">
                <a16:creationId xmlns:a16="http://schemas.microsoft.com/office/drawing/2014/main" id="{19C89B75-58E4-49FA-9729-CC01072D6B04}"/>
              </a:ext>
            </a:extLst>
          </p:cNvPr>
          <p:cNvSpPr txBox="1">
            <a:spLocks/>
          </p:cNvSpPr>
          <p:nvPr/>
        </p:nvSpPr>
        <p:spPr>
          <a:xfrm>
            <a:off x="5036684" y="4304199"/>
            <a:ext cx="2700312"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Future Works</a:t>
            </a:r>
          </a:p>
        </p:txBody>
      </p:sp>
      <p:sp>
        <p:nvSpPr>
          <p:cNvPr id="27" name="Google Shape;4368;p35">
            <a:extLst>
              <a:ext uri="{FF2B5EF4-FFF2-40B4-BE49-F238E27FC236}">
                <a16:creationId xmlns:a16="http://schemas.microsoft.com/office/drawing/2014/main" id="{12A74A66-2A01-4981-82AB-3D735D96AE02}"/>
              </a:ext>
            </a:extLst>
          </p:cNvPr>
          <p:cNvSpPr txBox="1">
            <a:spLocks/>
          </p:cNvSpPr>
          <p:nvPr/>
        </p:nvSpPr>
        <p:spPr>
          <a:xfrm>
            <a:off x="4219951" y="2522676"/>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0</a:t>
            </a:r>
            <a:r>
              <a:rPr lang="ar-SY" dirty="0"/>
              <a:t>8</a:t>
            </a:r>
            <a:endParaRPr lang="en" dirty="0"/>
          </a:p>
        </p:txBody>
      </p:sp>
      <p:sp>
        <p:nvSpPr>
          <p:cNvPr id="3" name="Google Shape;4362;p35">
            <a:extLst>
              <a:ext uri="{FF2B5EF4-FFF2-40B4-BE49-F238E27FC236}">
                <a16:creationId xmlns:a16="http://schemas.microsoft.com/office/drawing/2014/main" id="{0FF6A46E-392D-686E-0630-9463D94F8FE9}"/>
              </a:ext>
            </a:extLst>
          </p:cNvPr>
          <p:cNvSpPr txBox="1">
            <a:spLocks/>
          </p:cNvSpPr>
          <p:nvPr/>
        </p:nvSpPr>
        <p:spPr>
          <a:xfrm>
            <a:off x="4218969" y="3064274"/>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09</a:t>
            </a:r>
          </a:p>
        </p:txBody>
      </p:sp>
      <p:sp>
        <p:nvSpPr>
          <p:cNvPr id="4" name="Google Shape;4362;p35">
            <a:extLst>
              <a:ext uri="{FF2B5EF4-FFF2-40B4-BE49-F238E27FC236}">
                <a16:creationId xmlns:a16="http://schemas.microsoft.com/office/drawing/2014/main" id="{979A441F-F320-F5F4-F5FE-51820FE94834}"/>
              </a:ext>
            </a:extLst>
          </p:cNvPr>
          <p:cNvSpPr txBox="1">
            <a:spLocks/>
          </p:cNvSpPr>
          <p:nvPr/>
        </p:nvSpPr>
        <p:spPr>
          <a:xfrm>
            <a:off x="4217415" y="3586178"/>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10</a:t>
            </a:r>
          </a:p>
        </p:txBody>
      </p:sp>
      <p:sp>
        <p:nvSpPr>
          <p:cNvPr id="6" name="Google Shape;4362;p35">
            <a:extLst>
              <a:ext uri="{FF2B5EF4-FFF2-40B4-BE49-F238E27FC236}">
                <a16:creationId xmlns:a16="http://schemas.microsoft.com/office/drawing/2014/main" id="{C81914A8-ABFC-B3E6-3652-875227C4E885}"/>
              </a:ext>
            </a:extLst>
          </p:cNvPr>
          <p:cNvSpPr txBox="1">
            <a:spLocks/>
          </p:cNvSpPr>
          <p:nvPr/>
        </p:nvSpPr>
        <p:spPr>
          <a:xfrm>
            <a:off x="4229636" y="4151631"/>
            <a:ext cx="834000" cy="63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600"/>
              <a:buFont typeface="Black Han Sans"/>
              <a:buNone/>
              <a:defRPr sz="36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400"/>
              <a:buFont typeface="Black Han Sans"/>
              <a:buNone/>
              <a:defRPr sz="2400" b="0" i="0" u="none" strike="noStrike" cap="none">
                <a:solidFill>
                  <a:schemeClr val="lt2"/>
                </a:solidFill>
                <a:latin typeface="Black Han Sans"/>
                <a:ea typeface="Black Han Sans"/>
                <a:cs typeface="Black Han Sans"/>
                <a:sym typeface="Black Han Sans"/>
              </a:defRPr>
            </a:lvl9pPr>
          </a:lstStyle>
          <a:p>
            <a:r>
              <a:rPr lang="en" dirty="0"/>
              <a:t>11</a:t>
            </a:r>
          </a:p>
        </p:txBody>
      </p:sp>
      <p:sp>
        <p:nvSpPr>
          <p:cNvPr id="7" name="Google Shape;4351;p35">
            <a:extLst>
              <a:ext uri="{FF2B5EF4-FFF2-40B4-BE49-F238E27FC236}">
                <a16:creationId xmlns:a16="http://schemas.microsoft.com/office/drawing/2014/main" id="{BFBF0359-5B19-BA11-71DA-3EDDB4AAFFD2}"/>
              </a:ext>
            </a:extLst>
          </p:cNvPr>
          <p:cNvSpPr txBox="1">
            <a:spLocks/>
          </p:cNvSpPr>
          <p:nvPr/>
        </p:nvSpPr>
        <p:spPr>
          <a:xfrm>
            <a:off x="826915" y="1476022"/>
            <a:ext cx="29706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INTRODUCTION</a:t>
            </a:r>
          </a:p>
        </p:txBody>
      </p:sp>
      <p:sp>
        <p:nvSpPr>
          <p:cNvPr id="8" name="Google Shape;4351;p35">
            <a:extLst>
              <a:ext uri="{FF2B5EF4-FFF2-40B4-BE49-F238E27FC236}">
                <a16:creationId xmlns:a16="http://schemas.microsoft.com/office/drawing/2014/main" id="{5D5BBA95-8D64-8B1C-77BA-DC08BF5A6AE8}"/>
              </a:ext>
            </a:extLst>
          </p:cNvPr>
          <p:cNvSpPr txBox="1">
            <a:spLocks/>
          </p:cNvSpPr>
          <p:nvPr/>
        </p:nvSpPr>
        <p:spPr>
          <a:xfrm>
            <a:off x="672410" y="2170370"/>
            <a:ext cx="4230014"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RESEARCH JUSTIFICATION</a:t>
            </a:r>
          </a:p>
        </p:txBody>
      </p:sp>
      <p:sp>
        <p:nvSpPr>
          <p:cNvPr id="9" name="Google Shape;4351;p35">
            <a:extLst>
              <a:ext uri="{FF2B5EF4-FFF2-40B4-BE49-F238E27FC236}">
                <a16:creationId xmlns:a16="http://schemas.microsoft.com/office/drawing/2014/main" id="{C918D8BB-8F0E-E967-9746-73A2683CEDDA}"/>
              </a:ext>
            </a:extLst>
          </p:cNvPr>
          <p:cNvSpPr txBox="1">
            <a:spLocks/>
          </p:cNvSpPr>
          <p:nvPr/>
        </p:nvSpPr>
        <p:spPr>
          <a:xfrm>
            <a:off x="5051415" y="2697754"/>
            <a:ext cx="2970600"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500"/>
              <a:buFont typeface="Black Han Sans"/>
              <a:buNone/>
              <a:defRPr sz="2000" b="0" i="0" u="none" strike="noStrike" cap="none">
                <a:solidFill>
                  <a:schemeClr val="lt2"/>
                </a:solidFill>
                <a:latin typeface="Black Han Sans"/>
                <a:ea typeface="Black Han Sans"/>
                <a:cs typeface="Black Han Sans"/>
                <a:sym typeface="Black Han Sans"/>
              </a:defRPr>
            </a:lvl1pPr>
            <a:lvl2pPr marR="0" lvl="1"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2pPr>
            <a:lvl3pPr marR="0" lvl="2"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3pPr>
            <a:lvl4pPr marR="0" lvl="3"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4pPr>
            <a:lvl5pPr marR="0" lvl="4"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5pPr>
            <a:lvl6pPr marR="0" lvl="5"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6pPr>
            <a:lvl7pPr marR="0" lvl="6"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7pPr>
            <a:lvl8pPr marR="0" lvl="7"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8pPr>
            <a:lvl9pPr marR="0" lvl="8" algn="ctr" rtl="0">
              <a:lnSpc>
                <a:spcPct val="100000"/>
              </a:lnSpc>
              <a:spcBef>
                <a:spcPts val="0"/>
              </a:spcBef>
              <a:spcAft>
                <a:spcPts val="0"/>
              </a:spcAft>
              <a:buClr>
                <a:schemeClr val="lt2"/>
              </a:buClr>
              <a:buSzPts val="2500"/>
              <a:buFont typeface="Black Han Sans"/>
              <a:buNone/>
              <a:defRPr sz="2500" b="0" i="0" u="none" strike="noStrike" cap="none">
                <a:solidFill>
                  <a:schemeClr val="lt2"/>
                </a:solidFill>
                <a:latin typeface="Black Han Sans"/>
                <a:ea typeface="Black Han Sans"/>
                <a:cs typeface="Black Han Sans"/>
                <a:sym typeface="Black Han Sans"/>
              </a:defRPr>
            </a:lvl9pPr>
          </a:lstStyle>
          <a:p>
            <a:r>
              <a:rPr lang="en-US" dirty="0"/>
              <a:t>ABOUT THE DATA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9" name="Slide Number Placeholder 8"/>
          <p:cNvSpPr>
            <a:spLocks noGrp="1"/>
          </p:cNvSpPr>
          <p:nvPr>
            <p:ph type="sldNum" sz="quarter" idx="10"/>
          </p:nvPr>
        </p:nvSpPr>
        <p:spPr/>
        <p:txBody>
          <a:bodyPr/>
          <a:lstStyle/>
          <a:p>
            <a:fld id="{74E17EE3-2C6E-4EA7-AEE4-427FFCBAFFB8}" type="slidenum">
              <a:rPr lang="en-US" smtClean="0"/>
              <a:t>3</a:t>
            </a:fld>
            <a:endParaRPr lang="en-US"/>
          </a:p>
        </p:txBody>
      </p:sp>
      <p:sp>
        <p:nvSpPr>
          <p:cNvPr id="28" name="Google Shape;4351;p35"/>
          <p:cNvSpPr txBox="1">
            <a:spLocks/>
          </p:cNvSpPr>
          <p:nvPr/>
        </p:nvSpPr>
        <p:spPr>
          <a:xfrm>
            <a:off x="329555" y="1142614"/>
            <a:ext cx="8484890" cy="3555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r>
              <a:rPr lang="en-US" dirty="0">
                <a:latin typeface="Arial" panose="020B0604020202020204" pitchFamily="34" charset="0"/>
                <a:cs typeface="Arial" panose="020B0604020202020204" pitchFamily="34" charset="0"/>
              </a:rPr>
              <a:t>Recent research has increasingly focused on the computational analysis of large and complex social networks. These networks consist of nodes representing individuals or entities in a social context, with edges symbolizing interactions like collaboration or influence. Examples include academic networks linked by co-authored papers, corporate networks connected through shared projects, and business networks tied by joint board memberships. The availability of detailed datasets on these networks has led to extensive studies of their fundamental properties and the identification of common structural features.</a:t>
            </a:r>
          </a:p>
        </p:txBody>
      </p:sp>
      <p:sp>
        <p:nvSpPr>
          <p:cNvPr id="32" name="Google Shape;4351;p35"/>
          <p:cNvSpPr txBox="1">
            <a:spLocks/>
          </p:cNvSpPr>
          <p:nvPr/>
        </p:nvSpPr>
        <p:spPr>
          <a:xfrm>
            <a:off x="1302736" y="3075354"/>
            <a:ext cx="7063067"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endParaRPr lang="en-US" dirty="0"/>
          </a:p>
        </p:txBody>
      </p:sp>
    </p:spTree>
    <p:extLst>
      <p:ext uri="{BB962C8B-B14F-4D97-AF65-F5344CB8AC3E}">
        <p14:creationId xmlns:p14="http://schemas.microsoft.com/office/powerpoint/2010/main" val="44291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JUSTIFICATION</a:t>
            </a:r>
          </a:p>
        </p:txBody>
      </p:sp>
      <p:sp>
        <p:nvSpPr>
          <p:cNvPr id="9" name="Slide Number Placeholder 8"/>
          <p:cNvSpPr>
            <a:spLocks noGrp="1"/>
          </p:cNvSpPr>
          <p:nvPr>
            <p:ph type="sldNum" sz="quarter" idx="10"/>
          </p:nvPr>
        </p:nvSpPr>
        <p:spPr/>
        <p:txBody>
          <a:bodyPr/>
          <a:lstStyle/>
          <a:p>
            <a:fld id="{74E17EE3-2C6E-4EA7-AEE4-427FFCBAFFB8}" type="slidenum">
              <a:rPr lang="en-US" smtClean="0"/>
              <a:t>4</a:t>
            </a:fld>
            <a:endParaRPr lang="en-US"/>
          </a:p>
        </p:txBody>
      </p:sp>
      <p:sp>
        <p:nvSpPr>
          <p:cNvPr id="12" name="Google Shape;4351;p35">
            <a:extLst>
              <a:ext uri="{FF2B5EF4-FFF2-40B4-BE49-F238E27FC236}">
                <a16:creationId xmlns:a16="http://schemas.microsoft.com/office/drawing/2014/main" id="{7975D427-5AD8-45B7-B86B-8972A7124524}"/>
              </a:ext>
            </a:extLst>
          </p:cNvPr>
          <p:cNvSpPr txBox="1">
            <a:spLocks/>
          </p:cNvSpPr>
          <p:nvPr/>
        </p:nvSpPr>
        <p:spPr>
          <a:xfrm>
            <a:off x="720000" y="1708719"/>
            <a:ext cx="7704000" cy="2989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r>
              <a:rPr lang="en-US" dirty="0">
                <a:latin typeface="Arial" panose="020B0604020202020204" pitchFamily="34" charset="0"/>
                <a:cs typeface="Arial" panose="020B0604020202020204" pitchFamily="34" charset="0"/>
              </a:rPr>
              <a:t>Link prediction in social networks is vital for understanding social dynamics, enhancing recommendation systems, analyzing network evolution, detecting security and fraud, improving targeted marketing and advertising, modeling information spread, and contributing to academic research in network theory. This research helps in comprehending and managing the complexities of digital social interactions and growth.</a:t>
            </a:r>
          </a:p>
        </p:txBody>
      </p:sp>
    </p:spTree>
    <p:extLst>
      <p:ext uri="{BB962C8B-B14F-4D97-AF65-F5344CB8AC3E}">
        <p14:creationId xmlns:p14="http://schemas.microsoft.com/office/powerpoint/2010/main" val="368743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29"/>
        <p:cNvGrpSpPr/>
        <p:nvPr/>
      </p:nvGrpSpPr>
      <p:grpSpPr>
        <a:xfrm>
          <a:off x="0" y="0"/>
          <a:ext cx="0" cy="0"/>
          <a:chOff x="0" y="0"/>
          <a:chExt cx="0" cy="0"/>
        </a:xfrm>
      </p:grpSpPr>
      <p:grpSp>
        <p:nvGrpSpPr>
          <p:cNvPr id="4430" name="Google Shape;4430;p39"/>
          <p:cNvGrpSpPr/>
          <p:nvPr/>
        </p:nvGrpSpPr>
        <p:grpSpPr>
          <a:xfrm>
            <a:off x="6646942" y="1564568"/>
            <a:ext cx="586657" cy="582213"/>
            <a:chOff x="4146244" y="1421796"/>
            <a:chExt cx="369874" cy="367095"/>
          </a:xfrm>
        </p:grpSpPr>
        <p:sp>
          <p:nvSpPr>
            <p:cNvPr id="4431" name="Google Shape;4431;p39"/>
            <p:cNvSpPr/>
            <p:nvPr/>
          </p:nvSpPr>
          <p:spPr>
            <a:xfrm>
              <a:off x="4253745" y="1527684"/>
              <a:ext cx="155513" cy="155179"/>
            </a:xfrm>
            <a:custGeom>
              <a:avLst/>
              <a:gdLst/>
              <a:ahLst/>
              <a:cxnLst/>
              <a:rect l="l" t="t" r="r" b="b"/>
              <a:pathLst>
                <a:path w="5597" h="5585" extrusionOk="0">
                  <a:moveTo>
                    <a:pt x="2763" y="1"/>
                  </a:moveTo>
                  <a:cubicBezTo>
                    <a:pt x="2513" y="1"/>
                    <a:pt x="2239" y="36"/>
                    <a:pt x="2001" y="108"/>
                  </a:cubicBezTo>
                  <a:cubicBezTo>
                    <a:pt x="1870" y="155"/>
                    <a:pt x="1787" y="286"/>
                    <a:pt x="1822" y="429"/>
                  </a:cubicBezTo>
                  <a:cubicBezTo>
                    <a:pt x="1861" y="545"/>
                    <a:pt x="1954" y="621"/>
                    <a:pt x="2070" y="621"/>
                  </a:cubicBezTo>
                  <a:cubicBezTo>
                    <a:pt x="2097" y="621"/>
                    <a:pt x="2126" y="617"/>
                    <a:pt x="2156" y="608"/>
                  </a:cubicBezTo>
                  <a:cubicBezTo>
                    <a:pt x="2358" y="548"/>
                    <a:pt x="2572" y="524"/>
                    <a:pt x="2775" y="524"/>
                  </a:cubicBezTo>
                  <a:cubicBezTo>
                    <a:pt x="4049" y="524"/>
                    <a:pt x="5061" y="1548"/>
                    <a:pt x="5061" y="2798"/>
                  </a:cubicBezTo>
                  <a:cubicBezTo>
                    <a:pt x="5061" y="4061"/>
                    <a:pt x="4025" y="5073"/>
                    <a:pt x="2775" y="5073"/>
                  </a:cubicBezTo>
                  <a:cubicBezTo>
                    <a:pt x="1525" y="5073"/>
                    <a:pt x="501" y="4049"/>
                    <a:pt x="501" y="2798"/>
                  </a:cubicBezTo>
                  <a:cubicBezTo>
                    <a:pt x="501" y="2394"/>
                    <a:pt x="608" y="2013"/>
                    <a:pt x="810" y="1655"/>
                  </a:cubicBezTo>
                  <a:cubicBezTo>
                    <a:pt x="894" y="1536"/>
                    <a:pt x="846" y="1370"/>
                    <a:pt x="727" y="1298"/>
                  </a:cubicBezTo>
                  <a:cubicBezTo>
                    <a:pt x="686" y="1274"/>
                    <a:pt x="639" y="1262"/>
                    <a:pt x="592" y="1262"/>
                  </a:cubicBezTo>
                  <a:cubicBezTo>
                    <a:pt x="504" y="1262"/>
                    <a:pt x="416" y="1304"/>
                    <a:pt x="370" y="1382"/>
                  </a:cubicBezTo>
                  <a:cubicBezTo>
                    <a:pt x="120" y="1822"/>
                    <a:pt x="1" y="2298"/>
                    <a:pt x="1" y="2787"/>
                  </a:cubicBezTo>
                  <a:cubicBezTo>
                    <a:pt x="1" y="4334"/>
                    <a:pt x="1251" y="5585"/>
                    <a:pt x="2799" y="5585"/>
                  </a:cubicBezTo>
                  <a:cubicBezTo>
                    <a:pt x="4346" y="5585"/>
                    <a:pt x="5597" y="4334"/>
                    <a:pt x="5597" y="2787"/>
                  </a:cubicBezTo>
                  <a:cubicBezTo>
                    <a:pt x="5573" y="1263"/>
                    <a:pt x="4311" y="1"/>
                    <a:pt x="2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39"/>
            <p:cNvSpPr/>
            <p:nvPr/>
          </p:nvSpPr>
          <p:spPr>
            <a:xfrm>
              <a:off x="4146244" y="1421796"/>
              <a:ext cx="369874" cy="367095"/>
            </a:xfrm>
            <a:custGeom>
              <a:avLst/>
              <a:gdLst/>
              <a:ahLst/>
              <a:cxnLst/>
              <a:rect l="l" t="t" r="r" b="b"/>
              <a:pathLst>
                <a:path w="13312" h="13212" extrusionOk="0">
                  <a:moveTo>
                    <a:pt x="7942" y="490"/>
                  </a:moveTo>
                  <a:cubicBezTo>
                    <a:pt x="8096" y="490"/>
                    <a:pt x="8192" y="609"/>
                    <a:pt x="8192" y="752"/>
                  </a:cubicBezTo>
                  <a:cubicBezTo>
                    <a:pt x="8192" y="883"/>
                    <a:pt x="8073" y="1002"/>
                    <a:pt x="7942" y="1002"/>
                  </a:cubicBezTo>
                  <a:cubicBezTo>
                    <a:pt x="7799" y="1002"/>
                    <a:pt x="7692" y="883"/>
                    <a:pt x="7692" y="752"/>
                  </a:cubicBezTo>
                  <a:cubicBezTo>
                    <a:pt x="7692" y="609"/>
                    <a:pt x="7799" y="490"/>
                    <a:pt x="7942" y="490"/>
                  </a:cubicBezTo>
                  <a:close/>
                  <a:moveTo>
                    <a:pt x="3703" y="1073"/>
                  </a:moveTo>
                  <a:cubicBezTo>
                    <a:pt x="3846" y="1073"/>
                    <a:pt x="3965" y="1192"/>
                    <a:pt x="3965" y="1323"/>
                  </a:cubicBezTo>
                  <a:cubicBezTo>
                    <a:pt x="3965" y="1442"/>
                    <a:pt x="3905" y="1537"/>
                    <a:pt x="3810" y="1585"/>
                  </a:cubicBezTo>
                  <a:cubicBezTo>
                    <a:pt x="3782" y="1594"/>
                    <a:pt x="3754" y="1599"/>
                    <a:pt x="3727" y="1599"/>
                  </a:cubicBezTo>
                  <a:cubicBezTo>
                    <a:pt x="3580" y="1599"/>
                    <a:pt x="3453" y="1474"/>
                    <a:pt x="3453" y="1323"/>
                  </a:cubicBezTo>
                  <a:cubicBezTo>
                    <a:pt x="3453" y="1192"/>
                    <a:pt x="3572" y="1085"/>
                    <a:pt x="3703" y="1073"/>
                  </a:cubicBezTo>
                  <a:close/>
                  <a:moveTo>
                    <a:pt x="10954" y="1716"/>
                  </a:moveTo>
                  <a:cubicBezTo>
                    <a:pt x="11109" y="1716"/>
                    <a:pt x="11252" y="1883"/>
                    <a:pt x="11204" y="2061"/>
                  </a:cubicBezTo>
                  <a:cubicBezTo>
                    <a:pt x="11168" y="2157"/>
                    <a:pt x="11073" y="2240"/>
                    <a:pt x="10954" y="2240"/>
                  </a:cubicBezTo>
                  <a:cubicBezTo>
                    <a:pt x="10847" y="2240"/>
                    <a:pt x="10740" y="2157"/>
                    <a:pt x="10692" y="2061"/>
                  </a:cubicBezTo>
                  <a:cubicBezTo>
                    <a:pt x="10656" y="1883"/>
                    <a:pt x="10775" y="1716"/>
                    <a:pt x="10954" y="1716"/>
                  </a:cubicBezTo>
                  <a:close/>
                  <a:moveTo>
                    <a:pt x="1679" y="3145"/>
                  </a:moveTo>
                  <a:cubicBezTo>
                    <a:pt x="1846" y="3145"/>
                    <a:pt x="1977" y="3311"/>
                    <a:pt x="1929" y="3490"/>
                  </a:cubicBezTo>
                  <a:cubicBezTo>
                    <a:pt x="1905" y="3585"/>
                    <a:pt x="1798" y="3669"/>
                    <a:pt x="1679" y="3669"/>
                  </a:cubicBezTo>
                  <a:cubicBezTo>
                    <a:pt x="1572" y="3669"/>
                    <a:pt x="1465" y="3585"/>
                    <a:pt x="1429" y="3490"/>
                  </a:cubicBezTo>
                  <a:cubicBezTo>
                    <a:pt x="1381" y="3311"/>
                    <a:pt x="1512" y="3145"/>
                    <a:pt x="1679" y="3145"/>
                  </a:cubicBezTo>
                  <a:close/>
                  <a:moveTo>
                    <a:pt x="12514" y="4300"/>
                  </a:moveTo>
                  <a:cubicBezTo>
                    <a:pt x="12656" y="4300"/>
                    <a:pt x="12764" y="4419"/>
                    <a:pt x="12764" y="4562"/>
                  </a:cubicBezTo>
                  <a:cubicBezTo>
                    <a:pt x="12764" y="4704"/>
                    <a:pt x="12645" y="4812"/>
                    <a:pt x="12514" y="4812"/>
                  </a:cubicBezTo>
                  <a:cubicBezTo>
                    <a:pt x="12383" y="4812"/>
                    <a:pt x="12264" y="4693"/>
                    <a:pt x="12264" y="4562"/>
                  </a:cubicBezTo>
                  <a:cubicBezTo>
                    <a:pt x="12240" y="4419"/>
                    <a:pt x="12359" y="4300"/>
                    <a:pt x="12514" y="4300"/>
                  </a:cubicBezTo>
                  <a:close/>
                  <a:moveTo>
                    <a:pt x="11990" y="8334"/>
                  </a:moveTo>
                  <a:cubicBezTo>
                    <a:pt x="12137" y="8334"/>
                    <a:pt x="12264" y="8459"/>
                    <a:pt x="12264" y="8610"/>
                  </a:cubicBezTo>
                  <a:cubicBezTo>
                    <a:pt x="12264" y="8741"/>
                    <a:pt x="12145" y="8848"/>
                    <a:pt x="12002" y="8860"/>
                  </a:cubicBezTo>
                  <a:cubicBezTo>
                    <a:pt x="11859" y="8860"/>
                    <a:pt x="11740" y="8741"/>
                    <a:pt x="11740" y="8610"/>
                  </a:cubicBezTo>
                  <a:cubicBezTo>
                    <a:pt x="11740" y="8491"/>
                    <a:pt x="11799" y="8384"/>
                    <a:pt x="11906" y="8348"/>
                  </a:cubicBezTo>
                  <a:cubicBezTo>
                    <a:pt x="11934" y="8338"/>
                    <a:pt x="11963" y="8334"/>
                    <a:pt x="11990" y="8334"/>
                  </a:cubicBezTo>
                  <a:close/>
                  <a:moveTo>
                    <a:pt x="9192" y="3514"/>
                  </a:moveTo>
                  <a:cubicBezTo>
                    <a:pt x="9501" y="3514"/>
                    <a:pt x="9763" y="3764"/>
                    <a:pt x="9763" y="4085"/>
                  </a:cubicBezTo>
                  <a:lnTo>
                    <a:pt x="9763" y="9169"/>
                  </a:lnTo>
                  <a:cubicBezTo>
                    <a:pt x="9763" y="9479"/>
                    <a:pt x="9501" y="9741"/>
                    <a:pt x="9192" y="9741"/>
                  </a:cubicBezTo>
                  <a:lnTo>
                    <a:pt x="4108" y="9741"/>
                  </a:lnTo>
                  <a:cubicBezTo>
                    <a:pt x="3786" y="9741"/>
                    <a:pt x="3536" y="9479"/>
                    <a:pt x="3536" y="9169"/>
                  </a:cubicBezTo>
                  <a:lnTo>
                    <a:pt x="3536" y="4085"/>
                  </a:lnTo>
                  <a:cubicBezTo>
                    <a:pt x="3536" y="3764"/>
                    <a:pt x="3786" y="3514"/>
                    <a:pt x="4108" y="3514"/>
                  </a:cubicBezTo>
                  <a:close/>
                  <a:moveTo>
                    <a:pt x="774" y="9467"/>
                  </a:moveTo>
                  <a:cubicBezTo>
                    <a:pt x="869" y="9467"/>
                    <a:pt x="976" y="9538"/>
                    <a:pt x="1024" y="9646"/>
                  </a:cubicBezTo>
                  <a:cubicBezTo>
                    <a:pt x="1084" y="9824"/>
                    <a:pt x="953" y="9991"/>
                    <a:pt x="774" y="9991"/>
                  </a:cubicBezTo>
                  <a:cubicBezTo>
                    <a:pt x="607" y="9991"/>
                    <a:pt x="476" y="9824"/>
                    <a:pt x="512" y="9646"/>
                  </a:cubicBezTo>
                  <a:cubicBezTo>
                    <a:pt x="548" y="9538"/>
                    <a:pt x="643" y="9467"/>
                    <a:pt x="774" y="9467"/>
                  </a:cubicBezTo>
                  <a:close/>
                  <a:moveTo>
                    <a:pt x="2584" y="11289"/>
                  </a:moveTo>
                  <a:cubicBezTo>
                    <a:pt x="2739" y="11289"/>
                    <a:pt x="2834" y="11408"/>
                    <a:pt x="2834" y="11539"/>
                  </a:cubicBezTo>
                  <a:cubicBezTo>
                    <a:pt x="2858" y="11682"/>
                    <a:pt x="2739" y="11789"/>
                    <a:pt x="2584" y="11789"/>
                  </a:cubicBezTo>
                  <a:cubicBezTo>
                    <a:pt x="2441" y="11789"/>
                    <a:pt x="2334" y="11670"/>
                    <a:pt x="2334" y="11539"/>
                  </a:cubicBezTo>
                  <a:cubicBezTo>
                    <a:pt x="2334" y="11384"/>
                    <a:pt x="2453" y="11289"/>
                    <a:pt x="2584" y="11289"/>
                  </a:cubicBezTo>
                  <a:close/>
                  <a:moveTo>
                    <a:pt x="5334" y="12217"/>
                  </a:moveTo>
                  <a:cubicBezTo>
                    <a:pt x="5441" y="12217"/>
                    <a:pt x="5548" y="12301"/>
                    <a:pt x="5596" y="12396"/>
                  </a:cubicBezTo>
                  <a:cubicBezTo>
                    <a:pt x="5656" y="12575"/>
                    <a:pt x="5513" y="12741"/>
                    <a:pt x="5334" y="12741"/>
                  </a:cubicBezTo>
                  <a:cubicBezTo>
                    <a:pt x="5179" y="12741"/>
                    <a:pt x="5036" y="12575"/>
                    <a:pt x="5084" y="12396"/>
                  </a:cubicBezTo>
                  <a:cubicBezTo>
                    <a:pt x="5120" y="12301"/>
                    <a:pt x="5215" y="12217"/>
                    <a:pt x="5334" y="12217"/>
                  </a:cubicBezTo>
                  <a:close/>
                  <a:moveTo>
                    <a:pt x="7945" y="0"/>
                  </a:moveTo>
                  <a:cubicBezTo>
                    <a:pt x="7512" y="0"/>
                    <a:pt x="7156" y="338"/>
                    <a:pt x="7156" y="775"/>
                  </a:cubicBezTo>
                  <a:cubicBezTo>
                    <a:pt x="7156" y="1121"/>
                    <a:pt x="7382" y="1395"/>
                    <a:pt x="7680" y="1502"/>
                  </a:cubicBezTo>
                  <a:lnTo>
                    <a:pt x="7680" y="1954"/>
                  </a:lnTo>
                  <a:lnTo>
                    <a:pt x="6632" y="1954"/>
                  </a:lnTo>
                  <a:cubicBezTo>
                    <a:pt x="6489" y="1954"/>
                    <a:pt x="6382" y="2073"/>
                    <a:pt x="6382" y="2204"/>
                  </a:cubicBezTo>
                  <a:lnTo>
                    <a:pt x="6382" y="2978"/>
                  </a:lnTo>
                  <a:lnTo>
                    <a:pt x="5298" y="2978"/>
                  </a:lnTo>
                  <a:lnTo>
                    <a:pt x="5298" y="1311"/>
                  </a:lnTo>
                  <a:cubicBezTo>
                    <a:pt x="5298" y="1156"/>
                    <a:pt x="5179" y="1061"/>
                    <a:pt x="5036" y="1061"/>
                  </a:cubicBezTo>
                  <a:lnTo>
                    <a:pt x="4465" y="1061"/>
                  </a:lnTo>
                  <a:cubicBezTo>
                    <a:pt x="4351" y="766"/>
                    <a:pt x="4054" y="536"/>
                    <a:pt x="3717" y="536"/>
                  </a:cubicBezTo>
                  <a:cubicBezTo>
                    <a:pt x="3700" y="536"/>
                    <a:pt x="3684" y="536"/>
                    <a:pt x="3667" y="537"/>
                  </a:cubicBezTo>
                  <a:cubicBezTo>
                    <a:pt x="3286" y="561"/>
                    <a:pt x="2977" y="883"/>
                    <a:pt x="2953" y="1264"/>
                  </a:cubicBezTo>
                  <a:cubicBezTo>
                    <a:pt x="2929" y="1716"/>
                    <a:pt x="3286" y="2097"/>
                    <a:pt x="3727" y="2097"/>
                  </a:cubicBezTo>
                  <a:cubicBezTo>
                    <a:pt x="4072" y="2097"/>
                    <a:pt x="4358" y="1883"/>
                    <a:pt x="4465" y="1585"/>
                  </a:cubicBezTo>
                  <a:lnTo>
                    <a:pt x="4786" y="1585"/>
                  </a:lnTo>
                  <a:lnTo>
                    <a:pt x="4786" y="2978"/>
                  </a:lnTo>
                  <a:lnTo>
                    <a:pt x="4120" y="2978"/>
                  </a:lnTo>
                  <a:cubicBezTo>
                    <a:pt x="3524" y="2978"/>
                    <a:pt x="3036" y="3466"/>
                    <a:pt x="3036" y="4062"/>
                  </a:cubicBezTo>
                  <a:lnTo>
                    <a:pt x="3036" y="6300"/>
                  </a:lnTo>
                  <a:lnTo>
                    <a:pt x="1977" y="6300"/>
                  </a:lnTo>
                  <a:lnTo>
                    <a:pt x="1977" y="4145"/>
                  </a:lnTo>
                  <a:cubicBezTo>
                    <a:pt x="2286" y="4026"/>
                    <a:pt x="2524" y="3704"/>
                    <a:pt x="2500" y="3347"/>
                  </a:cubicBezTo>
                  <a:cubicBezTo>
                    <a:pt x="2465" y="2966"/>
                    <a:pt x="2155" y="2657"/>
                    <a:pt x="1762" y="2633"/>
                  </a:cubicBezTo>
                  <a:cubicBezTo>
                    <a:pt x="1748" y="2632"/>
                    <a:pt x="1734" y="2632"/>
                    <a:pt x="1721" y="2632"/>
                  </a:cubicBezTo>
                  <a:cubicBezTo>
                    <a:pt x="1297" y="2632"/>
                    <a:pt x="929" y="2980"/>
                    <a:pt x="929" y="3407"/>
                  </a:cubicBezTo>
                  <a:cubicBezTo>
                    <a:pt x="929" y="3752"/>
                    <a:pt x="1155" y="4038"/>
                    <a:pt x="1453" y="4133"/>
                  </a:cubicBezTo>
                  <a:lnTo>
                    <a:pt x="1453" y="6550"/>
                  </a:lnTo>
                  <a:cubicBezTo>
                    <a:pt x="1453" y="6693"/>
                    <a:pt x="1572" y="6800"/>
                    <a:pt x="1703" y="6800"/>
                  </a:cubicBezTo>
                  <a:lnTo>
                    <a:pt x="3036" y="6800"/>
                  </a:lnTo>
                  <a:lnTo>
                    <a:pt x="3036" y="7371"/>
                  </a:lnTo>
                  <a:lnTo>
                    <a:pt x="798" y="7371"/>
                  </a:lnTo>
                  <a:cubicBezTo>
                    <a:pt x="655" y="7371"/>
                    <a:pt x="548" y="7491"/>
                    <a:pt x="548" y="7622"/>
                  </a:cubicBezTo>
                  <a:lnTo>
                    <a:pt x="548" y="8943"/>
                  </a:lnTo>
                  <a:cubicBezTo>
                    <a:pt x="238" y="9062"/>
                    <a:pt x="0" y="9372"/>
                    <a:pt x="24" y="9729"/>
                  </a:cubicBezTo>
                  <a:cubicBezTo>
                    <a:pt x="60" y="10122"/>
                    <a:pt x="369" y="10431"/>
                    <a:pt x="750" y="10443"/>
                  </a:cubicBezTo>
                  <a:cubicBezTo>
                    <a:pt x="771" y="10445"/>
                    <a:pt x="792" y="10446"/>
                    <a:pt x="813" y="10446"/>
                  </a:cubicBezTo>
                  <a:cubicBezTo>
                    <a:pt x="1237" y="10446"/>
                    <a:pt x="1584" y="10101"/>
                    <a:pt x="1584" y="9681"/>
                  </a:cubicBezTo>
                  <a:cubicBezTo>
                    <a:pt x="1584" y="9336"/>
                    <a:pt x="1369" y="9050"/>
                    <a:pt x="1072" y="8943"/>
                  </a:cubicBezTo>
                  <a:lnTo>
                    <a:pt x="1072" y="7872"/>
                  </a:lnTo>
                  <a:lnTo>
                    <a:pt x="3048" y="7872"/>
                  </a:lnTo>
                  <a:lnTo>
                    <a:pt x="3048" y="8645"/>
                  </a:lnTo>
                  <a:lnTo>
                    <a:pt x="2631" y="8645"/>
                  </a:lnTo>
                  <a:cubicBezTo>
                    <a:pt x="2477" y="8645"/>
                    <a:pt x="2381" y="8765"/>
                    <a:pt x="2381" y="8895"/>
                  </a:cubicBezTo>
                  <a:lnTo>
                    <a:pt x="2381" y="10741"/>
                  </a:lnTo>
                  <a:cubicBezTo>
                    <a:pt x="2048" y="10872"/>
                    <a:pt x="1822" y="11193"/>
                    <a:pt x="1858" y="11562"/>
                  </a:cubicBezTo>
                  <a:cubicBezTo>
                    <a:pt x="1905" y="11920"/>
                    <a:pt x="2179" y="12205"/>
                    <a:pt x="2536" y="12229"/>
                  </a:cubicBezTo>
                  <a:cubicBezTo>
                    <a:pt x="2570" y="12233"/>
                    <a:pt x="2604" y="12236"/>
                    <a:pt x="2637" y="12236"/>
                  </a:cubicBezTo>
                  <a:cubicBezTo>
                    <a:pt x="3068" y="12236"/>
                    <a:pt x="3417" y="11887"/>
                    <a:pt x="3417" y="11467"/>
                  </a:cubicBezTo>
                  <a:cubicBezTo>
                    <a:pt x="3417" y="11122"/>
                    <a:pt x="3191" y="10836"/>
                    <a:pt x="2893" y="10729"/>
                  </a:cubicBezTo>
                  <a:lnTo>
                    <a:pt x="2893" y="9157"/>
                  </a:lnTo>
                  <a:lnTo>
                    <a:pt x="3048" y="9157"/>
                  </a:lnTo>
                  <a:cubicBezTo>
                    <a:pt x="3072" y="9741"/>
                    <a:pt x="3548" y="10193"/>
                    <a:pt x="4132" y="10193"/>
                  </a:cubicBezTo>
                  <a:lnTo>
                    <a:pt x="6406" y="10193"/>
                  </a:lnTo>
                  <a:lnTo>
                    <a:pt x="6406" y="10717"/>
                  </a:lnTo>
                  <a:lnTo>
                    <a:pt x="5370" y="10717"/>
                  </a:lnTo>
                  <a:cubicBezTo>
                    <a:pt x="5215" y="10717"/>
                    <a:pt x="5120" y="10836"/>
                    <a:pt x="5120" y="10967"/>
                  </a:cubicBezTo>
                  <a:lnTo>
                    <a:pt x="5120" y="11682"/>
                  </a:lnTo>
                  <a:cubicBezTo>
                    <a:pt x="4786" y="11801"/>
                    <a:pt x="4560" y="12134"/>
                    <a:pt x="4596" y="12515"/>
                  </a:cubicBezTo>
                  <a:cubicBezTo>
                    <a:pt x="4644" y="12872"/>
                    <a:pt x="4917" y="13158"/>
                    <a:pt x="5275" y="13206"/>
                  </a:cubicBezTo>
                  <a:cubicBezTo>
                    <a:pt x="5309" y="13210"/>
                    <a:pt x="5342" y="13212"/>
                    <a:pt x="5375" y="13212"/>
                  </a:cubicBezTo>
                  <a:cubicBezTo>
                    <a:pt x="5805" y="13212"/>
                    <a:pt x="6144" y="12863"/>
                    <a:pt x="6144" y="12432"/>
                  </a:cubicBezTo>
                  <a:cubicBezTo>
                    <a:pt x="6144" y="12086"/>
                    <a:pt x="5918" y="11801"/>
                    <a:pt x="5620" y="11705"/>
                  </a:cubicBezTo>
                  <a:lnTo>
                    <a:pt x="5620" y="11253"/>
                  </a:lnTo>
                  <a:lnTo>
                    <a:pt x="6668" y="11253"/>
                  </a:lnTo>
                  <a:cubicBezTo>
                    <a:pt x="6811" y="11253"/>
                    <a:pt x="6918" y="11134"/>
                    <a:pt x="6918" y="11003"/>
                  </a:cubicBezTo>
                  <a:lnTo>
                    <a:pt x="6918" y="10229"/>
                  </a:lnTo>
                  <a:lnTo>
                    <a:pt x="8275" y="10229"/>
                  </a:lnTo>
                  <a:lnTo>
                    <a:pt x="8275" y="10872"/>
                  </a:lnTo>
                  <a:cubicBezTo>
                    <a:pt x="8275" y="11003"/>
                    <a:pt x="8358" y="11122"/>
                    <a:pt x="8489" y="11134"/>
                  </a:cubicBezTo>
                  <a:cubicBezTo>
                    <a:pt x="8507" y="11138"/>
                    <a:pt x="8524" y="11139"/>
                    <a:pt x="8541" y="11139"/>
                  </a:cubicBezTo>
                  <a:cubicBezTo>
                    <a:pt x="8682" y="11139"/>
                    <a:pt x="8787" y="11012"/>
                    <a:pt x="8787" y="10884"/>
                  </a:cubicBezTo>
                  <a:lnTo>
                    <a:pt x="8787" y="10229"/>
                  </a:lnTo>
                  <a:lnTo>
                    <a:pt x="9204" y="10229"/>
                  </a:lnTo>
                  <a:cubicBezTo>
                    <a:pt x="9799" y="10229"/>
                    <a:pt x="10299" y="9741"/>
                    <a:pt x="10299" y="9146"/>
                  </a:cubicBezTo>
                  <a:lnTo>
                    <a:pt x="10299" y="8824"/>
                  </a:lnTo>
                  <a:lnTo>
                    <a:pt x="11275" y="8824"/>
                  </a:lnTo>
                  <a:cubicBezTo>
                    <a:pt x="11386" y="9124"/>
                    <a:pt x="11663" y="9351"/>
                    <a:pt x="11990" y="9351"/>
                  </a:cubicBezTo>
                  <a:cubicBezTo>
                    <a:pt x="12014" y="9351"/>
                    <a:pt x="12037" y="9350"/>
                    <a:pt x="12061" y="9348"/>
                  </a:cubicBezTo>
                  <a:cubicBezTo>
                    <a:pt x="12454" y="9324"/>
                    <a:pt x="12764" y="9003"/>
                    <a:pt x="12776" y="8622"/>
                  </a:cubicBezTo>
                  <a:cubicBezTo>
                    <a:pt x="12811" y="8169"/>
                    <a:pt x="12454" y="7788"/>
                    <a:pt x="12002" y="7788"/>
                  </a:cubicBezTo>
                  <a:cubicBezTo>
                    <a:pt x="11656" y="7788"/>
                    <a:pt x="11383" y="8014"/>
                    <a:pt x="11275" y="8312"/>
                  </a:cubicBezTo>
                  <a:lnTo>
                    <a:pt x="10287" y="8312"/>
                  </a:lnTo>
                  <a:lnTo>
                    <a:pt x="10287" y="6848"/>
                  </a:lnTo>
                  <a:lnTo>
                    <a:pt x="12514" y="6848"/>
                  </a:lnTo>
                  <a:lnTo>
                    <a:pt x="12514" y="6883"/>
                  </a:lnTo>
                  <a:cubicBezTo>
                    <a:pt x="12656" y="6883"/>
                    <a:pt x="12764" y="6764"/>
                    <a:pt x="12764" y="6621"/>
                  </a:cubicBezTo>
                  <a:lnTo>
                    <a:pt x="12764" y="5300"/>
                  </a:lnTo>
                  <a:cubicBezTo>
                    <a:pt x="13073" y="5181"/>
                    <a:pt x="13311" y="4871"/>
                    <a:pt x="13288" y="4514"/>
                  </a:cubicBezTo>
                  <a:cubicBezTo>
                    <a:pt x="13252" y="4121"/>
                    <a:pt x="12942" y="3823"/>
                    <a:pt x="12561" y="3800"/>
                  </a:cubicBezTo>
                  <a:cubicBezTo>
                    <a:pt x="12540" y="3798"/>
                    <a:pt x="12520" y="3797"/>
                    <a:pt x="12499" y="3797"/>
                  </a:cubicBezTo>
                  <a:cubicBezTo>
                    <a:pt x="12074" y="3797"/>
                    <a:pt x="11728" y="4142"/>
                    <a:pt x="11728" y="4574"/>
                  </a:cubicBezTo>
                  <a:cubicBezTo>
                    <a:pt x="11728" y="4919"/>
                    <a:pt x="11942" y="5193"/>
                    <a:pt x="12240" y="5300"/>
                  </a:cubicBezTo>
                  <a:lnTo>
                    <a:pt x="12240" y="6371"/>
                  </a:lnTo>
                  <a:lnTo>
                    <a:pt x="10263" y="6371"/>
                  </a:lnTo>
                  <a:lnTo>
                    <a:pt x="10263" y="4169"/>
                  </a:lnTo>
                  <a:lnTo>
                    <a:pt x="10930" y="4169"/>
                  </a:lnTo>
                  <a:cubicBezTo>
                    <a:pt x="11085" y="4169"/>
                    <a:pt x="11192" y="4050"/>
                    <a:pt x="11192" y="3919"/>
                  </a:cubicBezTo>
                  <a:lnTo>
                    <a:pt x="11192" y="2704"/>
                  </a:lnTo>
                  <a:cubicBezTo>
                    <a:pt x="11513" y="2585"/>
                    <a:pt x="11752" y="2252"/>
                    <a:pt x="11692" y="1859"/>
                  </a:cubicBezTo>
                  <a:cubicBezTo>
                    <a:pt x="11644" y="1502"/>
                    <a:pt x="11371" y="1216"/>
                    <a:pt x="11013" y="1180"/>
                  </a:cubicBezTo>
                  <a:cubicBezTo>
                    <a:pt x="10980" y="1176"/>
                    <a:pt x="10948" y="1174"/>
                    <a:pt x="10915" y="1174"/>
                  </a:cubicBezTo>
                  <a:cubicBezTo>
                    <a:pt x="10484" y="1174"/>
                    <a:pt x="10144" y="1534"/>
                    <a:pt x="10144" y="1966"/>
                  </a:cubicBezTo>
                  <a:cubicBezTo>
                    <a:pt x="10144" y="2311"/>
                    <a:pt x="10370" y="2609"/>
                    <a:pt x="10668" y="2716"/>
                  </a:cubicBezTo>
                  <a:lnTo>
                    <a:pt x="10668" y="3645"/>
                  </a:lnTo>
                  <a:lnTo>
                    <a:pt x="10180" y="3645"/>
                  </a:lnTo>
                  <a:cubicBezTo>
                    <a:pt x="10001" y="3264"/>
                    <a:pt x="9620" y="2990"/>
                    <a:pt x="9180" y="2990"/>
                  </a:cubicBezTo>
                  <a:lnTo>
                    <a:pt x="6906" y="2990"/>
                  </a:lnTo>
                  <a:lnTo>
                    <a:pt x="6906" y="2478"/>
                  </a:lnTo>
                  <a:lnTo>
                    <a:pt x="7942" y="2478"/>
                  </a:lnTo>
                  <a:cubicBezTo>
                    <a:pt x="8096" y="2478"/>
                    <a:pt x="8192" y="2359"/>
                    <a:pt x="8192" y="2216"/>
                  </a:cubicBezTo>
                  <a:lnTo>
                    <a:pt x="8192" y="1502"/>
                  </a:lnTo>
                  <a:cubicBezTo>
                    <a:pt x="8513" y="1383"/>
                    <a:pt x="8751" y="1073"/>
                    <a:pt x="8716" y="716"/>
                  </a:cubicBezTo>
                  <a:cubicBezTo>
                    <a:pt x="8692" y="335"/>
                    <a:pt x="8370" y="13"/>
                    <a:pt x="7989" y="2"/>
                  </a:cubicBezTo>
                  <a:cubicBezTo>
                    <a:pt x="7974" y="1"/>
                    <a:pt x="7960" y="0"/>
                    <a:pt x="7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39"/>
            <p:cNvSpPr/>
            <p:nvPr/>
          </p:nvSpPr>
          <p:spPr>
            <a:xfrm>
              <a:off x="4424456" y="1717900"/>
              <a:ext cx="51958" cy="64600"/>
            </a:xfrm>
            <a:custGeom>
              <a:avLst/>
              <a:gdLst/>
              <a:ahLst/>
              <a:cxnLst/>
              <a:rect l="l" t="t" r="r" b="b"/>
              <a:pathLst>
                <a:path w="1870" h="2325" extrusionOk="0">
                  <a:moveTo>
                    <a:pt x="1084" y="1275"/>
                  </a:moveTo>
                  <a:cubicBezTo>
                    <a:pt x="1191" y="1275"/>
                    <a:pt x="1286" y="1358"/>
                    <a:pt x="1334" y="1453"/>
                  </a:cubicBezTo>
                  <a:cubicBezTo>
                    <a:pt x="1393" y="1644"/>
                    <a:pt x="1262" y="1798"/>
                    <a:pt x="1096" y="1798"/>
                  </a:cubicBezTo>
                  <a:cubicBezTo>
                    <a:pt x="941" y="1798"/>
                    <a:pt x="798" y="1632"/>
                    <a:pt x="846" y="1453"/>
                  </a:cubicBezTo>
                  <a:cubicBezTo>
                    <a:pt x="881" y="1358"/>
                    <a:pt x="977" y="1275"/>
                    <a:pt x="1084" y="1275"/>
                  </a:cubicBezTo>
                  <a:close/>
                  <a:moveTo>
                    <a:pt x="298" y="1"/>
                  </a:moveTo>
                  <a:cubicBezTo>
                    <a:pt x="167" y="1"/>
                    <a:pt x="48" y="96"/>
                    <a:pt x="24" y="227"/>
                  </a:cubicBezTo>
                  <a:cubicBezTo>
                    <a:pt x="0" y="394"/>
                    <a:pt x="131" y="524"/>
                    <a:pt x="286" y="524"/>
                  </a:cubicBezTo>
                  <a:lnTo>
                    <a:pt x="834" y="524"/>
                  </a:lnTo>
                  <a:lnTo>
                    <a:pt x="834" y="822"/>
                  </a:lnTo>
                  <a:cubicBezTo>
                    <a:pt x="524" y="941"/>
                    <a:pt x="286" y="1251"/>
                    <a:pt x="310" y="1608"/>
                  </a:cubicBezTo>
                  <a:cubicBezTo>
                    <a:pt x="346" y="2001"/>
                    <a:pt x="655" y="2310"/>
                    <a:pt x="1036" y="2322"/>
                  </a:cubicBezTo>
                  <a:cubicBezTo>
                    <a:pt x="1057" y="2324"/>
                    <a:pt x="1078" y="2325"/>
                    <a:pt x="1098" y="2325"/>
                  </a:cubicBezTo>
                  <a:cubicBezTo>
                    <a:pt x="1523" y="2325"/>
                    <a:pt x="1870" y="1980"/>
                    <a:pt x="1870" y="1548"/>
                  </a:cubicBezTo>
                  <a:cubicBezTo>
                    <a:pt x="1870" y="1191"/>
                    <a:pt x="1667" y="905"/>
                    <a:pt x="1358" y="810"/>
                  </a:cubicBezTo>
                  <a:lnTo>
                    <a:pt x="1358" y="251"/>
                  </a:lnTo>
                  <a:cubicBezTo>
                    <a:pt x="1358" y="108"/>
                    <a:pt x="1239"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39"/>
            <p:cNvSpPr/>
            <p:nvPr/>
          </p:nvSpPr>
          <p:spPr>
            <a:xfrm>
              <a:off x="4403283" y="1717567"/>
              <a:ext cx="16893" cy="14587"/>
            </a:xfrm>
            <a:custGeom>
              <a:avLst/>
              <a:gdLst/>
              <a:ahLst/>
              <a:cxnLst/>
              <a:rect l="l" t="t" r="r" b="b"/>
              <a:pathLst>
                <a:path w="608" h="525" extrusionOk="0">
                  <a:moveTo>
                    <a:pt x="310" y="1"/>
                  </a:moveTo>
                  <a:cubicBezTo>
                    <a:pt x="191" y="1"/>
                    <a:pt x="96" y="72"/>
                    <a:pt x="60" y="179"/>
                  </a:cubicBezTo>
                  <a:cubicBezTo>
                    <a:pt x="0" y="358"/>
                    <a:pt x="131" y="525"/>
                    <a:pt x="310" y="525"/>
                  </a:cubicBezTo>
                  <a:cubicBezTo>
                    <a:pt x="429" y="525"/>
                    <a:pt x="524" y="441"/>
                    <a:pt x="572" y="346"/>
                  </a:cubicBezTo>
                  <a:cubicBezTo>
                    <a:pt x="608" y="167"/>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39"/>
            <p:cNvSpPr/>
            <p:nvPr/>
          </p:nvSpPr>
          <p:spPr>
            <a:xfrm>
              <a:off x="4274583" y="1546578"/>
              <a:ext cx="15921" cy="14559"/>
            </a:xfrm>
            <a:custGeom>
              <a:avLst/>
              <a:gdLst/>
              <a:ahLst/>
              <a:cxnLst/>
              <a:rect l="l" t="t" r="r" b="b"/>
              <a:pathLst>
                <a:path w="573" h="524" extrusionOk="0">
                  <a:moveTo>
                    <a:pt x="291" y="1"/>
                  </a:moveTo>
                  <a:cubicBezTo>
                    <a:pt x="226" y="1"/>
                    <a:pt x="160" y="24"/>
                    <a:pt x="108" y="71"/>
                  </a:cubicBezTo>
                  <a:cubicBezTo>
                    <a:pt x="1" y="166"/>
                    <a:pt x="1" y="333"/>
                    <a:pt x="96" y="440"/>
                  </a:cubicBezTo>
                  <a:cubicBezTo>
                    <a:pt x="156" y="499"/>
                    <a:pt x="215" y="523"/>
                    <a:pt x="287" y="523"/>
                  </a:cubicBezTo>
                  <a:cubicBezTo>
                    <a:pt x="346" y="523"/>
                    <a:pt x="406" y="499"/>
                    <a:pt x="465" y="452"/>
                  </a:cubicBezTo>
                  <a:cubicBezTo>
                    <a:pt x="572" y="344"/>
                    <a:pt x="572" y="190"/>
                    <a:pt x="477" y="83"/>
                  </a:cubicBezTo>
                  <a:cubicBezTo>
                    <a:pt x="428" y="27"/>
                    <a:pt x="360" y="1"/>
                    <a:pt x="2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39"/>
            <p:cNvSpPr/>
            <p:nvPr/>
          </p:nvSpPr>
          <p:spPr>
            <a:xfrm>
              <a:off x="4308676" y="1555386"/>
              <a:ext cx="47985" cy="101082"/>
            </a:xfrm>
            <a:custGeom>
              <a:avLst/>
              <a:gdLst/>
              <a:ahLst/>
              <a:cxnLst/>
              <a:rect l="l" t="t" r="r" b="b"/>
              <a:pathLst>
                <a:path w="1727" h="3638" extrusionOk="0">
                  <a:moveTo>
                    <a:pt x="796" y="1"/>
                  </a:moveTo>
                  <a:cubicBezTo>
                    <a:pt x="766" y="1"/>
                    <a:pt x="735" y="6"/>
                    <a:pt x="703" y="16"/>
                  </a:cubicBezTo>
                  <a:cubicBezTo>
                    <a:pt x="595" y="51"/>
                    <a:pt x="524" y="147"/>
                    <a:pt x="524" y="266"/>
                  </a:cubicBezTo>
                  <a:lnTo>
                    <a:pt x="524" y="551"/>
                  </a:lnTo>
                  <a:cubicBezTo>
                    <a:pt x="524" y="551"/>
                    <a:pt x="488" y="563"/>
                    <a:pt x="476" y="575"/>
                  </a:cubicBezTo>
                  <a:cubicBezTo>
                    <a:pt x="298" y="658"/>
                    <a:pt x="143" y="801"/>
                    <a:pt x="72" y="980"/>
                  </a:cubicBezTo>
                  <a:cubicBezTo>
                    <a:pt x="0" y="1159"/>
                    <a:pt x="0" y="1373"/>
                    <a:pt x="72" y="1563"/>
                  </a:cubicBezTo>
                  <a:cubicBezTo>
                    <a:pt x="143" y="1742"/>
                    <a:pt x="298" y="1885"/>
                    <a:pt x="476" y="1968"/>
                  </a:cubicBezTo>
                  <a:lnTo>
                    <a:pt x="917" y="2159"/>
                  </a:lnTo>
                  <a:cubicBezTo>
                    <a:pt x="1036" y="2206"/>
                    <a:pt x="1095" y="2337"/>
                    <a:pt x="1036" y="2456"/>
                  </a:cubicBezTo>
                  <a:cubicBezTo>
                    <a:pt x="1012" y="2516"/>
                    <a:pt x="965" y="2563"/>
                    <a:pt x="917" y="2575"/>
                  </a:cubicBezTo>
                  <a:cubicBezTo>
                    <a:pt x="887" y="2587"/>
                    <a:pt x="857" y="2593"/>
                    <a:pt x="828" y="2593"/>
                  </a:cubicBezTo>
                  <a:cubicBezTo>
                    <a:pt x="798" y="2593"/>
                    <a:pt x="768" y="2587"/>
                    <a:pt x="738" y="2575"/>
                  </a:cubicBezTo>
                  <a:lnTo>
                    <a:pt x="524" y="2492"/>
                  </a:lnTo>
                  <a:cubicBezTo>
                    <a:pt x="489" y="2477"/>
                    <a:pt x="454" y="2471"/>
                    <a:pt x="420" y="2471"/>
                  </a:cubicBezTo>
                  <a:cubicBezTo>
                    <a:pt x="316" y="2471"/>
                    <a:pt x="224" y="2533"/>
                    <a:pt x="179" y="2623"/>
                  </a:cubicBezTo>
                  <a:cubicBezTo>
                    <a:pt x="119" y="2754"/>
                    <a:pt x="191" y="2909"/>
                    <a:pt x="310" y="2968"/>
                  </a:cubicBezTo>
                  <a:lnTo>
                    <a:pt x="536" y="3052"/>
                  </a:lnTo>
                  <a:lnTo>
                    <a:pt x="536" y="3361"/>
                  </a:lnTo>
                  <a:cubicBezTo>
                    <a:pt x="536" y="3504"/>
                    <a:pt x="619" y="3623"/>
                    <a:pt x="762" y="3635"/>
                  </a:cubicBezTo>
                  <a:cubicBezTo>
                    <a:pt x="774" y="3637"/>
                    <a:pt x="787" y="3638"/>
                    <a:pt x="799" y="3638"/>
                  </a:cubicBezTo>
                  <a:cubicBezTo>
                    <a:pt x="939" y="3638"/>
                    <a:pt x="1060" y="3516"/>
                    <a:pt x="1060" y="3385"/>
                  </a:cubicBezTo>
                  <a:lnTo>
                    <a:pt x="1060" y="3087"/>
                  </a:lnTo>
                  <a:cubicBezTo>
                    <a:pt x="1084" y="3087"/>
                    <a:pt x="1095" y="3064"/>
                    <a:pt x="1131" y="3052"/>
                  </a:cubicBezTo>
                  <a:cubicBezTo>
                    <a:pt x="1322" y="2980"/>
                    <a:pt x="1476" y="2825"/>
                    <a:pt x="1560" y="2647"/>
                  </a:cubicBezTo>
                  <a:cubicBezTo>
                    <a:pt x="1727" y="2266"/>
                    <a:pt x="1536" y="1837"/>
                    <a:pt x="1131" y="1671"/>
                  </a:cubicBezTo>
                  <a:lnTo>
                    <a:pt x="655" y="1480"/>
                  </a:lnTo>
                  <a:cubicBezTo>
                    <a:pt x="595" y="1444"/>
                    <a:pt x="548" y="1397"/>
                    <a:pt x="524" y="1361"/>
                  </a:cubicBezTo>
                  <a:cubicBezTo>
                    <a:pt x="488" y="1301"/>
                    <a:pt x="488" y="1242"/>
                    <a:pt x="524" y="1182"/>
                  </a:cubicBezTo>
                  <a:cubicBezTo>
                    <a:pt x="548" y="1123"/>
                    <a:pt x="595" y="1075"/>
                    <a:pt x="655" y="1063"/>
                  </a:cubicBezTo>
                  <a:cubicBezTo>
                    <a:pt x="685" y="1045"/>
                    <a:pt x="714" y="1037"/>
                    <a:pt x="744" y="1037"/>
                  </a:cubicBezTo>
                  <a:cubicBezTo>
                    <a:pt x="774" y="1037"/>
                    <a:pt x="804" y="1045"/>
                    <a:pt x="834" y="1063"/>
                  </a:cubicBezTo>
                  <a:lnTo>
                    <a:pt x="1072" y="1147"/>
                  </a:lnTo>
                  <a:cubicBezTo>
                    <a:pt x="1106" y="1161"/>
                    <a:pt x="1141" y="1168"/>
                    <a:pt x="1176" y="1168"/>
                  </a:cubicBezTo>
                  <a:cubicBezTo>
                    <a:pt x="1287" y="1168"/>
                    <a:pt x="1393" y="1098"/>
                    <a:pt x="1429" y="980"/>
                  </a:cubicBezTo>
                  <a:cubicBezTo>
                    <a:pt x="1476" y="849"/>
                    <a:pt x="1393" y="718"/>
                    <a:pt x="1274" y="670"/>
                  </a:cubicBezTo>
                  <a:lnTo>
                    <a:pt x="1060" y="587"/>
                  </a:lnTo>
                  <a:lnTo>
                    <a:pt x="1060" y="254"/>
                  </a:lnTo>
                  <a:cubicBezTo>
                    <a:pt x="1060" y="115"/>
                    <a:pt x="944" y="1"/>
                    <a:pt x="7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7" name="Google Shape;4447;p39"/>
          <p:cNvGrpSpPr/>
          <p:nvPr/>
        </p:nvGrpSpPr>
        <p:grpSpPr>
          <a:xfrm>
            <a:off x="1910401" y="1563025"/>
            <a:ext cx="587715" cy="583756"/>
            <a:chOff x="2772360" y="1421990"/>
            <a:chExt cx="370541" cy="368068"/>
          </a:xfrm>
        </p:grpSpPr>
        <p:sp>
          <p:nvSpPr>
            <p:cNvPr id="4448" name="Google Shape;4448;p39"/>
            <p:cNvSpPr/>
            <p:nvPr/>
          </p:nvSpPr>
          <p:spPr>
            <a:xfrm>
              <a:off x="2772360" y="1556136"/>
              <a:ext cx="370541" cy="233922"/>
            </a:xfrm>
            <a:custGeom>
              <a:avLst/>
              <a:gdLst/>
              <a:ahLst/>
              <a:cxnLst/>
              <a:rect l="l" t="t" r="r" b="b"/>
              <a:pathLst>
                <a:path w="13336" h="8419" extrusionOk="0">
                  <a:moveTo>
                    <a:pt x="7894" y="512"/>
                  </a:moveTo>
                  <a:lnTo>
                    <a:pt x="7990" y="1632"/>
                  </a:lnTo>
                  <a:lnTo>
                    <a:pt x="5346" y="1632"/>
                  </a:lnTo>
                  <a:lnTo>
                    <a:pt x="5454" y="512"/>
                  </a:lnTo>
                  <a:close/>
                  <a:moveTo>
                    <a:pt x="11061" y="512"/>
                  </a:moveTo>
                  <a:cubicBezTo>
                    <a:pt x="11085" y="512"/>
                    <a:pt x="11169" y="512"/>
                    <a:pt x="11240" y="703"/>
                  </a:cubicBezTo>
                  <a:lnTo>
                    <a:pt x="11514" y="1632"/>
                  </a:lnTo>
                  <a:lnTo>
                    <a:pt x="8525" y="1632"/>
                  </a:lnTo>
                  <a:lnTo>
                    <a:pt x="8418" y="512"/>
                  </a:lnTo>
                  <a:close/>
                  <a:moveTo>
                    <a:pt x="4775" y="2144"/>
                  </a:moveTo>
                  <a:lnTo>
                    <a:pt x="4656" y="3501"/>
                  </a:lnTo>
                  <a:lnTo>
                    <a:pt x="1227" y="3501"/>
                  </a:lnTo>
                  <a:lnTo>
                    <a:pt x="1655" y="2144"/>
                  </a:lnTo>
                  <a:close/>
                  <a:moveTo>
                    <a:pt x="8049" y="2144"/>
                  </a:moveTo>
                  <a:lnTo>
                    <a:pt x="8168" y="3501"/>
                  </a:lnTo>
                  <a:lnTo>
                    <a:pt x="5168" y="3501"/>
                  </a:lnTo>
                  <a:lnTo>
                    <a:pt x="5287" y="2144"/>
                  </a:lnTo>
                  <a:close/>
                  <a:moveTo>
                    <a:pt x="11681" y="2144"/>
                  </a:moveTo>
                  <a:lnTo>
                    <a:pt x="12109" y="3501"/>
                  </a:lnTo>
                  <a:lnTo>
                    <a:pt x="8680" y="3501"/>
                  </a:lnTo>
                  <a:lnTo>
                    <a:pt x="8561" y="2144"/>
                  </a:lnTo>
                  <a:close/>
                  <a:moveTo>
                    <a:pt x="8204" y="4013"/>
                  </a:moveTo>
                  <a:lnTo>
                    <a:pt x="8347" y="5680"/>
                  </a:lnTo>
                  <a:lnTo>
                    <a:pt x="4989" y="5680"/>
                  </a:lnTo>
                  <a:lnTo>
                    <a:pt x="5132" y="4013"/>
                  </a:lnTo>
                  <a:close/>
                  <a:moveTo>
                    <a:pt x="12264" y="4013"/>
                  </a:moveTo>
                  <a:lnTo>
                    <a:pt x="12776" y="5596"/>
                  </a:lnTo>
                  <a:cubicBezTo>
                    <a:pt x="12740" y="5644"/>
                    <a:pt x="12681" y="5680"/>
                    <a:pt x="12609" y="5680"/>
                  </a:cubicBezTo>
                  <a:lnTo>
                    <a:pt x="8906" y="5680"/>
                  </a:lnTo>
                  <a:lnTo>
                    <a:pt x="8752" y="4013"/>
                  </a:lnTo>
                  <a:close/>
                  <a:moveTo>
                    <a:pt x="4596" y="4025"/>
                  </a:moveTo>
                  <a:lnTo>
                    <a:pt x="4453" y="5692"/>
                  </a:lnTo>
                  <a:lnTo>
                    <a:pt x="751" y="5692"/>
                  </a:lnTo>
                  <a:cubicBezTo>
                    <a:pt x="667" y="5680"/>
                    <a:pt x="608" y="5644"/>
                    <a:pt x="584" y="5608"/>
                  </a:cubicBezTo>
                  <a:lnTo>
                    <a:pt x="1084" y="4025"/>
                  </a:lnTo>
                  <a:close/>
                  <a:moveTo>
                    <a:pt x="6835" y="6204"/>
                  </a:moveTo>
                  <a:lnTo>
                    <a:pt x="6835" y="7073"/>
                  </a:lnTo>
                  <a:lnTo>
                    <a:pt x="6513" y="7073"/>
                  </a:lnTo>
                  <a:lnTo>
                    <a:pt x="6513" y="6204"/>
                  </a:lnTo>
                  <a:close/>
                  <a:moveTo>
                    <a:pt x="8605" y="7581"/>
                  </a:moveTo>
                  <a:cubicBezTo>
                    <a:pt x="8681" y="7581"/>
                    <a:pt x="8728" y="7654"/>
                    <a:pt x="8728" y="7728"/>
                  </a:cubicBezTo>
                  <a:lnTo>
                    <a:pt x="8728" y="7882"/>
                  </a:lnTo>
                  <a:lnTo>
                    <a:pt x="4596" y="7882"/>
                  </a:lnTo>
                  <a:lnTo>
                    <a:pt x="4596" y="7728"/>
                  </a:lnTo>
                  <a:cubicBezTo>
                    <a:pt x="4596" y="7644"/>
                    <a:pt x="4668" y="7585"/>
                    <a:pt x="4751" y="7585"/>
                  </a:cubicBezTo>
                  <a:lnTo>
                    <a:pt x="8573" y="7585"/>
                  </a:lnTo>
                  <a:cubicBezTo>
                    <a:pt x="8584" y="7582"/>
                    <a:pt x="8595" y="7581"/>
                    <a:pt x="8605" y="7581"/>
                  </a:cubicBezTo>
                  <a:close/>
                  <a:moveTo>
                    <a:pt x="2263" y="0"/>
                  </a:moveTo>
                  <a:cubicBezTo>
                    <a:pt x="1965" y="0"/>
                    <a:pt x="1727" y="215"/>
                    <a:pt x="1608" y="572"/>
                  </a:cubicBezTo>
                  <a:lnTo>
                    <a:pt x="48" y="5525"/>
                  </a:lnTo>
                  <a:cubicBezTo>
                    <a:pt x="0" y="5680"/>
                    <a:pt x="36" y="5823"/>
                    <a:pt x="120" y="5954"/>
                  </a:cubicBezTo>
                  <a:cubicBezTo>
                    <a:pt x="239" y="6132"/>
                    <a:pt x="477" y="6239"/>
                    <a:pt x="703" y="6239"/>
                  </a:cubicBezTo>
                  <a:lnTo>
                    <a:pt x="6001" y="6239"/>
                  </a:lnTo>
                  <a:lnTo>
                    <a:pt x="6001" y="7073"/>
                  </a:lnTo>
                  <a:lnTo>
                    <a:pt x="4751" y="7073"/>
                  </a:lnTo>
                  <a:cubicBezTo>
                    <a:pt x="4382" y="7073"/>
                    <a:pt x="4084" y="7370"/>
                    <a:pt x="4084" y="7740"/>
                  </a:cubicBezTo>
                  <a:lnTo>
                    <a:pt x="4084" y="8156"/>
                  </a:lnTo>
                  <a:cubicBezTo>
                    <a:pt x="4084" y="8311"/>
                    <a:pt x="4203" y="8418"/>
                    <a:pt x="4334" y="8418"/>
                  </a:cubicBezTo>
                  <a:lnTo>
                    <a:pt x="9025" y="8418"/>
                  </a:lnTo>
                  <a:cubicBezTo>
                    <a:pt x="9168" y="8418"/>
                    <a:pt x="9275" y="8287"/>
                    <a:pt x="9275" y="8156"/>
                  </a:cubicBezTo>
                  <a:lnTo>
                    <a:pt x="9275" y="7740"/>
                  </a:lnTo>
                  <a:cubicBezTo>
                    <a:pt x="9275" y="7370"/>
                    <a:pt x="8978" y="7073"/>
                    <a:pt x="8609" y="7073"/>
                  </a:cubicBezTo>
                  <a:lnTo>
                    <a:pt x="7359" y="7073"/>
                  </a:lnTo>
                  <a:lnTo>
                    <a:pt x="7359" y="6239"/>
                  </a:lnTo>
                  <a:lnTo>
                    <a:pt x="12621" y="6239"/>
                  </a:lnTo>
                  <a:cubicBezTo>
                    <a:pt x="12847" y="6239"/>
                    <a:pt x="13085" y="6132"/>
                    <a:pt x="13205" y="5954"/>
                  </a:cubicBezTo>
                  <a:cubicBezTo>
                    <a:pt x="13300" y="5811"/>
                    <a:pt x="13335" y="5656"/>
                    <a:pt x="13288" y="5513"/>
                  </a:cubicBezTo>
                  <a:lnTo>
                    <a:pt x="11740" y="584"/>
                  </a:lnTo>
                  <a:cubicBezTo>
                    <a:pt x="11621" y="227"/>
                    <a:pt x="11383" y="24"/>
                    <a:pt x="11085" y="24"/>
                  </a:cubicBezTo>
                  <a:lnTo>
                    <a:pt x="4084" y="24"/>
                  </a:lnTo>
                  <a:cubicBezTo>
                    <a:pt x="3941" y="24"/>
                    <a:pt x="3822" y="120"/>
                    <a:pt x="3822" y="250"/>
                  </a:cubicBezTo>
                  <a:cubicBezTo>
                    <a:pt x="3810" y="405"/>
                    <a:pt x="3930" y="524"/>
                    <a:pt x="4084" y="524"/>
                  </a:cubicBezTo>
                  <a:lnTo>
                    <a:pt x="4942" y="524"/>
                  </a:lnTo>
                  <a:lnTo>
                    <a:pt x="4834" y="1644"/>
                  </a:lnTo>
                  <a:lnTo>
                    <a:pt x="1822" y="1644"/>
                  </a:lnTo>
                  <a:lnTo>
                    <a:pt x="2120" y="715"/>
                  </a:lnTo>
                  <a:cubicBezTo>
                    <a:pt x="2179" y="524"/>
                    <a:pt x="2263" y="524"/>
                    <a:pt x="2275" y="524"/>
                  </a:cubicBezTo>
                  <a:cubicBezTo>
                    <a:pt x="2441" y="524"/>
                    <a:pt x="2560" y="381"/>
                    <a:pt x="2537" y="215"/>
                  </a:cubicBezTo>
                  <a:cubicBezTo>
                    <a:pt x="2501" y="96"/>
                    <a:pt x="2394" y="0"/>
                    <a:pt x="2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9"/>
            <p:cNvSpPr/>
            <p:nvPr/>
          </p:nvSpPr>
          <p:spPr>
            <a:xfrm>
              <a:off x="2928845" y="1454248"/>
              <a:ext cx="57904" cy="57904"/>
            </a:xfrm>
            <a:custGeom>
              <a:avLst/>
              <a:gdLst/>
              <a:ahLst/>
              <a:cxnLst/>
              <a:rect l="l" t="t" r="r" b="b"/>
              <a:pathLst>
                <a:path w="2084" h="2084" extrusionOk="0">
                  <a:moveTo>
                    <a:pt x="1036" y="536"/>
                  </a:moveTo>
                  <a:cubicBezTo>
                    <a:pt x="1322" y="536"/>
                    <a:pt x="1560" y="774"/>
                    <a:pt x="1560" y="1048"/>
                  </a:cubicBezTo>
                  <a:cubicBezTo>
                    <a:pt x="1560" y="1334"/>
                    <a:pt x="1322" y="1572"/>
                    <a:pt x="1036" y="1572"/>
                  </a:cubicBezTo>
                  <a:cubicBezTo>
                    <a:pt x="750" y="1572"/>
                    <a:pt x="512" y="1334"/>
                    <a:pt x="512" y="1048"/>
                  </a:cubicBezTo>
                  <a:cubicBezTo>
                    <a:pt x="524" y="750"/>
                    <a:pt x="750" y="536"/>
                    <a:pt x="1036" y="536"/>
                  </a:cubicBezTo>
                  <a:close/>
                  <a:moveTo>
                    <a:pt x="1036" y="0"/>
                  </a:moveTo>
                  <a:cubicBezTo>
                    <a:pt x="476" y="0"/>
                    <a:pt x="0" y="453"/>
                    <a:pt x="0" y="1036"/>
                  </a:cubicBezTo>
                  <a:cubicBezTo>
                    <a:pt x="0" y="1620"/>
                    <a:pt x="476" y="2084"/>
                    <a:pt x="1036" y="2084"/>
                  </a:cubicBezTo>
                  <a:cubicBezTo>
                    <a:pt x="1607" y="2084"/>
                    <a:pt x="2084" y="1620"/>
                    <a:pt x="2084" y="1036"/>
                  </a:cubicBezTo>
                  <a:cubicBezTo>
                    <a:pt x="2084" y="453"/>
                    <a:pt x="1619" y="0"/>
                    <a:pt x="1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9"/>
            <p:cNvSpPr/>
            <p:nvPr/>
          </p:nvSpPr>
          <p:spPr>
            <a:xfrm>
              <a:off x="2950989" y="1421990"/>
              <a:ext cx="14254" cy="25618"/>
            </a:xfrm>
            <a:custGeom>
              <a:avLst/>
              <a:gdLst/>
              <a:ahLst/>
              <a:cxnLst/>
              <a:rect l="l" t="t" r="r" b="b"/>
              <a:pathLst>
                <a:path w="513" h="922" extrusionOk="0">
                  <a:moveTo>
                    <a:pt x="259" y="1"/>
                  </a:moveTo>
                  <a:cubicBezTo>
                    <a:pt x="123" y="1"/>
                    <a:pt x="1" y="120"/>
                    <a:pt x="1" y="268"/>
                  </a:cubicBezTo>
                  <a:lnTo>
                    <a:pt x="1" y="661"/>
                  </a:lnTo>
                  <a:cubicBezTo>
                    <a:pt x="1" y="804"/>
                    <a:pt x="115" y="921"/>
                    <a:pt x="245" y="921"/>
                  </a:cubicBezTo>
                  <a:cubicBezTo>
                    <a:pt x="267" y="921"/>
                    <a:pt x="289" y="918"/>
                    <a:pt x="310" y="911"/>
                  </a:cubicBezTo>
                  <a:cubicBezTo>
                    <a:pt x="429" y="888"/>
                    <a:pt x="513" y="768"/>
                    <a:pt x="513" y="649"/>
                  </a:cubicBezTo>
                  <a:lnTo>
                    <a:pt x="513" y="268"/>
                  </a:lnTo>
                  <a:cubicBezTo>
                    <a:pt x="513" y="149"/>
                    <a:pt x="429" y="30"/>
                    <a:pt x="310" y="6"/>
                  </a:cubicBezTo>
                  <a:cubicBezTo>
                    <a:pt x="293" y="2"/>
                    <a:pt x="276"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9"/>
            <p:cNvSpPr/>
            <p:nvPr/>
          </p:nvSpPr>
          <p:spPr>
            <a:xfrm>
              <a:off x="2902699" y="1448441"/>
              <a:ext cx="25840" cy="20728"/>
            </a:xfrm>
            <a:custGeom>
              <a:avLst/>
              <a:gdLst/>
              <a:ahLst/>
              <a:cxnLst/>
              <a:rect l="l" t="t" r="r" b="b"/>
              <a:pathLst>
                <a:path w="930" h="746" extrusionOk="0">
                  <a:moveTo>
                    <a:pt x="295" y="1"/>
                  </a:moveTo>
                  <a:cubicBezTo>
                    <a:pt x="206" y="1"/>
                    <a:pt x="119" y="48"/>
                    <a:pt x="72" y="126"/>
                  </a:cubicBezTo>
                  <a:cubicBezTo>
                    <a:pt x="1" y="281"/>
                    <a:pt x="48" y="424"/>
                    <a:pt x="167" y="507"/>
                  </a:cubicBezTo>
                  <a:lnTo>
                    <a:pt x="501" y="709"/>
                  </a:lnTo>
                  <a:cubicBezTo>
                    <a:pt x="548" y="745"/>
                    <a:pt x="596" y="745"/>
                    <a:pt x="632" y="745"/>
                  </a:cubicBezTo>
                  <a:cubicBezTo>
                    <a:pt x="727" y="745"/>
                    <a:pt x="822" y="697"/>
                    <a:pt x="858" y="602"/>
                  </a:cubicBezTo>
                  <a:cubicBezTo>
                    <a:pt x="929" y="483"/>
                    <a:pt x="894" y="328"/>
                    <a:pt x="774" y="245"/>
                  </a:cubicBezTo>
                  <a:lnTo>
                    <a:pt x="429" y="43"/>
                  </a:lnTo>
                  <a:cubicBezTo>
                    <a:pt x="388" y="14"/>
                    <a:pt x="341" y="1"/>
                    <a:pt x="2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9"/>
            <p:cNvSpPr/>
            <p:nvPr/>
          </p:nvSpPr>
          <p:spPr>
            <a:xfrm>
              <a:off x="2902699" y="1497732"/>
              <a:ext cx="25840" cy="20061"/>
            </a:xfrm>
            <a:custGeom>
              <a:avLst/>
              <a:gdLst/>
              <a:ahLst/>
              <a:cxnLst/>
              <a:rect l="l" t="t" r="r" b="b"/>
              <a:pathLst>
                <a:path w="930" h="722" extrusionOk="0">
                  <a:moveTo>
                    <a:pt x="640" y="1"/>
                  </a:moveTo>
                  <a:cubicBezTo>
                    <a:pt x="594" y="1"/>
                    <a:pt x="546" y="14"/>
                    <a:pt x="501" y="43"/>
                  </a:cubicBezTo>
                  <a:lnTo>
                    <a:pt x="167" y="245"/>
                  </a:lnTo>
                  <a:cubicBezTo>
                    <a:pt x="48" y="317"/>
                    <a:pt x="1" y="471"/>
                    <a:pt x="72" y="602"/>
                  </a:cubicBezTo>
                  <a:cubicBezTo>
                    <a:pt x="120" y="662"/>
                    <a:pt x="203" y="721"/>
                    <a:pt x="298" y="721"/>
                  </a:cubicBezTo>
                  <a:cubicBezTo>
                    <a:pt x="334" y="721"/>
                    <a:pt x="382" y="709"/>
                    <a:pt x="429" y="698"/>
                  </a:cubicBezTo>
                  <a:lnTo>
                    <a:pt x="774" y="483"/>
                  </a:lnTo>
                  <a:cubicBezTo>
                    <a:pt x="894" y="412"/>
                    <a:pt x="929" y="257"/>
                    <a:pt x="858" y="126"/>
                  </a:cubicBezTo>
                  <a:cubicBezTo>
                    <a:pt x="811" y="48"/>
                    <a:pt x="729" y="1"/>
                    <a:pt x="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9"/>
            <p:cNvSpPr/>
            <p:nvPr/>
          </p:nvSpPr>
          <p:spPr>
            <a:xfrm>
              <a:off x="2950656" y="1519154"/>
              <a:ext cx="13920" cy="25701"/>
            </a:xfrm>
            <a:custGeom>
              <a:avLst/>
              <a:gdLst/>
              <a:ahLst/>
              <a:cxnLst/>
              <a:rect l="l" t="t" r="r" b="b"/>
              <a:pathLst>
                <a:path w="501" h="925" extrusionOk="0">
                  <a:moveTo>
                    <a:pt x="245" y="1"/>
                  </a:moveTo>
                  <a:cubicBezTo>
                    <a:pt x="108" y="1"/>
                    <a:pt x="1" y="126"/>
                    <a:pt x="1" y="260"/>
                  </a:cubicBezTo>
                  <a:lnTo>
                    <a:pt x="1" y="665"/>
                  </a:lnTo>
                  <a:cubicBezTo>
                    <a:pt x="1" y="784"/>
                    <a:pt x="72" y="903"/>
                    <a:pt x="191" y="915"/>
                  </a:cubicBezTo>
                  <a:cubicBezTo>
                    <a:pt x="215" y="921"/>
                    <a:pt x="238" y="925"/>
                    <a:pt x="260" y="925"/>
                  </a:cubicBezTo>
                  <a:cubicBezTo>
                    <a:pt x="396" y="925"/>
                    <a:pt x="501" y="808"/>
                    <a:pt x="501" y="665"/>
                  </a:cubicBezTo>
                  <a:lnTo>
                    <a:pt x="501" y="260"/>
                  </a:lnTo>
                  <a:cubicBezTo>
                    <a:pt x="501" y="141"/>
                    <a:pt x="430" y="22"/>
                    <a:pt x="311" y="10"/>
                  </a:cubicBezTo>
                  <a:cubicBezTo>
                    <a:pt x="288" y="4"/>
                    <a:pt x="266"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9"/>
            <p:cNvSpPr/>
            <p:nvPr/>
          </p:nvSpPr>
          <p:spPr>
            <a:xfrm>
              <a:off x="2987054" y="1497315"/>
              <a:ext cx="25840" cy="20478"/>
            </a:xfrm>
            <a:custGeom>
              <a:avLst/>
              <a:gdLst/>
              <a:ahLst/>
              <a:cxnLst/>
              <a:rect l="l" t="t" r="r" b="b"/>
              <a:pathLst>
                <a:path w="930" h="737" extrusionOk="0">
                  <a:moveTo>
                    <a:pt x="305" y="0"/>
                  </a:moveTo>
                  <a:cubicBezTo>
                    <a:pt x="213" y="0"/>
                    <a:pt x="121" y="48"/>
                    <a:pt x="72" y="129"/>
                  </a:cubicBezTo>
                  <a:cubicBezTo>
                    <a:pt x="1" y="260"/>
                    <a:pt x="48" y="427"/>
                    <a:pt x="167" y="498"/>
                  </a:cubicBezTo>
                  <a:lnTo>
                    <a:pt x="501" y="713"/>
                  </a:lnTo>
                  <a:cubicBezTo>
                    <a:pt x="548" y="736"/>
                    <a:pt x="596" y="736"/>
                    <a:pt x="632" y="736"/>
                  </a:cubicBezTo>
                  <a:cubicBezTo>
                    <a:pt x="727" y="736"/>
                    <a:pt x="810" y="689"/>
                    <a:pt x="858" y="605"/>
                  </a:cubicBezTo>
                  <a:cubicBezTo>
                    <a:pt x="929" y="486"/>
                    <a:pt x="894" y="320"/>
                    <a:pt x="775" y="248"/>
                  </a:cubicBezTo>
                  <a:lnTo>
                    <a:pt x="429" y="34"/>
                  </a:lnTo>
                  <a:cubicBezTo>
                    <a:pt x="391" y="11"/>
                    <a:pt x="348"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9"/>
            <p:cNvSpPr/>
            <p:nvPr/>
          </p:nvSpPr>
          <p:spPr>
            <a:xfrm>
              <a:off x="2987054" y="1448997"/>
              <a:ext cx="25840" cy="20172"/>
            </a:xfrm>
            <a:custGeom>
              <a:avLst/>
              <a:gdLst/>
              <a:ahLst/>
              <a:cxnLst/>
              <a:rect l="l" t="t" r="r" b="b"/>
              <a:pathLst>
                <a:path w="930" h="726" extrusionOk="0">
                  <a:moveTo>
                    <a:pt x="630" y="1"/>
                  </a:moveTo>
                  <a:cubicBezTo>
                    <a:pt x="587" y="1"/>
                    <a:pt x="543" y="12"/>
                    <a:pt x="501" y="35"/>
                  </a:cubicBezTo>
                  <a:lnTo>
                    <a:pt x="167" y="249"/>
                  </a:lnTo>
                  <a:cubicBezTo>
                    <a:pt x="48" y="320"/>
                    <a:pt x="1" y="463"/>
                    <a:pt x="72" y="606"/>
                  </a:cubicBezTo>
                  <a:cubicBezTo>
                    <a:pt x="120" y="677"/>
                    <a:pt x="203" y="725"/>
                    <a:pt x="298" y="725"/>
                  </a:cubicBezTo>
                  <a:cubicBezTo>
                    <a:pt x="334" y="725"/>
                    <a:pt x="382" y="701"/>
                    <a:pt x="429" y="689"/>
                  </a:cubicBezTo>
                  <a:lnTo>
                    <a:pt x="775" y="487"/>
                  </a:lnTo>
                  <a:cubicBezTo>
                    <a:pt x="894" y="404"/>
                    <a:pt x="929" y="261"/>
                    <a:pt x="858" y="130"/>
                  </a:cubicBezTo>
                  <a:cubicBezTo>
                    <a:pt x="809" y="49"/>
                    <a:pt x="722" y="1"/>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39"/>
            <p:cNvSpPr/>
            <p:nvPr/>
          </p:nvSpPr>
          <p:spPr>
            <a:xfrm>
              <a:off x="2848129" y="1555803"/>
              <a:ext cx="16893" cy="14587"/>
            </a:xfrm>
            <a:custGeom>
              <a:avLst/>
              <a:gdLst/>
              <a:ahLst/>
              <a:cxnLst/>
              <a:rect l="l" t="t" r="r" b="b"/>
              <a:pathLst>
                <a:path w="608" h="525" extrusionOk="0">
                  <a:moveTo>
                    <a:pt x="298" y="1"/>
                  </a:moveTo>
                  <a:cubicBezTo>
                    <a:pt x="179" y="1"/>
                    <a:pt x="83" y="72"/>
                    <a:pt x="48" y="179"/>
                  </a:cubicBezTo>
                  <a:cubicBezTo>
                    <a:pt x="0" y="358"/>
                    <a:pt x="119" y="524"/>
                    <a:pt x="298" y="524"/>
                  </a:cubicBezTo>
                  <a:cubicBezTo>
                    <a:pt x="417" y="524"/>
                    <a:pt x="524" y="453"/>
                    <a:pt x="548" y="346"/>
                  </a:cubicBezTo>
                  <a:cubicBezTo>
                    <a:pt x="607" y="167"/>
                    <a:pt x="476" y="1"/>
                    <a:pt x="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39"/>
            <p:cNvSpPr/>
            <p:nvPr/>
          </p:nvSpPr>
          <p:spPr>
            <a:xfrm>
              <a:off x="3048265" y="1693088"/>
              <a:ext cx="16893" cy="14587"/>
            </a:xfrm>
            <a:custGeom>
              <a:avLst/>
              <a:gdLst/>
              <a:ahLst/>
              <a:cxnLst/>
              <a:rect l="l" t="t" r="r" b="b"/>
              <a:pathLst>
                <a:path w="608" h="525" extrusionOk="0">
                  <a:moveTo>
                    <a:pt x="310" y="1"/>
                  </a:moveTo>
                  <a:cubicBezTo>
                    <a:pt x="191" y="1"/>
                    <a:pt x="84" y="72"/>
                    <a:pt x="60" y="179"/>
                  </a:cubicBezTo>
                  <a:cubicBezTo>
                    <a:pt x="0" y="358"/>
                    <a:pt x="131" y="525"/>
                    <a:pt x="310" y="525"/>
                  </a:cubicBezTo>
                  <a:cubicBezTo>
                    <a:pt x="429" y="525"/>
                    <a:pt x="524" y="453"/>
                    <a:pt x="560" y="346"/>
                  </a:cubicBezTo>
                  <a:cubicBezTo>
                    <a:pt x="608" y="167"/>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39"/>
            <p:cNvSpPr/>
            <p:nvPr/>
          </p:nvSpPr>
          <p:spPr>
            <a:xfrm>
              <a:off x="3069103" y="1693088"/>
              <a:ext cx="46012" cy="14254"/>
            </a:xfrm>
            <a:custGeom>
              <a:avLst/>
              <a:gdLst/>
              <a:ahLst/>
              <a:cxnLst/>
              <a:rect l="l" t="t" r="r" b="b"/>
              <a:pathLst>
                <a:path w="1656" h="513" extrusionOk="0">
                  <a:moveTo>
                    <a:pt x="298" y="1"/>
                  </a:moveTo>
                  <a:cubicBezTo>
                    <a:pt x="191" y="1"/>
                    <a:pt x="60" y="72"/>
                    <a:pt x="48" y="191"/>
                  </a:cubicBezTo>
                  <a:cubicBezTo>
                    <a:pt x="0" y="358"/>
                    <a:pt x="143" y="513"/>
                    <a:pt x="298" y="513"/>
                  </a:cubicBezTo>
                  <a:lnTo>
                    <a:pt x="1358" y="513"/>
                  </a:lnTo>
                  <a:cubicBezTo>
                    <a:pt x="1477" y="513"/>
                    <a:pt x="1596" y="429"/>
                    <a:pt x="1620" y="310"/>
                  </a:cubicBezTo>
                  <a:cubicBezTo>
                    <a:pt x="1655" y="155"/>
                    <a:pt x="1524" y="1"/>
                    <a:pt x="1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9" name="Google Shape;44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THE PROJECT</a:t>
            </a:r>
            <a:endParaRPr dirty="0"/>
          </a:p>
        </p:txBody>
      </p:sp>
      <p:sp>
        <p:nvSpPr>
          <p:cNvPr id="4460" name="Google Shape;4460;p39"/>
          <p:cNvSpPr txBox="1">
            <a:spLocks noGrp="1"/>
          </p:cNvSpPr>
          <p:nvPr>
            <p:ph type="title" idx="2"/>
          </p:nvPr>
        </p:nvSpPr>
        <p:spPr>
          <a:xfrm>
            <a:off x="956674" y="2184683"/>
            <a:ext cx="2361900" cy="5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a:t>
            </a:r>
            <a:endParaRPr dirty="0"/>
          </a:p>
        </p:txBody>
      </p:sp>
      <p:sp>
        <p:nvSpPr>
          <p:cNvPr id="4461" name="Google Shape;4461;p39"/>
          <p:cNvSpPr txBox="1">
            <a:spLocks noGrp="1"/>
          </p:cNvSpPr>
          <p:nvPr>
            <p:ph type="subTitle" idx="1"/>
          </p:nvPr>
        </p:nvSpPr>
        <p:spPr>
          <a:xfrm>
            <a:off x="730348" y="2578796"/>
            <a:ext cx="2855538" cy="869400"/>
          </a:xfrm>
          <a:prstGeom prst="rect">
            <a:avLst/>
          </a:prstGeom>
        </p:spPr>
        <p:txBody>
          <a:bodyPr spcFirstLastPara="1" wrap="square" lIns="91425" tIns="91425" rIns="91425" bIns="91425" anchor="t" anchorCtr="0">
            <a:noAutofit/>
          </a:bodyPr>
          <a:lstStyle/>
          <a:p>
            <a:pPr marL="0" lvl="0" indent="0"/>
            <a:r>
              <a:rPr lang="en-US" b="0" i="0" dirty="0">
                <a:solidFill>
                  <a:schemeClr val="tx1"/>
                </a:solidFill>
                <a:effectLst/>
                <a:latin typeface="Söhne"/>
              </a:rPr>
              <a:t>This presentation delves into the project "Link Prediction in Social Networks," an endeavor that leverages machine learning and network analysis to anticipate future connections within a social network. The project taps into the vast amount of data generated by social interactions to uncover the hidden patterns that indicate the likelihood of future link formation.</a:t>
            </a:r>
            <a:endParaRPr dirty="0">
              <a:solidFill>
                <a:schemeClr val="tx1"/>
              </a:solidFill>
            </a:endParaRPr>
          </a:p>
        </p:txBody>
      </p:sp>
      <p:sp>
        <p:nvSpPr>
          <p:cNvPr id="4464" name="Google Shape;4464;p39"/>
          <p:cNvSpPr txBox="1">
            <a:spLocks noGrp="1"/>
          </p:cNvSpPr>
          <p:nvPr>
            <p:ph type="title" idx="5"/>
          </p:nvPr>
        </p:nvSpPr>
        <p:spPr>
          <a:xfrm>
            <a:off x="5759270" y="2184683"/>
            <a:ext cx="2361900" cy="527700"/>
          </a:xfrm>
          <a:prstGeom prst="rect">
            <a:avLst/>
          </a:prstGeom>
        </p:spPr>
        <p:txBody>
          <a:bodyPr spcFirstLastPara="1" wrap="square" lIns="91425" tIns="91425" rIns="91425" bIns="91425" anchor="t" anchorCtr="0">
            <a:noAutofit/>
          </a:bodyPr>
          <a:lstStyle/>
          <a:p>
            <a:r>
              <a:rPr lang="en-US" dirty="0"/>
              <a:t>Aim</a:t>
            </a:r>
            <a:br>
              <a:rPr lang="en-US" dirty="0"/>
            </a:br>
            <a:endParaRPr dirty="0"/>
          </a:p>
        </p:txBody>
      </p:sp>
      <p:sp>
        <p:nvSpPr>
          <p:cNvPr id="4465" name="Google Shape;4465;p39"/>
          <p:cNvSpPr txBox="1">
            <a:spLocks noGrp="1"/>
          </p:cNvSpPr>
          <p:nvPr>
            <p:ph type="subTitle" idx="6"/>
          </p:nvPr>
        </p:nvSpPr>
        <p:spPr>
          <a:xfrm>
            <a:off x="5558116" y="2441571"/>
            <a:ext cx="2988007" cy="869400"/>
          </a:xfrm>
          <a:prstGeom prst="rect">
            <a:avLst/>
          </a:prstGeom>
        </p:spPr>
        <p:txBody>
          <a:bodyPr spcFirstLastPara="1" wrap="square" lIns="91425" tIns="91425" rIns="91425" bIns="91425" anchor="t" anchorCtr="0">
            <a:noAutofit/>
          </a:bodyPr>
          <a:lstStyle/>
          <a:p>
            <a:pPr marL="0" lvl="0" indent="0"/>
            <a:r>
              <a:rPr lang="en-US" sz="1200" b="0" i="0" dirty="0">
                <a:solidFill>
                  <a:schemeClr val="tx1"/>
                </a:solidFill>
                <a:effectLst/>
                <a:latin typeface="Söhne"/>
              </a:rPr>
              <a:t>The aim of this project is to develop a robust predictive model that can accurately forecast potential future links between nodes in a social network. This can improve the functionality of social platforms through better friend recommendations, enhance academic and professional networking by suggesting potential collaborations, and contribute to fields like bioinformatics by predicting protein interactions. Ultimately, the goal is to create a tool that is not only precise in its predictions but also provides insights into the mechanisms driving social connectivity.</a:t>
            </a:r>
            <a:endParaRPr sz="1200" dirty="0">
              <a:solidFill>
                <a:schemeClr val="tx1"/>
              </a:solidFill>
            </a:endParaRPr>
          </a:p>
        </p:txBody>
      </p:sp>
      <p:sp>
        <p:nvSpPr>
          <p:cNvPr id="2" name="Slide Number Placeholder 1"/>
          <p:cNvSpPr>
            <a:spLocks noGrp="1"/>
          </p:cNvSpPr>
          <p:nvPr>
            <p:ph type="sldNum" sz="quarter" idx="10"/>
          </p:nvPr>
        </p:nvSpPr>
        <p:spPr/>
        <p:txBody>
          <a:bodyPr/>
          <a:lstStyle/>
          <a:p>
            <a:fld id="{74E17EE3-2C6E-4EA7-AEE4-427FFCBAFFB8}" type="slidenum">
              <a:rPr lang="en-US" smtClean="0"/>
              <a:t>5</a:t>
            </a:fld>
            <a:endParaRPr lang="en-US"/>
          </a:p>
        </p:txBody>
      </p:sp>
      <p:sp>
        <p:nvSpPr>
          <p:cNvPr id="4" name="Rectangle 3"/>
          <p:cNvSpPr/>
          <p:nvPr/>
        </p:nvSpPr>
        <p:spPr>
          <a:xfrm>
            <a:off x="3124338" y="1299297"/>
            <a:ext cx="2607242" cy="338554"/>
          </a:xfrm>
          <a:prstGeom prst="rect">
            <a:avLst/>
          </a:prstGeom>
        </p:spPr>
        <p:txBody>
          <a:bodyPr wrap="square">
            <a:spAutoFit/>
          </a:bodyPr>
          <a:lstStyle/>
          <a:p>
            <a:r>
              <a:rPr lang="en-US" sz="1600" dirty="0"/>
              <a:t>What is </a:t>
            </a:r>
            <a:r>
              <a:rPr lang="en-US" sz="1600" b="1" dirty="0">
                <a:solidFill>
                  <a:schemeClr val="tx2">
                    <a:lumMod val="75000"/>
                  </a:schemeClr>
                </a:solidFill>
              </a:rPr>
              <a:t>Social Network</a:t>
            </a:r>
            <a:r>
              <a:rPr lang="en-US" sz="16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9" name="Slide Number Placeholder 8"/>
          <p:cNvSpPr>
            <a:spLocks noGrp="1"/>
          </p:cNvSpPr>
          <p:nvPr>
            <p:ph type="sldNum" sz="quarter" idx="10"/>
          </p:nvPr>
        </p:nvSpPr>
        <p:spPr/>
        <p:txBody>
          <a:bodyPr/>
          <a:lstStyle/>
          <a:p>
            <a:fld id="{74E17EE3-2C6E-4EA7-AEE4-427FFCBAFFB8}" type="slidenum">
              <a:rPr lang="en-US" smtClean="0"/>
              <a:t>6</a:t>
            </a:fld>
            <a:endParaRPr lang="en-US"/>
          </a:p>
        </p:txBody>
      </p:sp>
      <p:sp>
        <p:nvSpPr>
          <p:cNvPr id="28" name="Google Shape;4351;p35"/>
          <p:cNvSpPr txBox="1">
            <a:spLocks/>
          </p:cNvSpPr>
          <p:nvPr/>
        </p:nvSpPr>
        <p:spPr>
          <a:xfrm>
            <a:off x="1206493" y="1256850"/>
            <a:ext cx="7853022"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lgn="l"/>
            <a:r>
              <a:rPr lang="en-US" dirty="0"/>
              <a:t>Develop a system that can be applied to real-world social networks</a:t>
            </a:r>
          </a:p>
        </p:txBody>
      </p:sp>
      <p:sp>
        <p:nvSpPr>
          <p:cNvPr id="29" name="Google Shape;4359;p35"/>
          <p:cNvSpPr txBox="1">
            <a:spLocks/>
          </p:cNvSpPr>
          <p:nvPr/>
        </p:nvSpPr>
        <p:spPr>
          <a:xfrm>
            <a:off x="897887" y="1369032"/>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1.</a:t>
            </a:r>
          </a:p>
        </p:txBody>
      </p:sp>
      <p:sp>
        <p:nvSpPr>
          <p:cNvPr id="30" name="Google Shape;4351;p35"/>
          <p:cNvSpPr txBox="1">
            <a:spLocks/>
          </p:cNvSpPr>
          <p:nvPr/>
        </p:nvSpPr>
        <p:spPr>
          <a:xfrm>
            <a:off x="1229898" y="2129164"/>
            <a:ext cx="7914102"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Use link prediction as a tool to better understand the underlying structure of social networks</a:t>
            </a:r>
          </a:p>
        </p:txBody>
      </p:sp>
      <p:sp>
        <p:nvSpPr>
          <p:cNvPr id="31" name="Google Shape;4359;p35"/>
          <p:cNvSpPr txBox="1">
            <a:spLocks/>
          </p:cNvSpPr>
          <p:nvPr/>
        </p:nvSpPr>
        <p:spPr>
          <a:xfrm>
            <a:off x="897887" y="2115672"/>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2.</a:t>
            </a:r>
          </a:p>
        </p:txBody>
      </p:sp>
      <p:sp>
        <p:nvSpPr>
          <p:cNvPr id="32" name="Google Shape;4351;p35"/>
          <p:cNvSpPr txBox="1">
            <a:spLocks/>
          </p:cNvSpPr>
          <p:nvPr/>
        </p:nvSpPr>
        <p:spPr>
          <a:xfrm>
            <a:off x="1302736" y="3075354"/>
            <a:ext cx="7063067"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endParaRPr lang="en-US" dirty="0"/>
          </a:p>
        </p:txBody>
      </p:sp>
      <p:sp>
        <p:nvSpPr>
          <p:cNvPr id="33" name="Google Shape;4359;p35"/>
          <p:cNvSpPr txBox="1">
            <a:spLocks/>
          </p:cNvSpPr>
          <p:nvPr/>
        </p:nvSpPr>
        <p:spPr>
          <a:xfrm>
            <a:off x="874440" y="3109289"/>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3.</a:t>
            </a:r>
          </a:p>
        </p:txBody>
      </p:sp>
      <p:sp>
        <p:nvSpPr>
          <p:cNvPr id="10" name="Google Shape;4351;p35">
            <a:extLst>
              <a:ext uri="{FF2B5EF4-FFF2-40B4-BE49-F238E27FC236}">
                <a16:creationId xmlns:a16="http://schemas.microsoft.com/office/drawing/2014/main" id="{288606BC-63D5-4F1D-BC67-B5A18C644F1C}"/>
              </a:ext>
            </a:extLst>
          </p:cNvPr>
          <p:cNvSpPr txBox="1">
            <a:spLocks/>
          </p:cNvSpPr>
          <p:nvPr/>
        </p:nvSpPr>
        <p:spPr>
          <a:xfrm>
            <a:off x="1229898" y="3017401"/>
            <a:ext cx="7767773" cy="8141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Ensure that the link prediction methods can scale to large social networks with millions or even billions of nodes and edges without compromising on computational efficiency</a:t>
            </a:r>
          </a:p>
        </p:txBody>
      </p:sp>
      <p:sp>
        <p:nvSpPr>
          <p:cNvPr id="12" name="Google Shape;4351;p35">
            <a:extLst>
              <a:ext uri="{FF2B5EF4-FFF2-40B4-BE49-F238E27FC236}">
                <a16:creationId xmlns:a16="http://schemas.microsoft.com/office/drawing/2014/main" id="{7975D427-5AD8-45B7-B86B-8972A7124524}"/>
              </a:ext>
            </a:extLst>
          </p:cNvPr>
          <p:cNvSpPr txBox="1">
            <a:spLocks/>
          </p:cNvSpPr>
          <p:nvPr/>
        </p:nvSpPr>
        <p:spPr>
          <a:xfrm>
            <a:off x="1206493" y="3545101"/>
            <a:ext cx="7063067" cy="945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lgn="l"/>
            <a:endParaRPr lang="en-US" dirty="0"/>
          </a:p>
        </p:txBody>
      </p:sp>
    </p:spTree>
    <p:extLst>
      <p:ext uri="{BB962C8B-B14F-4D97-AF65-F5344CB8AC3E}">
        <p14:creationId xmlns:p14="http://schemas.microsoft.com/office/powerpoint/2010/main" val="45976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89"/>
        <p:cNvGrpSpPr/>
        <p:nvPr/>
      </p:nvGrpSpPr>
      <p:grpSpPr>
        <a:xfrm>
          <a:off x="0" y="0"/>
          <a:ext cx="0" cy="0"/>
          <a:chOff x="0" y="0"/>
          <a:chExt cx="0" cy="0"/>
        </a:xfrm>
      </p:grpSpPr>
      <p:sp>
        <p:nvSpPr>
          <p:cNvPr id="4399" name="Google Shape;439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solidFill>
                  <a:schemeClr val="tx2"/>
                </a:solidFill>
              </a:rPr>
              <a:t>System Technologies</a:t>
            </a:r>
            <a:endParaRPr dirty="0">
              <a:solidFill>
                <a:schemeClr val="tx2"/>
              </a:solidFill>
            </a:endParaRPr>
          </a:p>
        </p:txBody>
      </p:sp>
      <p:sp>
        <p:nvSpPr>
          <p:cNvPr id="2" name="Slide Number Placeholder 1"/>
          <p:cNvSpPr>
            <a:spLocks noGrp="1"/>
          </p:cNvSpPr>
          <p:nvPr>
            <p:ph type="sldNum" sz="quarter" idx="10"/>
          </p:nvPr>
        </p:nvSpPr>
        <p:spPr/>
        <p:txBody>
          <a:bodyPr/>
          <a:lstStyle/>
          <a:p>
            <a:fld id="{74E17EE3-2C6E-4EA7-AEE4-427FFCBAFFB8}" type="slidenum">
              <a:rPr lang="en-US" smtClean="0">
                <a:solidFill>
                  <a:schemeClr val="tx2"/>
                </a:solidFill>
              </a:rPr>
              <a:t>7</a:t>
            </a:fld>
            <a:endParaRPr lang="en-US">
              <a:solidFill>
                <a:schemeClr val="tx2"/>
              </a:solidFill>
            </a:endParaRPr>
          </a:p>
        </p:txBody>
      </p:sp>
      <p:sp>
        <p:nvSpPr>
          <p:cNvPr id="25" name="Google Shape;4491;p43"/>
          <p:cNvSpPr txBox="1">
            <a:spLocks noGrp="1"/>
          </p:cNvSpPr>
          <p:nvPr>
            <p:ph type="subTitle" idx="1"/>
          </p:nvPr>
        </p:nvSpPr>
        <p:spPr>
          <a:xfrm>
            <a:off x="4533539" y="1234927"/>
            <a:ext cx="2532279" cy="414648"/>
          </a:xfrm>
          <a:prstGeom prst="rect">
            <a:avLst/>
          </a:prstGeom>
        </p:spPr>
        <p:txBody>
          <a:bodyPr spcFirstLastPara="1" wrap="square" lIns="91425" tIns="91425" rIns="91425" bIns="91425" anchor="t" anchorCtr="0">
            <a:noAutofit/>
          </a:bodyPr>
          <a:lstStyle/>
          <a:p>
            <a:pPr marL="0" lvl="0" indent="0" algn="l">
              <a:spcAft>
                <a:spcPts val="1600"/>
              </a:spcAft>
            </a:pPr>
            <a:r>
              <a:rPr lang="en-US" sz="2000" b="1" dirty="0">
                <a:solidFill>
                  <a:schemeClr val="tx2"/>
                </a:solidFill>
                <a:latin typeface="Segoe UI Black" panose="020B0A02040204020203" pitchFamily="34" charset="0"/>
                <a:ea typeface="Segoe UI Black" panose="020B0A02040204020203" pitchFamily="34" charset="0"/>
              </a:rPr>
              <a:t>Data visualization</a:t>
            </a:r>
            <a:endParaRPr sz="2000" b="1" dirty="0">
              <a:solidFill>
                <a:schemeClr val="tx2"/>
              </a:solidFill>
              <a:latin typeface="Segoe UI Black" panose="020B0A02040204020203" pitchFamily="34" charset="0"/>
              <a:ea typeface="Segoe UI Black" panose="020B0A02040204020203" pitchFamily="34" charset="0"/>
            </a:endParaRPr>
          </a:p>
        </p:txBody>
      </p:sp>
      <p:sp>
        <p:nvSpPr>
          <p:cNvPr id="26" name="Google Shape;4491;p43"/>
          <p:cNvSpPr txBox="1">
            <a:spLocks noGrp="1"/>
          </p:cNvSpPr>
          <p:nvPr>
            <p:ph type="subTitle" idx="1"/>
          </p:nvPr>
        </p:nvSpPr>
        <p:spPr>
          <a:xfrm>
            <a:off x="-554181" y="2324389"/>
            <a:ext cx="3724067" cy="414648"/>
          </a:xfrm>
          <a:prstGeom prst="rect">
            <a:avLst/>
          </a:prstGeom>
        </p:spPr>
        <p:txBody>
          <a:bodyPr spcFirstLastPara="1" wrap="square" lIns="91425" tIns="91425" rIns="91425" bIns="91425" anchor="t" anchorCtr="0">
            <a:noAutofit/>
          </a:bodyPr>
          <a:lstStyle/>
          <a:p>
            <a:pPr fontAlgn="base"/>
            <a:r>
              <a:rPr lang="en-US" sz="2000" b="1" dirty="0">
                <a:solidFill>
                  <a:schemeClr val="tx2"/>
                </a:solidFill>
                <a:latin typeface="Segoe UI Black" panose="020B0A02040204020203" pitchFamily="34" charset="0"/>
                <a:ea typeface="Segoe UI Black" panose="020B0A02040204020203" pitchFamily="34" charset="0"/>
              </a:rPr>
              <a:t>Python Library: </a:t>
            </a:r>
          </a:p>
        </p:txBody>
      </p:sp>
      <p:sp>
        <p:nvSpPr>
          <p:cNvPr id="40" name="Google Shape;4491;p43">
            <a:extLst>
              <a:ext uri="{FF2B5EF4-FFF2-40B4-BE49-F238E27FC236}">
                <a16:creationId xmlns:a16="http://schemas.microsoft.com/office/drawing/2014/main" id="{B50261E7-064F-413F-9741-D54A84DD004E}"/>
              </a:ext>
            </a:extLst>
          </p:cNvPr>
          <p:cNvSpPr txBox="1">
            <a:spLocks/>
          </p:cNvSpPr>
          <p:nvPr/>
        </p:nvSpPr>
        <p:spPr>
          <a:xfrm>
            <a:off x="-147211" y="1728892"/>
            <a:ext cx="2413981" cy="5512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fontAlgn="base"/>
            <a:r>
              <a:rPr lang="en-US" sz="2000" b="1" dirty="0">
                <a:solidFill>
                  <a:schemeClr val="tx1"/>
                </a:solidFill>
                <a:latin typeface="Segoe UI Black" panose="020B0A02040204020203" pitchFamily="34" charset="0"/>
                <a:ea typeface="Segoe UI Black" panose="020B0A02040204020203" pitchFamily="34" charset="0"/>
              </a:rPr>
              <a:t>Python</a:t>
            </a:r>
          </a:p>
        </p:txBody>
      </p:sp>
      <p:sp>
        <p:nvSpPr>
          <p:cNvPr id="43" name="Google Shape;4491;p43">
            <a:extLst>
              <a:ext uri="{FF2B5EF4-FFF2-40B4-BE49-F238E27FC236}">
                <a16:creationId xmlns:a16="http://schemas.microsoft.com/office/drawing/2014/main" id="{A2AF43A9-D22D-40EE-9C16-FE6456C5D933}"/>
              </a:ext>
            </a:extLst>
          </p:cNvPr>
          <p:cNvSpPr txBox="1">
            <a:spLocks/>
          </p:cNvSpPr>
          <p:nvPr/>
        </p:nvSpPr>
        <p:spPr>
          <a:xfrm>
            <a:off x="380167" y="3369790"/>
            <a:ext cx="1626434"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spcAft>
                <a:spcPts val="1600"/>
              </a:spcAft>
            </a:pPr>
            <a:r>
              <a:rPr lang="en-US" sz="2000" b="1" dirty="0">
                <a:solidFill>
                  <a:schemeClr val="tx1"/>
                </a:solidFill>
                <a:latin typeface="Segoe UI Black" panose="020B0A02040204020203" pitchFamily="34" charset="0"/>
                <a:ea typeface="Segoe UI Black" panose="020B0A02040204020203" pitchFamily="34" charset="0"/>
              </a:rPr>
              <a:t>Scikit-learn</a:t>
            </a:r>
          </a:p>
        </p:txBody>
      </p:sp>
      <p:pic>
        <p:nvPicPr>
          <p:cNvPr id="6" name="Picture 5">
            <a:extLst>
              <a:ext uri="{FF2B5EF4-FFF2-40B4-BE49-F238E27FC236}">
                <a16:creationId xmlns:a16="http://schemas.microsoft.com/office/drawing/2014/main" id="{C7CB2C89-6E4C-4AF1-B513-B20AFB187EA3}"/>
              </a:ext>
            </a:extLst>
          </p:cNvPr>
          <p:cNvPicPr>
            <a:picLocks noChangeAspect="1"/>
          </p:cNvPicPr>
          <p:nvPr/>
        </p:nvPicPr>
        <p:blipFill>
          <a:blip r:embed="rId3"/>
          <a:stretch>
            <a:fillRect/>
          </a:stretch>
        </p:blipFill>
        <p:spPr>
          <a:xfrm>
            <a:off x="1693537" y="1650143"/>
            <a:ext cx="1824033" cy="730308"/>
          </a:xfrm>
          <a:prstGeom prst="rect">
            <a:avLst/>
          </a:prstGeom>
        </p:spPr>
      </p:pic>
      <p:pic>
        <p:nvPicPr>
          <p:cNvPr id="10" name="Picture 9">
            <a:extLst>
              <a:ext uri="{FF2B5EF4-FFF2-40B4-BE49-F238E27FC236}">
                <a16:creationId xmlns:a16="http://schemas.microsoft.com/office/drawing/2014/main" id="{4D575F3D-94FD-47AC-A63F-C59247C8C1A2}"/>
              </a:ext>
            </a:extLst>
          </p:cNvPr>
          <p:cNvPicPr>
            <a:picLocks noChangeAspect="1"/>
          </p:cNvPicPr>
          <p:nvPr/>
        </p:nvPicPr>
        <p:blipFill rotWithShape="1">
          <a:blip r:embed="rId4"/>
          <a:srcRect t="1304" b="1601"/>
          <a:stretch/>
        </p:blipFill>
        <p:spPr>
          <a:xfrm>
            <a:off x="6215887" y="1649646"/>
            <a:ext cx="1824034" cy="882067"/>
          </a:xfrm>
          <a:prstGeom prst="rect">
            <a:avLst/>
          </a:prstGeom>
        </p:spPr>
      </p:pic>
      <p:sp>
        <p:nvSpPr>
          <p:cNvPr id="4" name="Google Shape;4491;p43">
            <a:extLst>
              <a:ext uri="{FF2B5EF4-FFF2-40B4-BE49-F238E27FC236}">
                <a16:creationId xmlns:a16="http://schemas.microsoft.com/office/drawing/2014/main" id="{894D44C9-95E1-91AB-2666-3593D6D2701B}"/>
              </a:ext>
            </a:extLst>
          </p:cNvPr>
          <p:cNvSpPr txBox="1">
            <a:spLocks/>
          </p:cNvSpPr>
          <p:nvPr/>
        </p:nvSpPr>
        <p:spPr>
          <a:xfrm>
            <a:off x="0" y="1223033"/>
            <a:ext cx="3724067"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fontAlgn="base"/>
            <a:r>
              <a:rPr lang="en-US" sz="2000" b="1">
                <a:solidFill>
                  <a:schemeClr val="tx2"/>
                </a:solidFill>
                <a:latin typeface="Segoe UI Black" panose="020B0A02040204020203" pitchFamily="34" charset="0"/>
                <a:ea typeface="Segoe UI Black" panose="020B0A02040204020203" pitchFamily="34" charset="0"/>
              </a:rPr>
              <a:t>Programming language: </a:t>
            </a:r>
            <a:endParaRPr lang="en-US" sz="2000" b="1" dirty="0">
              <a:solidFill>
                <a:schemeClr val="tx2"/>
              </a:solidFill>
              <a:latin typeface="Segoe UI Black" panose="020B0A02040204020203" pitchFamily="34" charset="0"/>
              <a:ea typeface="Segoe UI Black" panose="020B0A02040204020203" pitchFamily="34" charset="0"/>
            </a:endParaRPr>
          </a:p>
        </p:txBody>
      </p:sp>
      <p:sp>
        <p:nvSpPr>
          <p:cNvPr id="9" name="Google Shape;4491;p43">
            <a:extLst>
              <a:ext uri="{FF2B5EF4-FFF2-40B4-BE49-F238E27FC236}">
                <a16:creationId xmlns:a16="http://schemas.microsoft.com/office/drawing/2014/main" id="{06EDC97C-D979-45E4-8F3B-6F760541515B}"/>
              </a:ext>
            </a:extLst>
          </p:cNvPr>
          <p:cNvSpPr txBox="1">
            <a:spLocks/>
          </p:cNvSpPr>
          <p:nvPr/>
        </p:nvSpPr>
        <p:spPr>
          <a:xfrm>
            <a:off x="-600982" y="2896077"/>
            <a:ext cx="3579709"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fontAlgn="base"/>
            <a:r>
              <a:rPr lang="en-US" sz="2000" b="1" dirty="0">
                <a:solidFill>
                  <a:schemeClr val="tx1"/>
                </a:solidFill>
                <a:latin typeface="Segoe UI Black" panose="020B0A02040204020203" pitchFamily="34" charset="0"/>
                <a:ea typeface="Segoe UI Black" panose="020B0A02040204020203" pitchFamily="34" charset="0"/>
              </a:rPr>
              <a:t>Pandas</a:t>
            </a:r>
            <a:r>
              <a:rPr lang="en-US" sz="2000" b="1" dirty="0">
                <a:solidFill>
                  <a:schemeClr val="tx2"/>
                </a:solidFill>
                <a:latin typeface="Segoe UI Black" panose="020B0A02040204020203" pitchFamily="34" charset="0"/>
                <a:ea typeface="Segoe UI Black" panose="020B0A02040204020203" pitchFamily="34" charset="0"/>
              </a:rPr>
              <a:t> </a:t>
            </a:r>
          </a:p>
        </p:txBody>
      </p:sp>
      <p:sp>
        <p:nvSpPr>
          <p:cNvPr id="13" name="Google Shape;4491;p43">
            <a:extLst>
              <a:ext uri="{FF2B5EF4-FFF2-40B4-BE49-F238E27FC236}">
                <a16:creationId xmlns:a16="http://schemas.microsoft.com/office/drawing/2014/main" id="{72F2A378-13B3-0FE9-3311-6A0EA6A9E22B}"/>
              </a:ext>
            </a:extLst>
          </p:cNvPr>
          <p:cNvSpPr txBox="1">
            <a:spLocks/>
          </p:cNvSpPr>
          <p:nvPr/>
        </p:nvSpPr>
        <p:spPr>
          <a:xfrm>
            <a:off x="4834112" y="1828203"/>
            <a:ext cx="2532279"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lgn="l">
              <a:spcAft>
                <a:spcPts val="1600"/>
              </a:spcAft>
            </a:pPr>
            <a:r>
              <a:rPr lang="en-US" sz="2000" b="1" dirty="0">
                <a:solidFill>
                  <a:schemeClr val="tx1"/>
                </a:solidFill>
                <a:latin typeface="Segoe UI Black" panose="020B0A02040204020203" pitchFamily="34" charset="0"/>
                <a:ea typeface="Segoe UI Black" panose="020B0A02040204020203" pitchFamily="34" charset="0"/>
              </a:rPr>
              <a:t>Power</a:t>
            </a:r>
            <a:r>
              <a:rPr lang="en-US" sz="2000" b="1" dirty="0">
                <a:solidFill>
                  <a:schemeClr val="tx2"/>
                </a:solidFill>
                <a:latin typeface="Segoe UI Black" panose="020B0A02040204020203" pitchFamily="34" charset="0"/>
                <a:ea typeface="Segoe UI Black" panose="020B0A02040204020203" pitchFamily="34" charset="0"/>
              </a:rPr>
              <a:t> </a:t>
            </a:r>
            <a:r>
              <a:rPr lang="en-US" sz="2000" b="1" dirty="0">
                <a:solidFill>
                  <a:schemeClr val="tx1"/>
                </a:solidFill>
                <a:latin typeface="Segoe UI Black" panose="020B0A02040204020203" pitchFamily="34" charset="0"/>
                <a:ea typeface="Segoe UI Black" panose="020B0A02040204020203" pitchFamily="34" charset="0"/>
              </a:rPr>
              <a:t>Bi</a:t>
            </a:r>
          </a:p>
        </p:txBody>
      </p:sp>
      <p:pic>
        <p:nvPicPr>
          <p:cNvPr id="15" name="Picture 14" descr="A blue and black text&#10;&#10;Description automatically generated">
            <a:extLst>
              <a:ext uri="{FF2B5EF4-FFF2-40B4-BE49-F238E27FC236}">
                <a16:creationId xmlns:a16="http://schemas.microsoft.com/office/drawing/2014/main" id="{536FA2ED-5D62-892E-A2D6-65BE30FF81FB}"/>
              </a:ext>
            </a:extLst>
          </p:cNvPr>
          <p:cNvPicPr>
            <a:picLocks noChangeAspect="1"/>
          </p:cNvPicPr>
          <p:nvPr/>
        </p:nvPicPr>
        <p:blipFill>
          <a:blip r:embed="rId5"/>
          <a:stretch>
            <a:fillRect/>
          </a:stretch>
        </p:blipFill>
        <p:spPr>
          <a:xfrm>
            <a:off x="1836409" y="2762882"/>
            <a:ext cx="1681161" cy="681037"/>
          </a:xfrm>
          <a:prstGeom prst="rect">
            <a:avLst/>
          </a:prstGeom>
        </p:spPr>
      </p:pic>
      <p:pic>
        <p:nvPicPr>
          <p:cNvPr id="17" name="Picture 16" descr="A logo of a group of people&#10;&#10;Description automatically generated with medium confidence">
            <a:extLst>
              <a:ext uri="{FF2B5EF4-FFF2-40B4-BE49-F238E27FC236}">
                <a16:creationId xmlns:a16="http://schemas.microsoft.com/office/drawing/2014/main" id="{F13013D8-7DB7-8FA4-2BBC-2BECC9B58052}"/>
              </a:ext>
            </a:extLst>
          </p:cNvPr>
          <p:cNvPicPr>
            <a:picLocks noChangeAspect="1"/>
          </p:cNvPicPr>
          <p:nvPr/>
        </p:nvPicPr>
        <p:blipFill>
          <a:blip r:embed="rId6"/>
          <a:stretch>
            <a:fillRect/>
          </a:stretch>
        </p:blipFill>
        <p:spPr>
          <a:xfrm>
            <a:off x="1997704" y="3369790"/>
            <a:ext cx="1358570" cy="574026"/>
          </a:xfrm>
          <a:prstGeom prst="rect">
            <a:avLst/>
          </a:prstGeom>
        </p:spPr>
      </p:pic>
      <p:sp>
        <p:nvSpPr>
          <p:cNvPr id="18" name="Google Shape;4491;p43">
            <a:extLst>
              <a:ext uri="{FF2B5EF4-FFF2-40B4-BE49-F238E27FC236}">
                <a16:creationId xmlns:a16="http://schemas.microsoft.com/office/drawing/2014/main" id="{4ABA4CFA-1A94-D242-5EEA-B29B8C093832}"/>
              </a:ext>
            </a:extLst>
          </p:cNvPr>
          <p:cNvSpPr txBox="1">
            <a:spLocks/>
          </p:cNvSpPr>
          <p:nvPr/>
        </p:nvSpPr>
        <p:spPr>
          <a:xfrm>
            <a:off x="361261" y="4218150"/>
            <a:ext cx="1645339"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spcAft>
                <a:spcPts val="1600"/>
              </a:spcAft>
            </a:pPr>
            <a:r>
              <a:rPr lang="en-US" sz="2000" b="1" dirty="0">
                <a:solidFill>
                  <a:schemeClr val="tx1"/>
                </a:solidFill>
                <a:latin typeface="Segoe UI Black" panose="020B0A02040204020203" pitchFamily="34" charset="0"/>
                <a:ea typeface="Segoe UI Black" panose="020B0A02040204020203" pitchFamily="34" charset="0"/>
              </a:rPr>
              <a:t>TensorFlow</a:t>
            </a:r>
            <a:r>
              <a:rPr lang="en-US" sz="2000" b="1" dirty="0">
                <a:solidFill>
                  <a:schemeClr val="tx2"/>
                </a:solidFill>
                <a:latin typeface="Segoe UI Black" panose="020B0A02040204020203" pitchFamily="34" charset="0"/>
                <a:ea typeface="Segoe UI Black" panose="020B0A02040204020203" pitchFamily="34" charset="0"/>
              </a:rPr>
              <a:t> </a:t>
            </a:r>
          </a:p>
        </p:txBody>
      </p:sp>
      <p:pic>
        <p:nvPicPr>
          <p:cNvPr id="20" name="Picture 19" descr="A logo with a triangle and a letter&#10;&#10;Description automatically generated with medium confidence">
            <a:extLst>
              <a:ext uri="{FF2B5EF4-FFF2-40B4-BE49-F238E27FC236}">
                <a16:creationId xmlns:a16="http://schemas.microsoft.com/office/drawing/2014/main" id="{1392615C-C37E-E26A-B1D4-2B687B0979A6}"/>
              </a:ext>
            </a:extLst>
          </p:cNvPr>
          <p:cNvPicPr>
            <a:picLocks noChangeAspect="1"/>
          </p:cNvPicPr>
          <p:nvPr/>
        </p:nvPicPr>
        <p:blipFill>
          <a:blip r:embed="rId7"/>
          <a:stretch>
            <a:fillRect/>
          </a:stretch>
        </p:blipFill>
        <p:spPr>
          <a:xfrm>
            <a:off x="1997704" y="4131465"/>
            <a:ext cx="1704398" cy="717722"/>
          </a:xfrm>
          <a:prstGeom prst="rect">
            <a:avLst/>
          </a:prstGeom>
        </p:spPr>
      </p:pic>
      <p:sp>
        <p:nvSpPr>
          <p:cNvPr id="21" name="Google Shape;4491;p43">
            <a:extLst>
              <a:ext uri="{FF2B5EF4-FFF2-40B4-BE49-F238E27FC236}">
                <a16:creationId xmlns:a16="http://schemas.microsoft.com/office/drawing/2014/main" id="{23759110-ECD2-E366-473B-446A66FA1407}"/>
              </a:ext>
            </a:extLst>
          </p:cNvPr>
          <p:cNvSpPr txBox="1">
            <a:spLocks/>
          </p:cNvSpPr>
          <p:nvPr/>
        </p:nvSpPr>
        <p:spPr>
          <a:xfrm>
            <a:off x="4429607" y="2421408"/>
            <a:ext cx="3994393" cy="5199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lgn="l">
              <a:spcAft>
                <a:spcPts val="1600"/>
              </a:spcAft>
            </a:pPr>
            <a:r>
              <a:rPr lang="en-US" sz="2000" b="1" dirty="0">
                <a:solidFill>
                  <a:schemeClr val="tx2"/>
                </a:solidFill>
                <a:latin typeface="Segoe UI Black" panose="020B0A02040204020203" pitchFamily="34" charset="0"/>
                <a:ea typeface="Segoe UI Black" panose="020B0A02040204020203" pitchFamily="34" charset="0"/>
              </a:rPr>
              <a:t>Network Analysis Libraries:</a:t>
            </a:r>
          </a:p>
        </p:txBody>
      </p:sp>
      <p:sp>
        <p:nvSpPr>
          <p:cNvPr id="22" name="Google Shape;4491;p43">
            <a:extLst>
              <a:ext uri="{FF2B5EF4-FFF2-40B4-BE49-F238E27FC236}">
                <a16:creationId xmlns:a16="http://schemas.microsoft.com/office/drawing/2014/main" id="{1A1B466A-7798-01CE-1616-A861E7C1CFD0}"/>
              </a:ext>
            </a:extLst>
          </p:cNvPr>
          <p:cNvSpPr txBox="1">
            <a:spLocks/>
          </p:cNvSpPr>
          <p:nvPr/>
        </p:nvSpPr>
        <p:spPr>
          <a:xfrm>
            <a:off x="4688821" y="2961043"/>
            <a:ext cx="2532279"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lgn="l">
              <a:spcAft>
                <a:spcPts val="1600"/>
              </a:spcAft>
            </a:pPr>
            <a:r>
              <a:rPr lang="en-US" sz="2000" b="1" dirty="0">
                <a:solidFill>
                  <a:schemeClr val="tx1"/>
                </a:solidFill>
                <a:latin typeface="Segoe UI Black" panose="020B0A02040204020203" pitchFamily="34" charset="0"/>
                <a:ea typeface="Segoe UI Black" panose="020B0A02040204020203" pitchFamily="34" charset="0"/>
              </a:rPr>
              <a:t>NetworkX</a:t>
            </a:r>
          </a:p>
        </p:txBody>
      </p:sp>
      <p:pic>
        <p:nvPicPr>
          <p:cNvPr id="24" name="Picture 23" descr="A blue and orange circle with circles">
            <a:extLst>
              <a:ext uri="{FF2B5EF4-FFF2-40B4-BE49-F238E27FC236}">
                <a16:creationId xmlns:a16="http://schemas.microsoft.com/office/drawing/2014/main" id="{67AB9B00-7307-2977-5865-0414979D4524}"/>
              </a:ext>
            </a:extLst>
          </p:cNvPr>
          <p:cNvPicPr>
            <a:picLocks noChangeAspect="1"/>
          </p:cNvPicPr>
          <p:nvPr/>
        </p:nvPicPr>
        <p:blipFill>
          <a:blip r:embed="rId8"/>
          <a:stretch>
            <a:fillRect/>
          </a:stretch>
        </p:blipFill>
        <p:spPr>
          <a:xfrm>
            <a:off x="6154300" y="2896077"/>
            <a:ext cx="1298060" cy="597262"/>
          </a:xfrm>
          <a:prstGeom prst="rect">
            <a:avLst/>
          </a:prstGeom>
        </p:spPr>
      </p:pic>
      <p:sp>
        <p:nvSpPr>
          <p:cNvPr id="27" name="Google Shape;4491;p43">
            <a:extLst>
              <a:ext uri="{FF2B5EF4-FFF2-40B4-BE49-F238E27FC236}">
                <a16:creationId xmlns:a16="http://schemas.microsoft.com/office/drawing/2014/main" id="{79655A41-80B3-AC82-FC21-9767692732E4}"/>
              </a:ext>
            </a:extLst>
          </p:cNvPr>
          <p:cNvSpPr txBox="1">
            <a:spLocks/>
          </p:cNvSpPr>
          <p:nvPr/>
        </p:nvSpPr>
        <p:spPr>
          <a:xfrm>
            <a:off x="4737274" y="3537030"/>
            <a:ext cx="2532279" cy="414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ABeeZee"/>
              <a:buNone/>
              <a:defRPr sz="1400" b="0" i="0" u="none" strike="noStrike" cap="none">
                <a:solidFill>
                  <a:schemeClr val="dk1"/>
                </a:solidFill>
                <a:latin typeface="ABeeZee"/>
                <a:ea typeface="ABeeZee"/>
                <a:cs typeface="ABeeZee"/>
                <a:sym typeface="ABeeZee"/>
              </a:defRPr>
            </a:lvl1pPr>
            <a:lvl2pPr marL="914400" marR="0" lvl="1"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2pPr>
            <a:lvl3pPr marL="1371600" marR="0" lvl="2"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3pPr>
            <a:lvl4pPr marL="1828800" marR="0" lvl="3"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4pPr>
            <a:lvl5pPr marL="2286000" marR="0" lvl="4"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5pPr>
            <a:lvl6pPr marL="2743200" marR="0" lvl="5"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6pPr>
            <a:lvl7pPr marL="3200400" marR="0" lvl="6"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7pPr>
            <a:lvl8pPr marL="3657600" marR="0" lvl="7"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8pPr>
            <a:lvl9pPr marL="4114800" marR="0" lvl="8" indent="-330200" algn="ctr" rtl="0">
              <a:lnSpc>
                <a:spcPct val="100000"/>
              </a:lnSpc>
              <a:spcBef>
                <a:spcPts val="0"/>
              </a:spcBef>
              <a:spcAft>
                <a:spcPts val="0"/>
              </a:spcAft>
              <a:buClr>
                <a:schemeClr val="dk1"/>
              </a:buClr>
              <a:buSzPts val="2800"/>
              <a:buFont typeface="ABeeZee"/>
              <a:buNone/>
              <a:defRPr sz="2800" b="0" i="0" u="none" strike="noStrike" cap="none">
                <a:solidFill>
                  <a:schemeClr val="dk1"/>
                </a:solidFill>
                <a:latin typeface="ABeeZee"/>
                <a:ea typeface="ABeeZee"/>
                <a:cs typeface="ABeeZee"/>
                <a:sym typeface="ABeeZee"/>
              </a:defRPr>
            </a:lvl9pPr>
          </a:lstStyle>
          <a:p>
            <a:pPr marL="0" indent="0" algn="l">
              <a:spcAft>
                <a:spcPts val="1600"/>
              </a:spcAft>
            </a:pPr>
            <a:r>
              <a:rPr lang="en-US" sz="2000" b="1" dirty="0">
                <a:solidFill>
                  <a:schemeClr val="tx1"/>
                </a:solidFill>
                <a:latin typeface="Segoe UI Black" panose="020B0A02040204020203" pitchFamily="34" charset="0"/>
                <a:ea typeface="Segoe UI Black" panose="020B0A02040204020203" pitchFamily="34" charset="0"/>
              </a:rPr>
              <a:t>Gephi</a:t>
            </a:r>
            <a:r>
              <a:rPr lang="en-US" sz="2000" b="1" dirty="0">
                <a:solidFill>
                  <a:schemeClr val="tx2"/>
                </a:solidFill>
                <a:latin typeface="Segoe UI Black" panose="020B0A02040204020203" pitchFamily="34" charset="0"/>
                <a:ea typeface="Segoe UI Black" panose="020B0A02040204020203" pitchFamily="34" charset="0"/>
              </a:rPr>
              <a:t> </a:t>
            </a:r>
          </a:p>
        </p:txBody>
      </p:sp>
      <p:pic>
        <p:nvPicPr>
          <p:cNvPr id="29" name="Picture 28" descr="A diagram of a cell wars&#10;&#10;Description automatically generated">
            <a:extLst>
              <a:ext uri="{FF2B5EF4-FFF2-40B4-BE49-F238E27FC236}">
                <a16:creationId xmlns:a16="http://schemas.microsoft.com/office/drawing/2014/main" id="{E517E76D-F91C-CB48-0718-F13501D1814B}"/>
              </a:ext>
            </a:extLst>
          </p:cNvPr>
          <p:cNvPicPr>
            <a:picLocks noChangeAspect="1"/>
          </p:cNvPicPr>
          <p:nvPr/>
        </p:nvPicPr>
        <p:blipFill>
          <a:blip r:embed="rId9"/>
          <a:stretch>
            <a:fillRect/>
          </a:stretch>
        </p:blipFill>
        <p:spPr>
          <a:xfrm>
            <a:off x="6086947" y="3577114"/>
            <a:ext cx="1276784" cy="1446215"/>
          </a:xfrm>
          <a:prstGeom prst="rect">
            <a:avLst/>
          </a:prstGeom>
        </p:spPr>
      </p:pic>
    </p:spTree>
    <p:extLst>
      <p:ext uri="{BB962C8B-B14F-4D97-AF65-F5344CB8AC3E}">
        <p14:creationId xmlns:p14="http://schemas.microsoft.com/office/powerpoint/2010/main" val="11126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97B0-46EC-982B-45B4-476ADBB8EB41}"/>
              </a:ext>
            </a:extLst>
          </p:cNvPr>
          <p:cNvSpPr>
            <a:spLocks noGrp="1"/>
          </p:cNvSpPr>
          <p:nvPr>
            <p:ph type="title"/>
          </p:nvPr>
        </p:nvSpPr>
        <p:spPr>
          <a:xfrm>
            <a:off x="720000" y="240331"/>
            <a:ext cx="7704000" cy="572700"/>
          </a:xfrm>
        </p:spPr>
        <p:txBody>
          <a:bodyPr/>
          <a:lstStyle/>
          <a:p>
            <a:r>
              <a:rPr lang="en-US" dirty="0"/>
              <a:t>Performed works</a:t>
            </a:r>
          </a:p>
        </p:txBody>
      </p:sp>
      <p:sp>
        <p:nvSpPr>
          <p:cNvPr id="7" name="Slide Number Placeholder 6">
            <a:extLst>
              <a:ext uri="{FF2B5EF4-FFF2-40B4-BE49-F238E27FC236}">
                <a16:creationId xmlns:a16="http://schemas.microsoft.com/office/drawing/2014/main" id="{7A1E3B4E-FFA0-7CF8-A577-EF901A160CCE}"/>
              </a:ext>
            </a:extLst>
          </p:cNvPr>
          <p:cNvSpPr>
            <a:spLocks noGrp="1"/>
          </p:cNvSpPr>
          <p:nvPr>
            <p:ph type="sldNum" sz="quarter" idx="10"/>
          </p:nvPr>
        </p:nvSpPr>
        <p:spPr/>
        <p:txBody>
          <a:bodyPr/>
          <a:lstStyle/>
          <a:p>
            <a:fld id="{74E17EE3-2C6E-4EA7-AEE4-427FFCBAFFB8}" type="slidenum">
              <a:rPr lang="en-US" smtClean="0"/>
              <a:t>8</a:t>
            </a:fld>
            <a:endParaRPr lang="en-US"/>
          </a:p>
        </p:txBody>
      </p:sp>
      <p:sp>
        <p:nvSpPr>
          <p:cNvPr id="10" name="Google Shape;4351;p35">
            <a:extLst>
              <a:ext uri="{FF2B5EF4-FFF2-40B4-BE49-F238E27FC236}">
                <a16:creationId xmlns:a16="http://schemas.microsoft.com/office/drawing/2014/main" id="{B0A96A6A-15EE-6BC5-CE9A-E7348CA3FA19}"/>
              </a:ext>
            </a:extLst>
          </p:cNvPr>
          <p:cNvSpPr txBox="1">
            <a:spLocks/>
          </p:cNvSpPr>
          <p:nvPr/>
        </p:nvSpPr>
        <p:spPr>
          <a:xfrm>
            <a:off x="896141" y="991647"/>
            <a:ext cx="6884358"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dirty="0"/>
              <a:t>Get an Overview of the project</a:t>
            </a:r>
            <a:r>
              <a:rPr lang="ar-AE" dirty="0"/>
              <a:t> </a:t>
            </a:r>
            <a:r>
              <a:rPr lang="en-US" dirty="0"/>
              <a:t>:Reference study</a:t>
            </a:r>
          </a:p>
        </p:txBody>
      </p:sp>
      <p:sp>
        <p:nvSpPr>
          <p:cNvPr id="11" name="Google Shape;4359;p35">
            <a:extLst>
              <a:ext uri="{FF2B5EF4-FFF2-40B4-BE49-F238E27FC236}">
                <a16:creationId xmlns:a16="http://schemas.microsoft.com/office/drawing/2014/main" id="{94135AF6-68DC-3D20-7B69-6DFE908F470A}"/>
              </a:ext>
            </a:extLst>
          </p:cNvPr>
          <p:cNvSpPr txBox="1">
            <a:spLocks/>
          </p:cNvSpPr>
          <p:nvPr/>
        </p:nvSpPr>
        <p:spPr>
          <a:xfrm>
            <a:off x="611370" y="948283"/>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1.</a:t>
            </a:r>
          </a:p>
        </p:txBody>
      </p:sp>
      <p:sp>
        <p:nvSpPr>
          <p:cNvPr id="8" name="Google Shape;4351;p35">
            <a:extLst>
              <a:ext uri="{FF2B5EF4-FFF2-40B4-BE49-F238E27FC236}">
                <a16:creationId xmlns:a16="http://schemas.microsoft.com/office/drawing/2014/main" id="{B74F6F9D-AFC2-4861-90AF-D836D01A4328}"/>
              </a:ext>
            </a:extLst>
          </p:cNvPr>
          <p:cNvSpPr txBox="1">
            <a:spLocks/>
          </p:cNvSpPr>
          <p:nvPr/>
        </p:nvSpPr>
        <p:spPr>
          <a:xfrm>
            <a:off x="1170461" y="1841880"/>
            <a:ext cx="6884358"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endParaRPr lang="en-US" sz="1600" dirty="0"/>
          </a:p>
        </p:txBody>
      </p:sp>
      <p:sp>
        <p:nvSpPr>
          <p:cNvPr id="14" name="Google Shape;4351;p35">
            <a:extLst>
              <a:ext uri="{FF2B5EF4-FFF2-40B4-BE49-F238E27FC236}">
                <a16:creationId xmlns:a16="http://schemas.microsoft.com/office/drawing/2014/main" id="{16A39085-672C-4C29-A061-64BCBB3484BB}"/>
              </a:ext>
            </a:extLst>
          </p:cNvPr>
          <p:cNvSpPr txBox="1">
            <a:spLocks/>
          </p:cNvSpPr>
          <p:nvPr/>
        </p:nvSpPr>
        <p:spPr>
          <a:xfrm>
            <a:off x="611370" y="1519346"/>
            <a:ext cx="8827270" cy="2890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algn="l"/>
            <a:r>
              <a:rPr lang="en-US" sz="1800" dirty="0"/>
              <a:t>1-Take some information about what is Social Network Analysis?</a:t>
            </a:r>
          </a:p>
          <a:p>
            <a:pPr algn="l"/>
            <a:r>
              <a:rPr lang="en-US" sz="1800" dirty="0"/>
              <a:t>2-How we can benefit from (SNA)?</a:t>
            </a:r>
          </a:p>
          <a:p>
            <a:pPr algn="l"/>
            <a:r>
              <a:rPr lang="en-US" sz="1800" dirty="0"/>
              <a:t>3-Link prediction</a:t>
            </a:r>
          </a:p>
          <a:p>
            <a:pPr algn="l"/>
            <a:r>
              <a:rPr lang="en-US" sz="1800" dirty="0"/>
              <a:t>4-concept and theory about SNA</a:t>
            </a:r>
          </a:p>
          <a:p>
            <a:pPr algn="l"/>
            <a:r>
              <a:rPr lang="en-US" sz="1800" dirty="0"/>
              <a:t>5-predictive modeling techniques  </a:t>
            </a:r>
          </a:p>
          <a:p>
            <a:pPr algn="l"/>
            <a:endParaRPr lang="en-US" sz="1600" dirty="0"/>
          </a:p>
        </p:txBody>
      </p:sp>
    </p:spTree>
    <p:extLst>
      <p:ext uri="{BB962C8B-B14F-4D97-AF65-F5344CB8AC3E}">
        <p14:creationId xmlns:p14="http://schemas.microsoft.com/office/powerpoint/2010/main" val="44819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97B0-46EC-982B-45B4-476ADBB8EB41}"/>
              </a:ext>
            </a:extLst>
          </p:cNvPr>
          <p:cNvSpPr>
            <a:spLocks noGrp="1"/>
          </p:cNvSpPr>
          <p:nvPr>
            <p:ph type="title"/>
          </p:nvPr>
        </p:nvSpPr>
        <p:spPr>
          <a:xfrm>
            <a:off x="720000" y="240331"/>
            <a:ext cx="7704000" cy="572700"/>
          </a:xfrm>
        </p:spPr>
        <p:txBody>
          <a:bodyPr/>
          <a:lstStyle/>
          <a:p>
            <a:r>
              <a:rPr lang="en-US" sz="3600"/>
              <a:t>Reference Study Result</a:t>
            </a:r>
            <a:endParaRPr lang="en-US" sz="3600">
              <a:solidFill>
                <a:srgbClr val="000000"/>
              </a:solidFill>
            </a:endParaRPr>
          </a:p>
          <a:p>
            <a:endParaRPr lang="en-US" sz="3600" dirty="0"/>
          </a:p>
        </p:txBody>
      </p:sp>
      <p:sp>
        <p:nvSpPr>
          <p:cNvPr id="7" name="Slide Number Placeholder 6">
            <a:extLst>
              <a:ext uri="{FF2B5EF4-FFF2-40B4-BE49-F238E27FC236}">
                <a16:creationId xmlns:a16="http://schemas.microsoft.com/office/drawing/2014/main" id="{7A1E3B4E-FFA0-7CF8-A577-EF901A160CCE}"/>
              </a:ext>
            </a:extLst>
          </p:cNvPr>
          <p:cNvSpPr>
            <a:spLocks noGrp="1"/>
          </p:cNvSpPr>
          <p:nvPr>
            <p:ph type="sldNum" sz="quarter" idx="10"/>
          </p:nvPr>
        </p:nvSpPr>
        <p:spPr/>
        <p:txBody>
          <a:bodyPr/>
          <a:lstStyle/>
          <a:p>
            <a:fld id="{74E17EE3-2C6E-4EA7-AEE4-427FFCBAFFB8}" type="slidenum">
              <a:rPr lang="en-US" smtClean="0"/>
              <a:t>9</a:t>
            </a:fld>
            <a:endParaRPr lang="en-US"/>
          </a:p>
        </p:txBody>
      </p:sp>
      <p:sp>
        <p:nvSpPr>
          <p:cNvPr id="10" name="Google Shape;4351;p35">
            <a:extLst>
              <a:ext uri="{FF2B5EF4-FFF2-40B4-BE49-F238E27FC236}">
                <a16:creationId xmlns:a16="http://schemas.microsoft.com/office/drawing/2014/main" id="{B0A96A6A-15EE-6BC5-CE9A-E7348CA3FA19}"/>
              </a:ext>
            </a:extLst>
          </p:cNvPr>
          <p:cNvSpPr txBox="1">
            <a:spLocks/>
          </p:cNvSpPr>
          <p:nvPr/>
        </p:nvSpPr>
        <p:spPr>
          <a:xfrm>
            <a:off x="1129820" y="858461"/>
            <a:ext cx="6988019" cy="52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0" indent="0" algn="ctr">
              <a:buClr>
                <a:schemeClr val="lt2"/>
              </a:buClr>
              <a:buSzPts val="2500"/>
              <a:buFont typeface="Black Han Sans"/>
              <a:buNone/>
              <a:defRPr sz="2000">
                <a:solidFill>
                  <a:schemeClr val="lt2"/>
                </a:solidFill>
                <a:latin typeface="Black Han Sans"/>
                <a:ea typeface="Black Han Sans"/>
                <a:cs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defRPr>
            </a:lvl9pPr>
          </a:lstStyle>
          <a:p>
            <a:pPr lvl="0" algn="just"/>
            <a:r>
              <a:rPr lang="en-US" sz="1600" dirty="0"/>
              <a:t>In our examination of link prediction algorithms within social networks, we closely referenced the seminal paper by </a:t>
            </a:r>
            <a:r>
              <a:rPr lang="en-US" sz="1600" dirty="0" err="1"/>
              <a:t>Liben</a:t>
            </a:r>
            <a:r>
              <a:rPr lang="en-US" sz="1600" dirty="0"/>
              <a:t>-Nowell and Kleinberg (2007), "The Link-Prediction Problem for Social Networks." This study provides a comprehensive framework for evaluating the </a:t>
            </a:r>
            <a:r>
              <a:rPr lang="en-US" sz="1600"/>
              <a:t>performance of various </a:t>
            </a:r>
            <a:r>
              <a:rPr lang="en-US" sz="1600" dirty="0"/>
              <a:t>link prediction heuristics based on the topological features of a social network. Their methodology involved assessing common neighbors, Jaccard’s coefficient, and other proximity measures within the network to predict future links. The findings from this foundational research have significantly influenced our project's approach by highlighting the importance of network structure in predicting future connections. The work has served as a critical benchmark for our predictive models and has guided our algorithmic choices, making it an indispensable resource in our exploration of link prediction methodologies.</a:t>
            </a:r>
          </a:p>
        </p:txBody>
      </p:sp>
      <p:sp>
        <p:nvSpPr>
          <p:cNvPr id="11" name="Google Shape;4359;p35">
            <a:extLst>
              <a:ext uri="{FF2B5EF4-FFF2-40B4-BE49-F238E27FC236}">
                <a16:creationId xmlns:a16="http://schemas.microsoft.com/office/drawing/2014/main" id="{94135AF6-68DC-3D20-7B69-6DFE908F470A}"/>
              </a:ext>
            </a:extLst>
          </p:cNvPr>
          <p:cNvSpPr txBox="1">
            <a:spLocks/>
          </p:cNvSpPr>
          <p:nvPr/>
        </p:nvSpPr>
        <p:spPr>
          <a:xfrm>
            <a:off x="821213" y="950349"/>
            <a:ext cx="428296" cy="4358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Clr>
                <a:schemeClr val="lt2"/>
              </a:buClr>
              <a:buSzPts val="2500"/>
              <a:buFont typeface="Black Han Sans"/>
              <a:buNone/>
              <a:defRPr sz="2000">
                <a:solidFill>
                  <a:schemeClr val="lt2"/>
                </a:solidFill>
                <a:latin typeface="Black Han Sans"/>
                <a:ea typeface="Black Han Sans"/>
                <a:cs typeface="Black Han Sans"/>
                <a:sym typeface="Black Han Sans"/>
              </a:defRPr>
            </a:lvl1pPr>
            <a:lvl2pPr algn="ctr">
              <a:buClr>
                <a:schemeClr val="lt2"/>
              </a:buClr>
              <a:buSzPts val="2500"/>
              <a:buFont typeface="Black Han Sans"/>
              <a:buNone/>
              <a:defRPr sz="2500">
                <a:solidFill>
                  <a:schemeClr val="lt2"/>
                </a:solidFill>
                <a:latin typeface="Black Han Sans"/>
                <a:ea typeface="Black Han Sans"/>
                <a:cs typeface="Black Han Sans"/>
                <a:sym typeface="Black Han Sans"/>
              </a:defRPr>
            </a:lvl2pPr>
            <a:lvl3pPr algn="ctr">
              <a:buClr>
                <a:schemeClr val="lt2"/>
              </a:buClr>
              <a:buSzPts val="2500"/>
              <a:buFont typeface="Black Han Sans"/>
              <a:buNone/>
              <a:defRPr sz="2500">
                <a:solidFill>
                  <a:schemeClr val="lt2"/>
                </a:solidFill>
                <a:latin typeface="Black Han Sans"/>
                <a:ea typeface="Black Han Sans"/>
                <a:cs typeface="Black Han Sans"/>
                <a:sym typeface="Black Han Sans"/>
              </a:defRPr>
            </a:lvl3pPr>
            <a:lvl4pPr algn="ctr">
              <a:buClr>
                <a:schemeClr val="lt2"/>
              </a:buClr>
              <a:buSzPts val="2500"/>
              <a:buFont typeface="Black Han Sans"/>
              <a:buNone/>
              <a:defRPr sz="2500">
                <a:solidFill>
                  <a:schemeClr val="lt2"/>
                </a:solidFill>
                <a:latin typeface="Black Han Sans"/>
                <a:ea typeface="Black Han Sans"/>
                <a:cs typeface="Black Han Sans"/>
                <a:sym typeface="Black Han Sans"/>
              </a:defRPr>
            </a:lvl4pPr>
            <a:lvl5pPr algn="ctr">
              <a:buClr>
                <a:schemeClr val="lt2"/>
              </a:buClr>
              <a:buSzPts val="2500"/>
              <a:buFont typeface="Black Han Sans"/>
              <a:buNone/>
              <a:defRPr sz="2500">
                <a:solidFill>
                  <a:schemeClr val="lt2"/>
                </a:solidFill>
                <a:latin typeface="Black Han Sans"/>
                <a:ea typeface="Black Han Sans"/>
                <a:cs typeface="Black Han Sans"/>
                <a:sym typeface="Black Han Sans"/>
              </a:defRPr>
            </a:lvl5pPr>
            <a:lvl6pPr algn="ctr">
              <a:buClr>
                <a:schemeClr val="lt2"/>
              </a:buClr>
              <a:buSzPts val="2500"/>
              <a:buFont typeface="Black Han Sans"/>
              <a:buNone/>
              <a:defRPr sz="2500">
                <a:solidFill>
                  <a:schemeClr val="lt2"/>
                </a:solidFill>
                <a:latin typeface="Black Han Sans"/>
                <a:ea typeface="Black Han Sans"/>
                <a:cs typeface="Black Han Sans"/>
                <a:sym typeface="Black Han Sans"/>
              </a:defRPr>
            </a:lvl6pPr>
            <a:lvl7pPr algn="ctr">
              <a:buClr>
                <a:schemeClr val="lt2"/>
              </a:buClr>
              <a:buSzPts val="2500"/>
              <a:buFont typeface="Black Han Sans"/>
              <a:buNone/>
              <a:defRPr sz="2500">
                <a:solidFill>
                  <a:schemeClr val="lt2"/>
                </a:solidFill>
                <a:latin typeface="Black Han Sans"/>
                <a:ea typeface="Black Han Sans"/>
                <a:cs typeface="Black Han Sans"/>
                <a:sym typeface="Black Han Sans"/>
              </a:defRPr>
            </a:lvl7pPr>
            <a:lvl8pPr algn="ctr">
              <a:buClr>
                <a:schemeClr val="lt2"/>
              </a:buClr>
              <a:buSzPts val="2500"/>
              <a:buFont typeface="Black Han Sans"/>
              <a:buNone/>
              <a:defRPr sz="2500">
                <a:solidFill>
                  <a:schemeClr val="lt2"/>
                </a:solidFill>
                <a:latin typeface="Black Han Sans"/>
                <a:ea typeface="Black Han Sans"/>
                <a:cs typeface="Black Han Sans"/>
                <a:sym typeface="Black Han Sans"/>
              </a:defRPr>
            </a:lvl8pPr>
            <a:lvl9pPr algn="ctr">
              <a:buClr>
                <a:schemeClr val="lt2"/>
              </a:buClr>
              <a:buSzPts val="2500"/>
              <a:buFont typeface="Black Han Sans"/>
              <a:buNone/>
              <a:defRPr sz="2500">
                <a:solidFill>
                  <a:schemeClr val="lt2"/>
                </a:solidFill>
                <a:latin typeface="Black Han Sans"/>
                <a:ea typeface="Black Han Sans"/>
                <a:cs typeface="Black Han Sans"/>
                <a:sym typeface="Black Han Sans"/>
              </a:defRPr>
            </a:lvl9pPr>
          </a:lstStyle>
          <a:p>
            <a:r>
              <a:rPr lang="en" dirty="0"/>
              <a:t>2.</a:t>
            </a:r>
          </a:p>
        </p:txBody>
      </p:sp>
    </p:spTree>
    <p:extLst>
      <p:ext uri="{BB962C8B-B14F-4D97-AF65-F5344CB8AC3E}">
        <p14:creationId xmlns:p14="http://schemas.microsoft.com/office/powerpoint/2010/main" val="214182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mart Home Project Proposal by Slidesgo">
  <a:themeElements>
    <a:clrScheme name="Simple Light">
      <a:dk1>
        <a:srgbClr val="253035"/>
      </a:dk1>
      <a:lt1>
        <a:srgbClr val="F9F9F9"/>
      </a:lt1>
      <a:dk2>
        <a:srgbClr val="FFFFFF"/>
      </a:dk2>
      <a:lt2>
        <a:srgbClr val="7A0C0C"/>
      </a:lt2>
      <a:accent1>
        <a:srgbClr val="FFFFFF"/>
      </a:accent1>
      <a:accent2>
        <a:srgbClr val="FFFFFF"/>
      </a:accent2>
      <a:accent3>
        <a:srgbClr val="FFFFFF"/>
      </a:accent3>
      <a:accent4>
        <a:srgbClr val="FFFFFF"/>
      </a:accent4>
      <a:accent5>
        <a:srgbClr val="FFFFFF"/>
      </a:accent5>
      <a:accent6>
        <a:srgbClr val="FFFFFF"/>
      </a:accent6>
      <a:hlink>
        <a:srgbClr val="2530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5848</TotalTime>
  <Words>903</Words>
  <Application>Microsoft Office PowerPoint</Application>
  <PresentationFormat>On-screen Show (16:9)</PresentationFormat>
  <Paragraphs>133</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Black Han Sans</vt:lpstr>
      <vt:lpstr>Arial</vt:lpstr>
      <vt:lpstr>Söhne</vt:lpstr>
      <vt:lpstr>Segoe UI Black</vt:lpstr>
      <vt:lpstr>ABeeZee</vt:lpstr>
      <vt:lpstr>Smart Home Project Proposal by Slidesgo</vt:lpstr>
      <vt:lpstr>Link Prediction in Social Network</vt:lpstr>
      <vt:lpstr>Outlines</vt:lpstr>
      <vt:lpstr>INTRODUCTION</vt:lpstr>
      <vt:lpstr>RESEARCH JUSTIFICATION</vt:lpstr>
      <vt:lpstr>ABOUT THE PROJECT</vt:lpstr>
      <vt:lpstr>Project Goals</vt:lpstr>
      <vt:lpstr>System Technologies</vt:lpstr>
      <vt:lpstr>Performed works</vt:lpstr>
      <vt:lpstr>Reference Study Result </vt:lpstr>
      <vt:lpstr>ABOUT THE DATA</vt:lpstr>
      <vt:lpstr>Unfinished Works</vt:lpstr>
      <vt:lpstr>Project plan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PROJECT PROPOSAL</dc:title>
  <dc:creator>hp</dc:creator>
  <cp:lastModifiedBy>xalvez 60</cp:lastModifiedBy>
  <cp:revision>181</cp:revision>
  <dcterms:modified xsi:type="dcterms:W3CDTF">2024-03-15T12:15:15Z</dcterms:modified>
</cp:coreProperties>
</file>