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embeddings/oleObject1.bin" ContentType="application/vnd.openxmlformats-officedocument.oleObject"/>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embeddings/oleObject2.bin" ContentType="application/vnd.openxmlformats-officedocument.oleObject"/>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05" r:id="rId1"/>
  </p:sldMasterIdLst>
  <p:notesMasterIdLst>
    <p:notesMasterId r:id="rId17"/>
  </p:notesMasterIdLst>
  <p:handoutMasterIdLst>
    <p:handoutMasterId r:id="rId18"/>
  </p:handoutMasterIdLst>
  <p:sldIdLst>
    <p:sldId id="462" r:id="rId2"/>
    <p:sldId id="460" r:id="rId3"/>
    <p:sldId id="465" r:id="rId4"/>
    <p:sldId id="469" r:id="rId5"/>
    <p:sldId id="474" r:id="rId6"/>
    <p:sldId id="466" r:id="rId7"/>
    <p:sldId id="467" r:id="rId8"/>
    <p:sldId id="476" r:id="rId9"/>
    <p:sldId id="477" r:id="rId10"/>
    <p:sldId id="475" r:id="rId11"/>
    <p:sldId id="470" r:id="rId12"/>
    <p:sldId id="471" r:id="rId13"/>
    <p:sldId id="472" r:id="rId14"/>
    <p:sldId id="473" r:id="rId15"/>
    <p:sldId id="464" r:id="rId16"/>
  </p:sldIdLst>
  <p:sldSz cx="8961438" cy="6721475"/>
  <p:notesSz cx="9872663" cy="6797675"/>
  <p:custDataLst>
    <p:tags r:id="rId20"/>
  </p:custDataLst>
  <p:defaultTextStyle>
    <a:defPPr>
      <a:defRPr lang="en-US"/>
    </a:defPPr>
    <a:lvl1pPr algn="l" rtl="0" fontAlgn="base">
      <a:spcBef>
        <a:spcPct val="0"/>
      </a:spcBef>
      <a:spcAft>
        <a:spcPct val="0"/>
      </a:spcAft>
      <a:defRPr sz="1300" b="1" kern="1200">
        <a:solidFill>
          <a:schemeClr val="tx1"/>
        </a:solidFill>
        <a:latin typeface="Tahoma" pitchFamily="34" charset="0"/>
        <a:ea typeface="+mn-ea"/>
        <a:cs typeface="Arial" charset="0"/>
      </a:defRPr>
    </a:lvl1pPr>
    <a:lvl2pPr marL="451143" algn="l" rtl="0" fontAlgn="base">
      <a:spcBef>
        <a:spcPct val="0"/>
      </a:spcBef>
      <a:spcAft>
        <a:spcPct val="0"/>
      </a:spcAft>
      <a:defRPr sz="1300" b="1" kern="1200">
        <a:solidFill>
          <a:schemeClr val="tx1"/>
        </a:solidFill>
        <a:latin typeface="Tahoma" pitchFamily="34" charset="0"/>
        <a:ea typeface="+mn-ea"/>
        <a:cs typeface="Arial" charset="0"/>
      </a:defRPr>
    </a:lvl2pPr>
    <a:lvl3pPr marL="902375" algn="l" rtl="0" fontAlgn="base">
      <a:spcBef>
        <a:spcPct val="0"/>
      </a:spcBef>
      <a:spcAft>
        <a:spcPct val="0"/>
      </a:spcAft>
      <a:defRPr sz="1300" b="1" kern="1200">
        <a:solidFill>
          <a:schemeClr val="tx1"/>
        </a:solidFill>
        <a:latin typeface="Tahoma" pitchFamily="34" charset="0"/>
        <a:ea typeface="+mn-ea"/>
        <a:cs typeface="Arial" charset="0"/>
      </a:defRPr>
    </a:lvl3pPr>
    <a:lvl4pPr marL="1353573" algn="l" rtl="0" fontAlgn="base">
      <a:spcBef>
        <a:spcPct val="0"/>
      </a:spcBef>
      <a:spcAft>
        <a:spcPct val="0"/>
      </a:spcAft>
      <a:defRPr sz="1300" b="1" kern="1200">
        <a:solidFill>
          <a:schemeClr val="tx1"/>
        </a:solidFill>
        <a:latin typeface="Tahoma" pitchFamily="34" charset="0"/>
        <a:ea typeface="+mn-ea"/>
        <a:cs typeface="Arial" charset="0"/>
      </a:defRPr>
    </a:lvl4pPr>
    <a:lvl5pPr marL="1804761" algn="l" rtl="0" fontAlgn="base">
      <a:spcBef>
        <a:spcPct val="0"/>
      </a:spcBef>
      <a:spcAft>
        <a:spcPct val="0"/>
      </a:spcAft>
      <a:defRPr sz="1300" b="1" kern="1200">
        <a:solidFill>
          <a:schemeClr val="tx1"/>
        </a:solidFill>
        <a:latin typeface="Tahoma" pitchFamily="34" charset="0"/>
        <a:ea typeface="+mn-ea"/>
        <a:cs typeface="Arial" charset="0"/>
      </a:defRPr>
    </a:lvl5pPr>
    <a:lvl6pPr marL="2255952" algn="l" defTabSz="902375" rtl="0" eaLnBrk="1" latinLnBrk="0" hangingPunct="1">
      <a:defRPr sz="1300" b="1" kern="1200">
        <a:solidFill>
          <a:schemeClr val="tx1"/>
        </a:solidFill>
        <a:latin typeface="Tahoma" pitchFamily="34" charset="0"/>
        <a:ea typeface="+mn-ea"/>
        <a:cs typeface="Arial" charset="0"/>
      </a:defRPr>
    </a:lvl6pPr>
    <a:lvl7pPr marL="2707145" algn="l" defTabSz="902375" rtl="0" eaLnBrk="1" latinLnBrk="0" hangingPunct="1">
      <a:defRPr sz="1300" b="1" kern="1200">
        <a:solidFill>
          <a:schemeClr val="tx1"/>
        </a:solidFill>
        <a:latin typeface="Tahoma" pitchFamily="34" charset="0"/>
        <a:ea typeface="+mn-ea"/>
        <a:cs typeface="Arial" charset="0"/>
      </a:defRPr>
    </a:lvl7pPr>
    <a:lvl8pPr marL="3158336" algn="l" defTabSz="902375" rtl="0" eaLnBrk="1" latinLnBrk="0" hangingPunct="1">
      <a:defRPr sz="1300" b="1" kern="1200">
        <a:solidFill>
          <a:schemeClr val="tx1"/>
        </a:solidFill>
        <a:latin typeface="Tahoma" pitchFamily="34" charset="0"/>
        <a:ea typeface="+mn-ea"/>
        <a:cs typeface="Arial" charset="0"/>
      </a:defRPr>
    </a:lvl8pPr>
    <a:lvl9pPr marL="3609528" algn="l" defTabSz="902375" rtl="0" eaLnBrk="1" latinLnBrk="0" hangingPunct="1">
      <a:defRPr sz="1300" b="1"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632"/>
    <a:srgbClr val="A50021"/>
    <a:srgbClr val="FF0066"/>
    <a:srgbClr val="FF99CC"/>
    <a:srgbClr val="FF9900"/>
    <a:srgbClr val="000000"/>
    <a:srgbClr val="FFFF00"/>
    <a:srgbClr val="0029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97" autoAdjust="0"/>
    <p:restoredTop sz="96625" autoAdjust="0"/>
  </p:normalViewPr>
  <p:slideViewPr>
    <p:cSldViewPr snapToGrid="0">
      <p:cViewPr>
        <p:scale>
          <a:sx n="89" d="100"/>
          <a:sy n="89" d="100"/>
        </p:scale>
        <p:origin x="-1376" y="-2128"/>
      </p:cViewPr>
      <p:guideLst>
        <p:guide orient="horz" pos="281"/>
        <p:guide orient="horz" pos="3176"/>
        <p:guide pos="4453"/>
        <p:guide pos="1073"/>
        <p:guide pos="1568"/>
        <p:guide pos="2201"/>
        <p:guide pos="2765"/>
        <p:guide pos="3323"/>
        <p:guide pos="38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1" d="100"/>
          <a:sy n="71" d="100"/>
        </p:scale>
        <p:origin x="-1812" y="-102"/>
      </p:cViewPr>
      <p:guideLst>
        <p:guide orient="horz" pos="2142"/>
        <p:guide pos="311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2" y="0"/>
            <a:ext cx="4277253" cy="338138"/>
          </a:xfrm>
          <a:prstGeom prst="rect">
            <a:avLst/>
          </a:prstGeom>
          <a:noFill/>
          <a:ln w="9525">
            <a:noFill/>
            <a:miter lim="800000"/>
            <a:headEnd/>
            <a:tailEnd/>
          </a:ln>
          <a:effectLst/>
        </p:spPr>
        <p:txBody>
          <a:bodyPr vert="horz" wrap="square" lIns="91633" tIns="45817" rIns="91633" bIns="45817" numCol="1" anchor="t" anchorCtr="0" compatLnSpc="1">
            <a:prstTxWarp prst="textNoShape">
              <a:avLst/>
            </a:prstTxWarp>
          </a:bodyPr>
          <a:lstStyle>
            <a:lvl1pPr defTabSz="917362">
              <a:defRPr sz="1200" b="0">
                <a:latin typeface="Times New Roman" pitchFamily="18" charset="0"/>
                <a:cs typeface="+mn-cs"/>
              </a:defRPr>
            </a:lvl1pPr>
          </a:lstStyle>
          <a:p>
            <a:pPr>
              <a:defRPr/>
            </a:pPr>
            <a:endParaRPr lang="en-US"/>
          </a:p>
        </p:txBody>
      </p:sp>
      <p:sp>
        <p:nvSpPr>
          <p:cNvPr id="7171" name="Rectangle 3"/>
          <p:cNvSpPr>
            <a:spLocks noGrp="1" noChangeArrowheads="1"/>
          </p:cNvSpPr>
          <p:nvPr>
            <p:ph type="dt" sz="quarter" idx="1"/>
          </p:nvPr>
        </p:nvSpPr>
        <p:spPr bwMode="auto">
          <a:xfrm>
            <a:off x="5595412" y="0"/>
            <a:ext cx="4277253" cy="338138"/>
          </a:xfrm>
          <a:prstGeom prst="rect">
            <a:avLst/>
          </a:prstGeom>
          <a:noFill/>
          <a:ln w="9525">
            <a:noFill/>
            <a:miter lim="800000"/>
            <a:headEnd/>
            <a:tailEnd/>
          </a:ln>
          <a:effectLst/>
        </p:spPr>
        <p:txBody>
          <a:bodyPr vert="horz" wrap="square" lIns="91633" tIns="45817" rIns="91633" bIns="45817" numCol="1" anchor="t" anchorCtr="0" compatLnSpc="1">
            <a:prstTxWarp prst="textNoShape">
              <a:avLst/>
            </a:prstTxWarp>
          </a:bodyPr>
          <a:lstStyle>
            <a:lvl1pPr algn="r" defTabSz="917362">
              <a:defRPr sz="1200" b="0">
                <a:latin typeface="Times New Roman" pitchFamily="18" charset="0"/>
                <a:cs typeface="+mn-cs"/>
              </a:defRPr>
            </a:lvl1pPr>
          </a:lstStyle>
          <a:p>
            <a:pPr>
              <a:defRPr/>
            </a:pPr>
            <a:fld id="{49CD17C1-61CE-4802-ACE6-1EF8887A06F7}" type="datetime1">
              <a:rPr lang="en-US"/>
              <a:pPr>
                <a:defRPr/>
              </a:pPr>
              <a:t>16/02/24</a:t>
            </a:fld>
            <a:endParaRPr lang="en-US"/>
          </a:p>
        </p:txBody>
      </p:sp>
      <p:sp>
        <p:nvSpPr>
          <p:cNvPr id="7172" name="Rectangle 4"/>
          <p:cNvSpPr>
            <a:spLocks noGrp="1" noChangeArrowheads="1"/>
          </p:cNvSpPr>
          <p:nvPr>
            <p:ph type="ftr" sz="quarter" idx="2"/>
          </p:nvPr>
        </p:nvSpPr>
        <p:spPr bwMode="auto">
          <a:xfrm>
            <a:off x="2" y="6459540"/>
            <a:ext cx="4277253" cy="338137"/>
          </a:xfrm>
          <a:prstGeom prst="rect">
            <a:avLst/>
          </a:prstGeom>
          <a:noFill/>
          <a:ln w="9525">
            <a:noFill/>
            <a:miter lim="800000"/>
            <a:headEnd/>
            <a:tailEnd/>
          </a:ln>
          <a:effectLst/>
        </p:spPr>
        <p:txBody>
          <a:bodyPr vert="horz" wrap="square" lIns="91633" tIns="45817" rIns="91633" bIns="45817" numCol="1" anchor="b" anchorCtr="0" compatLnSpc="1">
            <a:prstTxWarp prst="textNoShape">
              <a:avLst/>
            </a:prstTxWarp>
          </a:bodyPr>
          <a:lstStyle>
            <a:lvl1pPr defTabSz="917362">
              <a:defRPr sz="1200" b="0">
                <a:latin typeface="Times New Roman" pitchFamily="18" charset="0"/>
                <a:cs typeface="+mn-cs"/>
              </a:defRPr>
            </a:lvl1pPr>
          </a:lstStyle>
          <a:p>
            <a:pPr>
              <a:defRPr/>
            </a:pPr>
            <a:endParaRPr lang="en-US"/>
          </a:p>
        </p:txBody>
      </p:sp>
      <p:sp>
        <p:nvSpPr>
          <p:cNvPr id="7173" name="Rectangle 5"/>
          <p:cNvSpPr>
            <a:spLocks noGrp="1" noChangeArrowheads="1"/>
          </p:cNvSpPr>
          <p:nvPr>
            <p:ph type="sldNum" sz="quarter" idx="3"/>
          </p:nvPr>
        </p:nvSpPr>
        <p:spPr bwMode="auto">
          <a:xfrm>
            <a:off x="5272682" y="6459538"/>
            <a:ext cx="4277253" cy="338137"/>
          </a:xfrm>
          <a:prstGeom prst="rect">
            <a:avLst/>
          </a:prstGeom>
          <a:noFill/>
          <a:ln w="9525">
            <a:noFill/>
            <a:miter lim="800000"/>
            <a:headEnd/>
            <a:tailEnd/>
          </a:ln>
          <a:effectLst/>
        </p:spPr>
        <p:txBody>
          <a:bodyPr vert="horz" wrap="square" lIns="91633" tIns="45817" rIns="91633" bIns="45817" numCol="1" anchor="b" anchorCtr="0" compatLnSpc="1">
            <a:prstTxWarp prst="textNoShape">
              <a:avLst/>
            </a:prstTxWarp>
          </a:bodyPr>
          <a:lstStyle>
            <a:lvl1pPr algn="r" defTabSz="917362">
              <a:defRPr sz="1200" b="0">
                <a:latin typeface="Times New Roman" pitchFamily="18" charset="0"/>
                <a:cs typeface="+mn-cs"/>
              </a:defRPr>
            </a:lvl1pPr>
          </a:lstStyle>
          <a:p>
            <a:pPr>
              <a:defRPr/>
            </a:pPr>
            <a:fld id="{15703CDA-59C1-43DD-8D4A-373195165294}" type="slidenum">
              <a:rPr lang="en-US"/>
              <a:pPr>
                <a:defRPr/>
              </a:pPr>
              <a:t>‹#›</a:t>
            </a:fld>
            <a:endParaRPr lang="en-US"/>
          </a:p>
        </p:txBody>
      </p:sp>
    </p:spTree>
    <p:extLst>
      <p:ext uri="{BB962C8B-B14F-4D97-AF65-F5344CB8AC3E}">
        <p14:creationId xmlns:p14="http://schemas.microsoft.com/office/powerpoint/2010/main" val="3583753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4"/>
          <p:cNvSpPr>
            <a:spLocks noGrp="1" noRot="1" noChangeAspect="1" noChangeArrowheads="1" noTextEdit="1"/>
          </p:cNvSpPr>
          <p:nvPr>
            <p:ph type="sldImg" idx="2"/>
          </p:nvPr>
        </p:nvSpPr>
        <p:spPr bwMode="gray">
          <a:xfrm>
            <a:off x="1035050" y="876300"/>
            <a:ext cx="7737475" cy="5805488"/>
          </a:xfrm>
          <a:prstGeom prst="rect">
            <a:avLst/>
          </a:prstGeom>
          <a:noFill/>
          <a:ln w="9525">
            <a:noFill/>
            <a:miter lim="800000"/>
            <a:headEnd/>
            <a:tailEnd/>
          </a:ln>
        </p:spPr>
      </p:sp>
      <p:sp>
        <p:nvSpPr>
          <p:cNvPr id="5125" name="Rectangle 5"/>
          <p:cNvSpPr>
            <a:spLocks noGrp="1" noChangeArrowheads="1"/>
          </p:cNvSpPr>
          <p:nvPr>
            <p:ph type="body" sz="quarter" idx="3"/>
          </p:nvPr>
        </p:nvSpPr>
        <p:spPr bwMode="gray">
          <a:xfrm>
            <a:off x="793439" y="244475"/>
            <a:ext cx="8785063" cy="22608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noProof="0" smtClean="0"/>
              <a:t>Click to edit Master text styles</a:t>
            </a:r>
          </a:p>
        </p:txBody>
      </p:sp>
      <p:sp>
        <p:nvSpPr>
          <p:cNvPr id="5126" name="doc id"/>
          <p:cNvSpPr>
            <a:spLocks noGrp="1" noChangeArrowheads="1"/>
          </p:cNvSpPr>
          <p:nvPr>
            <p:ph type="ftr" sz="quarter" idx="4"/>
          </p:nvPr>
        </p:nvSpPr>
        <p:spPr bwMode="gray">
          <a:xfrm>
            <a:off x="9301832" y="33340"/>
            <a:ext cx="292570" cy="122237"/>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1000">
                <a:cs typeface="+mn-cs"/>
              </a:defRPr>
            </a:lvl1pPr>
          </a:lstStyle>
          <a:p>
            <a:pPr>
              <a:defRPr/>
            </a:pPr>
            <a:endParaRPr lang="en-GB"/>
          </a:p>
        </p:txBody>
      </p:sp>
      <p:sp>
        <p:nvSpPr>
          <p:cNvPr id="5127" name="pg num"/>
          <p:cNvSpPr>
            <a:spLocks noGrp="1" noChangeArrowheads="1"/>
          </p:cNvSpPr>
          <p:nvPr>
            <p:ph type="sldNum" sz="quarter" idx="5"/>
          </p:nvPr>
        </p:nvSpPr>
        <p:spPr bwMode="gray">
          <a:xfrm>
            <a:off x="9407876" y="6497638"/>
            <a:ext cx="186531" cy="188406"/>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defTabSz="917362">
              <a:defRPr sz="1200" b="0">
                <a:solidFill>
                  <a:srgbClr val="000000"/>
                </a:solidFill>
                <a:latin typeface="Arial" charset="0"/>
                <a:cs typeface="+mn-cs"/>
              </a:defRPr>
            </a:lvl1pPr>
          </a:lstStyle>
          <a:p>
            <a:pPr>
              <a:defRPr/>
            </a:pPr>
            <a:fld id="{F42F9AB5-68AC-4DFC-AADD-321A06898B60}" type="slidenum">
              <a:rPr lang="en-US"/>
              <a:pPr>
                <a:defRPr/>
              </a:pPr>
              <a:t>‹#›</a:t>
            </a:fld>
            <a:endParaRPr lang="en-US"/>
          </a:p>
        </p:txBody>
      </p:sp>
      <p:sp>
        <p:nvSpPr>
          <p:cNvPr id="5138" name="McK Separator" hidden="1"/>
          <p:cNvSpPr>
            <a:spLocks noChangeShapeType="1"/>
          </p:cNvSpPr>
          <p:nvPr/>
        </p:nvSpPr>
        <p:spPr bwMode="gray">
          <a:xfrm>
            <a:off x="810930" y="1038225"/>
            <a:ext cx="8055227" cy="0"/>
          </a:xfrm>
          <a:prstGeom prst="line">
            <a:avLst/>
          </a:prstGeom>
          <a:noFill/>
          <a:ln w="9525">
            <a:solidFill>
              <a:schemeClr val="tx1"/>
            </a:solidFill>
            <a:round/>
            <a:headEnd/>
            <a:tailEnd/>
          </a:ln>
          <a:effectLst/>
        </p:spPr>
        <p:txBody>
          <a:bodyPr lIns="91577" tIns="45789" rIns="91577" bIns="45789"/>
          <a:lstStyle/>
          <a:p>
            <a:pPr>
              <a:defRPr/>
            </a:pPr>
            <a:endParaRPr lang="en-ZA" sz="1100">
              <a:latin typeface="Arial" charset="0"/>
              <a:cs typeface="+mn-cs"/>
            </a:endParaRPr>
          </a:p>
        </p:txBody>
      </p:sp>
    </p:spTree>
    <p:extLst>
      <p:ext uri="{BB962C8B-B14F-4D97-AF65-F5344CB8AC3E}">
        <p14:creationId xmlns:p14="http://schemas.microsoft.com/office/powerpoint/2010/main" val="338120862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30000"/>
      </a:spcBef>
      <a:spcAft>
        <a:spcPct val="0"/>
      </a:spcAft>
      <a:defRPr sz="1600" b="1" kern="1200">
        <a:solidFill>
          <a:schemeClr val="tx1"/>
        </a:solidFill>
        <a:latin typeface="Arial" charset="0"/>
        <a:ea typeface="+mn-ea"/>
        <a:cs typeface="+mn-cs"/>
      </a:defRPr>
    </a:lvl1pPr>
    <a:lvl2pPr marL="733186" indent="-281992"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27974" indent="-225576"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579169" indent="-225576"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30360" indent="-225576"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55952" algn="l" defTabSz="902375" rtl="0" eaLnBrk="1" latinLnBrk="0" hangingPunct="1">
      <a:defRPr sz="1200" kern="1200">
        <a:solidFill>
          <a:schemeClr val="tx1"/>
        </a:solidFill>
        <a:latin typeface="+mn-lt"/>
        <a:ea typeface="+mn-ea"/>
        <a:cs typeface="+mn-cs"/>
      </a:defRPr>
    </a:lvl6pPr>
    <a:lvl7pPr marL="2707145" algn="l" defTabSz="902375" rtl="0" eaLnBrk="1" latinLnBrk="0" hangingPunct="1">
      <a:defRPr sz="1200" kern="1200">
        <a:solidFill>
          <a:schemeClr val="tx1"/>
        </a:solidFill>
        <a:latin typeface="+mn-lt"/>
        <a:ea typeface="+mn-ea"/>
        <a:cs typeface="+mn-cs"/>
      </a:defRPr>
    </a:lvl7pPr>
    <a:lvl8pPr marL="3158336" algn="l" defTabSz="902375" rtl="0" eaLnBrk="1" latinLnBrk="0" hangingPunct="1">
      <a:defRPr sz="1200" kern="1200">
        <a:solidFill>
          <a:schemeClr val="tx1"/>
        </a:solidFill>
        <a:latin typeface="+mn-lt"/>
        <a:ea typeface="+mn-ea"/>
        <a:cs typeface="+mn-cs"/>
      </a:defRPr>
    </a:lvl8pPr>
    <a:lvl9pPr marL="3609528" algn="l" defTabSz="90237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tags" Target="../tags/tag14.xml"/><Relationship Id="rId6" Type="http://schemas.openxmlformats.org/officeDocument/2006/relationships/tags" Target="../tags/tag15.xml"/><Relationship Id="rId7" Type="http://schemas.openxmlformats.org/officeDocument/2006/relationships/slideMaster" Target="../slideMasters/slideMaster1.xml"/><Relationship Id="rId8" Type="http://schemas.openxmlformats.org/officeDocument/2006/relationships/oleObject" Target="../embeddings/oleObject2.bin"/><Relationship Id="rId9" Type="http://schemas.openxmlformats.org/officeDocument/2006/relationships/image" Target="../media/image3.emf"/><Relationship Id="rId10" Type="http://schemas.openxmlformats.org/officeDocument/2006/relationships/image" Target="../media/image4.jpeg"/><Relationship Id="rId11"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Rectangle 1182" hidden="1"/>
          <p:cNvGraphicFramePr>
            <a:graphicFrameLocks/>
          </p:cNvGraphicFramePr>
          <p:nvPr>
            <p:custDataLst>
              <p:tags r:id="rId2"/>
            </p:custDataLst>
          </p:nvPr>
        </p:nvGraphicFramePr>
        <p:xfrm>
          <a:off x="16" y="0"/>
          <a:ext cx="155581" cy="155590"/>
        </p:xfrm>
        <a:graphic>
          <a:graphicData uri="http://schemas.openxmlformats.org/presentationml/2006/ole">
            <mc:AlternateContent xmlns:mc="http://schemas.openxmlformats.org/markup-compatibility/2006">
              <mc:Choice xmlns:v="urn:schemas-microsoft-com:vml" Requires="v">
                <p:oleObj spid="_x0000_s68923" name="think-cell Slide" r:id="rId8" imgW="0" imgH="0" progId="">
                  <p:embed/>
                </p:oleObj>
              </mc:Choice>
              <mc:Fallback>
                <p:oleObj name="think-cell Slide" r:id="rId8"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 y="0"/>
                        <a:ext cx="155581" cy="1555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McK Title Elements"/>
          <p:cNvGrpSpPr>
            <a:grpSpLocks/>
          </p:cNvGrpSpPr>
          <p:nvPr>
            <p:custDataLst>
              <p:tags r:id="rId3"/>
            </p:custDataLst>
          </p:nvPr>
        </p:nvGrpSpPr>
        <p:grpSpPr bwMode="auto">
          <a:xfrm>
            <a:off x="2640202" y="4930757"/>
            <a:ext cx="4935014" cy="1156095"/>
            <a:chOff x="1663" y="3106"/>
            <a:chExt cx="3109" cy="728"/>
          </a:xfrm>
        </p:grpSpPr>
        <p:sp>
          <p:nvSpPr>
            <p:cNvPr id="6" name="McK Document type" hidden="1"/>
            <p:cNvSpPr txBox="1">
              <a:spLocks noChangeArrowheads="1"/>
            </p:cNvSpPr>
            <p:nvPr userDrawn="1"/>
          </p:nvSpPr>
          <p:spPr bwMode="auto">
            <a:xfrm>
              <a:off x="1663" y="3106"/>
              <a:ext cx="3109" cy="136"/>
            </a:xfrm>
            <a:prstGeom prst="rect">
              <a:avLst/>
            </a:prstGeom>
            <a:noFill/>
            <a:ln w="9525">
              <a:noFill/>
              <a:miter lim="800000"/>
              <a:headEnd/>
              <a:tailEnd/>
            </a:ln>
            <a:effectLst/>
          </p:spPr>
          <p:txBody>
            <a:bodyPr lIns="0" tIns="0" rIns="0" bIns="0" anchor="b">
              <a:spAutoFit/>
            </a:bodyPr>
            <a:lstStyle/>
            <a:p>
              <a:pPr defTabSz="902755">
                <a:defRPr/>
              </a:pPr>
              <a:r>
                <a:rPr lang="en-GB" altLang="zh-CN" sz="1400" b="0">
                  <a:solidFill>
                    <a:srgbClr val="000000"/>
                  </a:solidFill>
                  <a:latin typeface="Arial" pitchFamily="34" charset="0"/>
                  <a:ea typeface="SimSun" pitchFamily="2" charset="-122"/>
                  <a:cs typeface="Tahoma"/>
                </a:rPr>
                <a:t>Document type</a:t>
              </a:r>
            </a:p>
          </p:txBody>
        </p:sp>
        <p:sp>
          <p:nvSpPr>
            <p:cNvPr id="7" name="McK Date" hidden="1"/>
            <p:cNvSpPr txBox="1">
              <a:spLocks noChangeArrowheads="1"/>
            </p:cNvSpPr>
            <p:nvPr userDrawn="1"/>
          </p:nvSpPr>
          <p:spPr bwMode="auto">
            <a:xfrm>
              <a:off x="1663" y="3275"/>
              <a:ext cx="3109" cy="136"/>
            </a:xfrm>
            <a:prstGeom prst="rect">
              <a:avLst/>
            </a:prstGeom>
            <a:noFill/>
            <a:ln w="9525">
              <a:noFill/>
              <a:miter lim="800000"/>
              <a:headEnd/>
              <a:tailEnd/>
            </a:ln>
            <a:effectLst/>
          </p:spPr>
          <p:txBody>
            <a:bodyPr lIns="0" tIns="0" rIns="0" bIns="0">
              <a:spAutoFit/>
            </a:bodyPr>
            <a:lstStyle/>
            <a:p>
              <a:pPr defTabSz="902755">
                <a:defRPr/>
              </a:pPr>
              <a:r>
                <a:rPr lang="en-GB" altLang="zh-CN" sz="1400" b="0">
                  <a:solidFill>
                    <a:srgbClr val="000000"/>
                  </a:solidFill>
                  <a:latin typeface="Arial" pitchFamily="34" charset="0"/>
                  <a:ea typeface="SimSun" pitchFamily="2" charset="-122"/>
                  <a:cs typeface="Tahoma"/>
                </a:rPr>
                <a:t>Date</a:t>
              </a:r>
            </a:p>
          </p:txBody>
        </p:sp>
        <p:sp>
          <p:nvSpPr>
            <p:cNvPr id="8" name="McK Disclaimer" hidden="1"/>
            <p:cNvSpPr>
              <a:spLocks noChangeArrowheads="1"/>
            </p:cNvSpPr>
            <p:nvPr userDrawn="1"/>
          </p:nvSpPr>
          <p:spPr bwMode="auto">
            <a:xfrm>
              <a:off x="1663" y="3679"/>
              <a:ext cx="2777" cy="155"/>
            </a:xfrm>
            <a:prstGeom prst="rect">
              <a:avLst/>
            </a:prstGeom>
            <a:noFill/>
            <a:ln w="9525">
              <a:noFill/>
              <a:miter lim="800000"/>
              <a:headEnd/>
              <a:tailEnd/>
            </a:ln>
            <a:effectLst/>
          </p:spPr>
          <p:txBody>
            <a:bodyPr lIns="0" tIns="0" rIns="0" bIns="0" anchor="b">
              <a:spAutoFit/>
            </a:bodyPr>
            <a:lstStyle/>
            <a:p>
              <a:pPr defTabSz="793752" eaLnBrk="0" hangingPunct="0">
                <a:defRPr/>
              </a:pPr>
              <a:r>
                <a:rPr lang="en-GB" altLang="zh-CN" sz="800" b="0">
                  <a:solidFill>
                    <a:srgbClr val="000000"/>
                  </a:solidFill>
                  <a:latin typeface="Arial" pitchFamily="34" charset="0"/>
                  <a:ea typeface="SimSun" pitchFamily="2" charset="-122"/>
                  <a:cs typeface="Tahoma"/>
                </a:rPr>
                <a:t>CONFIDENTIAL AND PROPRIETARY</a:t>
              </a:r>
            </a:p>
            <a:p>
              <a:pPr defTabSz="793752" eaLnBrk="0" hangingPunct="0">
                <a:defRPr/>
              </a:pPr>
              <a:r>
                <a:rPr lang="en-GB" altLang="zh-CN" sz="800" b="0">
                  <a:solidFill>
                    <a:srgbClr val="000000"/>
                  </a:solidFill>
                  <a:latin typeface="Arial" pitchFamily="34" charset="0"/>
                  <a:ea typeface="SimSun" pitchFamily="2" charset="-122"/>
                  <a:cs typeface="Tahoma"/>
                </a:rPr>
                <a:t>Any use of this material without specific permission of McKinsey &amp; Company is strictly prohibited</a:t>
              </a:r>
            </a:p>
          </p:txBody>
        </p:sp>
      </p:grpSp>
      <p:pic>
        <p:nvPicPr>
          <p:cNvPr id="9" name="TitleBottomBarBW" hidden="1"/>
          <p:cNvPicPr>
            <a:picLocks noChangeAspect="1" noChangeArrowheads="1"/>
          </p:cNvPicPr>
          <p:nvPr>
            <p:custDataLst>
              <p:tags r:id="rId4"/>
            </p:custDataLst>
          </p:nvPr>
        </p:nvPicPr>
        <p:blipFill>
          <a:blip r:embed="rId9" cstate="print"/>
          <a:srcRect/>
          <a:stretch>
            <a:fillRect/>
          </a:stretch>
        </p:blipFill>
        <p:spPr bwMode="auto">
          <a:xfrm>
            <a:off x="7212854" y="6446098"/>
            <a:ext cx="1633595" cy="192931"/>
          </a:xfrm>
          <a:prstGeom prst="rect">
            <a:avLst/>
          </a:prstGeom>
          <a:noFill/>
          <a:ln w="9525">
            <a:noFill/>
            <a:miter lim="800000"/>
            <a:headEnd/>
            <a:tailEnd/>
          </a:ln>
        </p:spPr>
      </p:pic>
      <p:pic>
        <p:nvPicPr>
          <p:cNvPr id="10" name="Picture 1179" descr="TRANSNET COVER"/>
          <p:cNvPicPr>
            <a:picLocks noChangeAspect="1" noChangeArrowheads="1"/>
          </p:cNvPicPr>
          <p:nvPr userDrawn="1">
            <p:custDataLst>
              <p:tags r:id="rId5"/>
            </p:custDataLst>
          </p:nvPr>
        </p:nvPicPr>
        <p:blipFill>
          <a:blip r:embed="rId10" cstate="print"/>
          <a:srcRect b="21991"/>
          <a:stretch>
            <a:fillRect/>
          </a:stretch>
        </p:blipFill>
        <p:spPr bwMode="auto">
          <a:xfrm>
            <a:off x="0" y="140"/>
            <a:ext cx="8961438" cy="5243373"/>
          </a:xfrm>
          <a:prstGeom prst="rect">
            <a:avLst/>
          </a:prstGeom>
          <a:noFill/>
          <a:ln w="9525">
            <a:noFill/>
            <a:miter lim="800000"/>
            <a:headEnd/>
            <a:tailEnd/>
          </a:ln>
        </p:spPr>
      </p:pic>
      <p:sp>
        <p:nvSpPr>
          <p:cNvPr id="11" name="Rectangle 1180"/>
          <p:cNvSpPr>
            <a:spLocks noChangeArrowheads="1"/>
          </p:cNvSpPr>
          <p:nvPr>
            <p:custDataLst>
              <p:tags r:id="rId6"/>
            </p:custDataLst>
          </p:nvPr>
        </p:nvSpPr>
        <p:spPr bwMode="auto">
          <a:xfrm>
            <a:off x="6507934" y="138480"/>
            <a:ext cx="2279254" cy="966212"/>
          </a:xfrm>
          <a:prstGeom prst="rect">
            <a:avLst/>
          </a:prstGeom>
          <a:solidFill>
            <a:schemeClr val="bg1"/>
          </a:solidFill>
          <a:ln w="9525">
            <a:noFill/>
            <a:miter lim="800000"/>
            <a:headEnd/>
            <a:tailEnd/>
          </a:ln>
          <a:effectLst/>
        </p:spPr>
        <p:txBody>
          <a:bodyPr wrap="none" lIns="88434" tIns="44221" rIns="88434" bIns="44221" anchor="ctr"/>
          <a:lstStyle/>
          <a:p>
            <a:pPr>
              <a:defRPr/>
            </a:pPr>
            <a:endParaRPr lang="en-US" sz="1600" b="0">
              <a:solidFill>
                <a:srgbClr val="000000"/>
              </a:solidFill>
              <a:latin typeface="Arial" pitchFamily="34" charset="0"/>
              <a:cs typeface="Tahoma"/>
            </a:endParaRPr>
          </a:p>
        </p:txBody>
      </p:sp>
      <p:pic>
        <p:nvPicPr>
          <p:cNvPr id="12" name="Picture 1183"/>
          <p:cNvPicPr>
            <a:picLocks noChangeAspect="1" noChangeArrowheads="1"/>
          </p:cNvPicPr>
          <p:nvPr/>
        </p:nvPicPr>
        <p:blipFill>
          <a:blip r:embed="rId11" cstate="print"/>
          <a:srcRect/>
          <a:stretch>
            <a:fillRect/>
          </a:stretch>
        </p:blipFill>
        <p:spPr bwMode="auto">
          <a:xfrm>
            <a:off x="6624620" y="255183"/>
            <a:ext cx="1960315" cy="718824"/>
          </a:xfrm>
          <a:prstGeom prst="rect">
            <a:avLst/>
          </a:prstGeom>
          <a:noFill/>
          <a:ln w="9525">
            <a:noFill/>
            <a:miter lim="800000"/>
            <a:headEnd/>
            <a:tailEnd/>
          </a:ln>
        </p:spPr>
      </p:pic>
      <p:sp>
        <p:nvSpPr>
          <p:cNvPr id="13315" name="Rectangle 1027"/>
          <p:cNvSpPr>
            <a:spLocks noGrp="1" noChangeArrowheads="1"/>
          </p:cNvSpPr>
          <p:nvPr>
            <p:ph type="subTitle" idx="1"/>
          </p:nvPr>
        </p:nvSpPr>
        <p:spPr>
          <a:xfrm>
            <a:off x="213146" y="6346505"/>
            <a:ext cx="4935014" cy="215444"/>
          </a:xfrm>
        </p:spPr>
        <p:txBody>
          <a:bodyPr/>
          <a:lstStyle>
            <a:lvl1pPr>
              <a:defRPr sz="1400">
                <a:solidFill>
                  <a:schemeClr val="tx2"/>
                </a:solidFill>
              </a:defRPr>
            </a:lvl1pPr>
          </a:lstStyle>
          <a:p>
            <a:r>
              <a:rPr lang="en-GB" altLang="zh-CN"/>
              <a:t>Click to edit Master subtitle style</a:t>
            </a:r>
          </a:p>
        </p:txBody>
      </p:sp>
      <p:sp>
        <p:nvSpPr>
          <p:cNvPr id="13" name="Title 1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368102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800350" y="1951095"/>
            <a:ext cx="2954655" cy="12311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80"/>
          <p:cNvSpPr>
            <a:spLocks noGrp="1" noChangeArrowheads="1"/>
          </p:cNvSpPr>
          <p:nvPr>
            <p:ph type="sldNum" sz="quarter" idx="10"/>
            <p:custDataLst>
              <p:tags r:id="rId1"/>
            </p:custDataLst>
          </p:nvPr>
        </p:nvSpPr>
        <p:spPr>
          <a:ln/>
        </p:spPr>
        <p:txBody>
          <a:bodyPr/>
          <a:lstStyle>
            <a:lvl1pPr>
              <a:defRPr/>
            </a:lvl1pPr>
          </a:lstStyle>
          <a:p>
            <a:pPr>
              <a:defRPr/>
            </a:pPr>
            <a:fld id="{D5676C59-E913-402D-B023-AC0077754C36}" type="slidenum">
              <a:rPr lang="en-GB">
                <a:solidFill>
                  <a:srgbClr val="695E4A"/>
                </a:solidFill>
              </a:rPr>
              <a:pPr>
                <a:defRPr/>
              </a:pPr>
              <a:t>‹#›</a:t>
            </a:fld>
            <a:r>
              <a:rPr lang="en-GB">
                <a:solidFill>
                  <a:srgbClr val="695E4A"/>
                </a:solidFill>
              </a:rPr>
              <a:t> </a:t>
            </a:r>
          </a:p>
        </p:txBody>
      </p:sp>
    </p:spTree>
    <p:extLst>
      <p:ext uri="{BB962C8B-B14F-4D97-AF65-F5344CB8AC3E}">
        <p14:creationId xmlns:p14="http://schemas.microsoft.com/office/powerpoint/2010/main" val="2148330681"/>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28527" y="351773"/>
            <a:ext cx="584775" cy="27975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69410" y="351773"/>
            <a:ext cx="1231106" cy="27975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80"/>
          <p:cNvSpPr>
            <a:spLocks noGrp="1" noChangeArrowheads="1"/>
          </p:cNvSpPr>
          <p:nvPr>
            <p:ph type="sldNum" sz="quarter" idx="10"/>
            <p:custDataLst>
              <p:tags r:id="rId1"/>
            </p:custDataLst>
          </p:nvPr>
        </p:nvSpPr>
        <p:spPr>
          <a:ln/>
        </p:spPr>
        <p:txBody>
          <a:bodyPr/>
          <a:lstStyle>
            <a:lvl1pPr>
              <a:defRPr/>
            </a:lvl1pPr>
          </a:lstStyle>
          <a:p>
            <a:pPr>
              <a:defRPr/>
            </a:pPr>
            <a:fld id="{57EF5248-1D44-4FB4-9E7C-F21DA3141AE4}" type="slidenum">
              <a:rPr lang="en-GB">
                <a:solidFill>
                  <a:srgbClr val="695E4A"/>
                </a:solidFill>
              </a:rPr>
              <a:pPr>
                <a:defRPr/>
              </a:pPr>
              <a:t>‹#›</a:t>
            </a:fld>
            <a:r>
              <a:rPr lang="en-GB">
                <a:solidFill>
                  <a:srgbClr val="695E4A"/>
                </a:solidFill>
              </a:rPr>
              <a:t> </a:t>
            </a:r>
          </a:p>
        </p:txBody>
      </p:sp>
    </p:spTree>
    <p:extLst>
      <p:ext uri="{BB962C8B-B14F-4D97-AF65-F5344CB8AC3E}">
        <p14:creationId xmlns:p14="http://schemas.microsoft.com/office/powerpoint/2010/main" val="1572132242"/>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ahoma" pitchFamily="34" charset="0"/>
              </a:defRPr>
            </a:lvl1pPr>
          </a:lstStyle>
          <a:p>
            <a:r>
              <a:rPr lang="en-US" dirty="0" smtClean="0"/>
              <a:t>Click to edit Master title style</a:t>
            </a:r>
            <a:endParaRPr lang="en-ZA" dirty="0"/>
          </a:p>
        </p:txBody>
      </p:sp>
      <p:sp>
        <p:nvSpPr>
          <p:cNvPr id="5" name="Footer Placeholder 4"/>
          <p:cNvSpPr>
            <a:spLocks noGrp="1"/>
          </p:cNvSpPr>
          <p:nvPr>
            <p:ph type="ftr" sz="quarter" idx="11"/>
          </p:nvPr>
        </p:nvSpPr>
        <p:spPr>
          <a:xfrm>
            <a:off x="185143" y="6304238"/>
            <a:ext cx="2753599" cy="357856"/>
          </a:xfrm>
          <a:prstGeom prst="rect">
            <a:avLst/>
          </a:prstGeom>
        </p:spPr>
        <p:txBody>
          <a:bodyPr lIns="89611" tIns="44806" rIns="89611" bIns="44806"/>
          <a:lstStyle>
            <a:lvl1pPr>
              <a:defRPr>
                <a:latin typeface="Tahoma" pitchFamily="34" charset="0"/>
              </a:defRPr>
            </a:lvl1pPr>
          </a:lstStyle>
          <a:p>
            <a:endParaRPr lang="en-ZA" dirty="0">
              <a:solidFill>
                <a:srgbClr val="1C1C1C">
                  <a:tint val="75000"/>
                </a:srgbClr>
              </a:solidFill>
            </a:endParaRPr>
          </a:p>
        </p:txBody>
      </p:sp>
      <p:sp>
        <p:nvSpPr>
          <p:cNvPr id="6" name="Content Placeholder 5"/>
          <p:cNvSpPr>
            <a:spLocks noGrp="1"/>
          </p:cNvSpPr>
          <p:nvPr>
            <p:ph sz="quarter" idx="12"/>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Tree>
    <p:extLst>
      <p:ext uri="{BB962C8B-B14F-4D97-AF65-F5344CB8AC3E}">
        <p14:creationId xmlns:p14="http://schemas.microsoft.com/office/powerpoint/2010/main" val="3858614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80"/>
          <p:cNvSpPr>
            <a:spLocks noGrp="1" noChangeArrowheads="1"/>
          </p:cNvSpPr>
          <p:nvPr>
            <p:ph type="sldNum" sz="quarter" idx="10"/>
            <p:custDataLst>
              <p:tags r:id="rId1"/>
            </p:custDataLst>
          </p:nvPr>
        </p:nvSpPr>
        <p:spPr>
          <a:ln/>
        </p:spPr>
        <p:txBody>
          <a:bodyPr/>
          <a:lstStyle>
            <a:lvl1pPr>
              <a:defRPr/>
            </a:lvl1pPr>
          </a:lstStyle>
          <a:p>
            <a:pPr>
              <a:defRPr/>
            </a:pPr>
            <a:fld id="{67253D53-6086-4CFB-9BF2-EF05341C5346}" type="slidenum">
              <a:rPr lang="en-GB">
                <a:solidFill>
                  <a:srgbClr val="695E4A"/>
                </a:solidFill>
              </a:rPr>
              <a:pPr>
                <a:defRPr/>
              </a:pPr>
              <a:t>‹#›</a:t>
            </a:fld>
            <a:r>
              <a:rPr lang="en-GB" dirty="0">
                <a:solidFill>
                  <a:srgbClr val="695E4A"/>
                </a:solidFill>
              </a:rPr>
              <a:t> </a:t>
            </a:r>
          </a:p>
        </p:txBody>
      </p:sp>
    </p:spTree>
    <p:extLst>
      <p:ext uri="{BB962C8B-B14F-4D97-AF65-F5344CB8AC3E}">
        <p14:creationId xmlns:p14="http://schemas.microsoft.com/office/powerpoint/2010/main" val="318532922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892" y="4319170"/>
            <a:ext cx="7617222" cy="1200329"/>
          </a:xfrm>
        </p:spPr>
        <p:txBody>
          <a:bodyPr anchor="t"/>
          <a:lstStyle>
            <a:lvl1pPr algn="l">
              <a:defRPr sz="3900" b="1" cap="all"/>
            </a:lvl1pPr>
          </a:lstStyle>
          <a:p>
            <a:r>
              <a:rPr lang="en-US" smtClean="0"/>
              <a:t>Click to edit Master title style</a:t>
            </a:r>
            <a:endParaRPr lang="en-US"/>
          </a:p>
        </p:txBody>
      </p:sp>
      <p:sp>
        <p:nvSpPr>
          <p:cNvPr id="3" name="Text Placeholder 2"/>
          <p:cNvSpPr>
            <a:spLocks noGrp="1"/>
          </p:cNvSpPr>
          <p:nvPr>
            <p:ph type="body" idx="1"/>
          </p:nvPr>
        </p:nvSpPr>
        <p:spPr>
          <a:xfrm>
            <a:off x="707892" y="4011405"/>
            <a:ext cx="7617222" cy="307777"/>
          </a:xfrm>
        </p:spPr>
        <p:txBody>
          <a:bodyPr anchor="b"/>
          <a:lstStyle>
            <a:lvl1pPr marL="0" indent="0">
              <a:buNone/>
              <a:defRPr sz="2000"/>
            </a:lvl1pPr>
            <a:lvl2pPr marL="442168" indent="0">
              <a:buNone/>
              <a:defRPr sz="1800"/>
            </a:lvl2pPr>
            <a:lvl3pPr marL="884336" indent="0">
              <a:buNone/>
              <a:defRPr sz="1600"/>
            </a:lvl3pPr>
            <a:lvl4pPr marL="1326515" indent="0">
              <a:buNone/>
              <a:defRPr sz="1400"/>
            </a:lvl4pPr>
            <a:lvl5pPr marL="1768666" indent="0">
              <a:buNone/>
              <a:defRPr sz="1400"/>
            </a:lvl5pPr>
            <a:lvl6pPr marL="2210838" indent="0">
              <a:buNone/>
              <a:defRPr sz="1400"/>
            </a:lvl6pPr>
            <a:lvl7pPr marL="2653010" indent="0">
              <a:buNone/>
              <a:defRPr sz="1400"/>
            </a:lvl7pPr>
            <a:lvl8pPr marL="3095175" indent="0">
              <a:buNone/>
              <a:defRPr sz="1400"/>
            </a:lvl8pPr>
            <a:lvl9pPr marL="3537338" indent="0">
              <a:buNone/>
              <a:defRPr sz="1400"/>
            </a:lvl9pPr>
          </a:lstStyle>
          <a:p>
            <a:pPr lvl="0"/>
            <a:r>
              <a:rPr lang="en-US" smtClean="0"/>
              <a:t>Click to edit Master text styles</a:t>
            </a:r>
          </a:p>
        </p:txBody>
      </p:sp>
      <p:sp>
        <p:nvSpPr>
          <p:cNvPr id="4" name="Rectangle 280"/>
          <p:cNvSpPr>
            <a:spLocks noGrp="1" noChangeArrowheads="1"/>
          </p:cNvSpPr>
          <p:nvPr>
            <p:ph type="sldNum" sz="quarter" idx="10"/>
            <p:custDataLst>
              <p:tags r:id="rId1"/>
            </p:custDataLst>
          </p:nvPr>
        </p:nvSpPr>
        <p:spPr>
          <a:ln/>
        </p:spPr>
        <p:txBody>
          <a:bodyPr/>
          <a:lstStyle>
            <a:lvl1pPr>
              <a:defRPr/>
            </a:lvl1pPr>
          </a:lstStyle>
          <a:p>
            <a:pPr>
              <a:defRPr/>
            </a:pPr>
            <a:fld id="{D158BC3F-ED4E-45ED-BC86-C350BB77F371}" type="slidenum">
              <a:rPr lang="en-GB">
                <a:solidFill>
                  <a:srgbClr val="695E4A"/>
                </a:solidFill>
              </a:rPr>
              <a:pPr>
                <a:defRPr/>
              </a:pPr>
              <a:t>‹#›</a:t>
            </a:fld>
            <a:r>
              <a:rPr lang="en-GB">
                <a:solidFill>
                  <a:srgbClr val="695E4A"/>
                </a:solidFill>
              </a:rPr>
              <a:t> </a:t>
            </a:r>
          </a:p>
        </p:txBody>
      </p:sp>
    </p:spTree>
    <p:extLst>
      <p:ext uri="{BB962C8B-B14F-4D97-AF65-F5344CB8AC3E}">
        <p14:creationId xmlns:p14="http://schemas.microsoft.com/office/powerpoint/2010/main" val="262918178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53129" y="1951217"/>
            <a:ext cx="2075444" cy="2477601"/>
          </a:xfrm>
        </p:spPr>
        <p:txBody>
          <a:bodyPr/>
          <a:lstStyle>
            <a:lvl1pPr>
              <a:defRPr sz="27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77924" y="1951217"/>
            <a:ext cx="2077000" cy="2477601"/>
          </a:xfrm>
        </p:spPr>
        <p:txBody>
          <a:bodyPr/>
          <a:lstStyle>
            <a:lvl1pPr>
              <a:defRPr sz="27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80"/>
          <p:cNvSpPr>
            <a:spLocks noGrp="1" noChangeArrowheads="1"/>
          </p:cNvSpPr>
          <p:nvPr>
            <p:ph type="sldNum" sz="quarter" idx="10"/>
            <p:custDataLst>
              <p:tags r:id="rId1"/>
            </p:custDataLst>
          </p:nvPr>
        </p:nvSpPr>
        <p:spPr>
          <a:ln/>
        </p:spPr>
        <p:txBody>
          <a:bodyPr/>
          <a:lstStyle>
            <a:lvl1pPr>
              <a:defRPr/>
            </a:lvl1pPr>
          </a:lstStyle>
          <a:p>
            <a:pPr>
              <a:defRPr/>
            </a:pPr>
            <a:fld id="{3AE8D7E8-E997-495D-A27D-43121FEF4886}" type="slidenum">
              <a:rPr lang="en-GB">
                <a:solidFill>
                  <a:srgbClr val="695E4A"/>
                </a:solidFill>
              </a:rPr>
              <a:pPr>
                <a:defRPr/>
              </a:pPr>
              <a:t>‹#›</a:t>
            </a:fld>
            <a:r>
              <a:rPr lang="en-GB">
                <a:solidFill>
                  <a:srgbClr val="695E4A"/>
                </a:solidFill>
              </a:rPr>
              <a:t> </a:t>
            </a:r>
          </a:p>
        </p:txBody>
      </p:sp>
    </p:spTree>
    <p:extLst>
      <p:ext uri="{BB962C8B-B14F-4D97-AF65-F5344CB8AC3E}">
        <p14:creationId xmlns:p14="http://schemas.microsoft.com/office/powerpoint/2010/main" val="640611737"/>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072" y="683104"/>
            <a:ext cx="8065294" cy="2923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48121" y="1392916"/>
            <a:ext cx="3959525" cy="738664"/>
          </a:xfrm>
        </p:spPr>
        <p:txBody>
          <a:bodyPr anchor="b"/>
          <a:lstStyle>
            <a:lvl1pPr marL="0" indent="0">
              <a:buNone/>
              <a:defRPr sz="2400" b="1"/>
            </a:lvl1pPr>
            <a:lvl2pPr marL="442168" indent="0">
              <a:buNone/>
              <a:defRPr sz="2000" b="1"/>
            </a:lvl2pPr>
            <a:lvl3pPr marL="884336" indent="0">
              <a:buNone/>
              <a:defRPr sz="1800" b="1"/>
            </a:lvl3pPr>
            <a:lvl4pPr marL="1326515" indent="0">
              <a:buNone/>
              <a:defRPr sz="1600" b="1"/>
            </a:lvl4pPr>
            <a:lvl5pPr marL="1768666" indent="0">
              <a:buNone/>
              <a:defRPr sz="1600" b="1"/>
            </a:lvl5pPr>
            <a:lvl6pPr marL="2210838" indent="0">
              <a:buNone/>
              <a:defRPr sz="1600" b="1"/>
            </a:lvl6pPr>
            <a:lvl7pPr marL="2653010" indent="0">
              <a:buNone/>
              <a:defRPr sz="1600" b="1"/>
            </a:lvl7pPr>
            <a:lvl8pPr marL="3095175" indent="0">
              <a:buNone/>
              <a:defRPr sz="1600" b="1"/>
            </a:lvl8pPr>
            <a:lvl9pPr marL="353733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48121" y="2131579"/>
            <a:ext cx="3959525" cy="181588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552289" y="1392916"/>
            <a:ext cx="3961080" cy="738664"/>
          </a:xfrm>
        </p:spPr>
        <p:txBody>
          <a:bodyPr anchor="b"/>
          <a:lstStyle>
            <a:lvl1pPr marL="0" indent="0">
              <a:buNone/>
              <a:defRPr sz="2400" b="1"/>
            </a:lvl1pPr>
            <a:lvl2pPr marL="442168" indent="0">
              <a:buNone/>
              <a:defRPr sz="2000" b="1"/>
            </a:lvl2pPr>
            <a:lvl3pPr marL="884336" indent="0">
              <a:buNone/>
              <a:defRPr sz="1800" b="1"/>
            </a:lvl3pPr>
            <a:lvl4pPr marL="1326515" indent="0">
              <a:buNone/>
              <a:defRPr sz="1600" b="1"/>
            </a:lvl4pPr>
            <a:lvl5pPr marL="1768666" indent="0">
              <a:buNone/>
              <a:defRPr sz="1600" b="1"/>
            </a:lvl5pPr>
            <a:lvl6pPr marL="2210838" indent="0">
              <a:buNone/>
              <a:defRPr sz="1600" b="1"/>
            </a:lvl6pPr>
            <a:lvl7pPr marL="2653010" indent="0">
              <a:buNone/>
              <a:defRPr sz="1600" b="1"/>
            </a:lvl7pPr>
            <a:lvl8pPr marL="3095175" indent="0">
              <a:buNone/>
              <a:defRPr sz="1600" b="1"/>
            </a:lvl8pPr>
            <a:lvl9pPr marL="353733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52289" y="2131579"/>
            <a:ext cx="3961080" cy="181588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80"/>
          <p:cNvSpPr>
            <a:spLocks noGrp="1" noChangeArrowheads="1"/>
          </p:cNvSpPr>
          <p:nvPr>
            <p:ph type="sldNum" sz="quarter" idx="10"/>
            <p:custDataLst>
              <p:tags r:id="rId1"/>
            </p:custDataLst>
          </p:nvPr>
        </p:nvSpPr>
        <p:spPr>
          <a:ln/>
        </p:spPr>
        <p:txBody>
          <a:bodyPr/>
          <a:lstStyle>
            <a:lvl1pPr>
              <a:defRPr/>
            </a:lvl1pPr>
          </a:lstStyle>
          <a:p>
            <a:pPr>
              <a:defRPr/>
            </a:pPr>
            <a:fld id="{F55C94F8-84DA-45F8-B63E-AD24EA5F024D}" type="slidenum">
              <a:rPr lang="en-GB">
                <a:solidFill>
                  <a:srgbClr val="695E4A"/>
                </a:solidFill>
              </a:rPr>
              <a:pPr>
                <a:defRPr/>
              </a:pPr>
              <a:t>‹#›</a:t>
            </a:fld>
            <a:r>
              <a:rPr lang="en-GB">
                <a:solidFill>
                  <a:srgbClr val="695E4A"/>
                </a:solidFill>
              </a:rPr>
              <a:t> </a:t>
            </a:r>
          </a:p>
        </p:txBody>
      </p:sp>
    </p:spTree>
    <p:extLst>
      <p:ext uri="{BB962C8B-B14F-4D97-AF65-F5344CB8AC3E}">
        <p14:creationId xmlns:p14="http://schemas.microsoft.com/office/powerpoint/2010/main" val="2864573422"/>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80"/>
          <p:cNvSpPr>
            <a:spLocks noGrp="1" noChangeArrowheads="1"/>
          </p:cNvSpPr>
          <p:nvPr>
            <p:ph type="sldNum" sz="quarter" idx="10"/>
            <p:custDataLst>
              <p:tags r:id="rId1"/>
            </p:custDataLst>
          </p:nvPr>
        </p:nvSpPr>
        <p:spPr>
          <a:ln/>
        </p:spPr>
        <p:txBody>
          <a:bodyPr/>
          <a:lstStyle>
            <a:lvl1pPr>
              <a:defRPr/>
            </a:lvl1pPr>
          </a:lstStyle>
          <a:p>
            <a:pPr>
              <a:defRPr/>
            </a:pPr>
            <a:fld id="{C5DE7990-4A29-4B3A-9D32-D44005FFBEE3}" type="slidenum">
              <a:rPr lang="en-GB">
                <a:solidFill>
                  <a:srgbClr val="695E4A"/>
                </a:solidFill>
              </a:rPr>
              <a:pPr>
                <a:defRPr/>
              </a:pPr>
              <a:t>‹#›</a:t>
            </a:fld>
            <a:r>
              <a:rPr lang="en-GB">
                <a:solidFill>
                  <a:srgbClr val="695E4A"/>
                </a:solidFill>
              </a:rPr>
              <a:t> </a:t>
            </a:r>
          </a:p>
        </p:txBody>
      </p:sp>
    </p:spTree>
    <p:extLst>
      <p:ext uri="{BB962C8B-B14F-4D97-AF65-F5344CB8AC3E}">
        <p14:creationId xmlns:p14="http://schemas.microsoft.com/office/powerpoint/2010/main" val="1835804209"/>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80"/>
          <p:cNvSpPr>
            <a:spLocks noGrp="1" noChangeArrowheads="1"/>
          </p:cNvSpPr>
          <p:nvPr>
            <p:ph type="sldNum" sz="quarter" idx="10"/>
            <p:custDataLst>
              <p:tags r:id="rId1"/>
            </p:custDataLst>
          </p:nvPr>
        </p:nvSpPr>
        <p:spPr>
          <a:ln/>
        </p:spPr>
        <p:txBody>
          <a:bodyPr/>
          <a:lstStyle>
            <a:lvl1pPr>
              <a:defRPr/>
            </a:lvl1pPr>
          </a:lstStyle>
          <a:p>
            <a:pPr>
              <a:defRPr/>
            </a:pPr>
            <a:fld id="{D4995B29-D857-42FB-9D82-E8DECA819D88}" type="slidenum">
              <a:rPr lang="en-GB">
                <a:solidFill>
                  <a:srgbClr val="695E4A"/>
                </a:solidFill>
              </a:rPr>
              <a:pPr>
                <a:defRPr/>
              </a:pPr>
              <a:t>‹#›</a:t>
            </a:fld>
            <a:r>
              <a:rPr lang="en-GB">
                <a:solidFill>
                  <a:srgbClr val="695E4A"/>
                </a:solidFill>
              </a:rPr>
              <a:t> </a:t>
            </a:r>
          </a:p>
        </p:txBody>
      </p:sp>
    </p:spTree>
    <p:extLst>
      <p:ext uri="{BB962C8B-B14F-4D97-AF65-F5344CB8AC3E}">
        <p14:creationId xmlns:p14="http://schemas.microsoft.com/office/powerpoint/2010/main" val="163498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8213" y="791017"/>
            <a:ext cx="2948251" cy="61555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03709" y="267739"/>
            <a:ext cx="5009693" cy="2354491"/>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8213" y="1406531"/>
            <a:ext cx="2948251" cy="215444"/>
          </a:xfrm>
        </p:spPr>
        <p:txBody>
          <a:bodyPr/>
          <a:lstStyle>
            <a:lvl1pPr marL="0" indent="0">
              <a:buNone/>
              <a:defRPr sz="1400"/>
            </a:lvl1pPr>
            <a:lvl2pPr marL="442168" indent="0">
              <a:buNone/>
              <a:defRPr sz="1200"/>
            </a:lvl2pPr>
            <a:lvl3pPr marL="884336" indent="0">
              <a:buNone/>
              <a:defRPr sz="1000"/>
            </a:lvl3pPr>
            <a:lvl4pPr marL="1326515" indent="0">
              <a:buNone/>
              <a:defRPr sz="900"/>
            </a:lvl4pPr>
            <a:lvl5pPr marL="1768666" indent="0">
              <a:buNone/>
              <a:defRPr sz="900"/>
            </a:lvl5pPr>
            <a:lvl6pPr marL="2210838" indent="0">
              <a:buNone/>
              <a:defRPr sz="900"/>
            </a:lvl6pPr>
            <a:lvl7pPr marL="2653010" indent="0">
              <a:buNone/>
              <a:defRPr sz="900"/>
            </a:lvl7pPr>
            <a:lvl8pPr marL="3095175" indent="0">
              <a:buNone/>
              <a:defRPr sz="900"/>
            </a:lvl8pPr>
            <a:lvl9pPr marL="3537338" indent="0">
              <a:buNone/>
              <a:defRPr sz="900"/>
            </a:lvl9pPr>
          </a:lstStyle>
          <a:p>
            <a:pPr lvl="0"/>
            <a:r>
              <a:rPr lang="en-US" smtClean="0"/>
              <a:t>Click to edit Master text styles</a:t>
            </a:r>
          </a:p>
        </p:txBody>
      </p:sp>
      <p:sp>
        <p:nvSpPr>
          <p:cNvPr id="5" name="Rectangle 280"/>
          <p:cNvSpPr>
            <a:spLocks noGrp="1" noChangeArrowheads="1"/>
          </p:cNvSpPr>
          <p:nvPr>
            <p:ph type="sldNum" sz="quarter" idx="10"/>
            <p:custDataLst>
              <p:tags r:id="rId1"/>
            </p:custDataLst>
          </p:nvPr>
        </p:nvSpPr>
        <p:spPr>
          <a:ln/>
        </p:spPr>
        <p:txBody>
          <a:bodyPr/>
          <a:lstStyle>
            <a:lvl1pPr>
              <a:defRPr/>
            </a:lvl1pPr>
          </a:lstStyle>
          <a:p>
            <a:pPr>
              <a:defRPr/>
            </a:pPr>
            <a:fld id="{3C7A103F-BB94-4AA9-A64E-0A2F0670C03E}" type="slidenum">
              <a:rPr lang="en-GB">
                <a:solidFill>
                  <a:srgbClr val="695E4A"/>
                </a:solidFill>
              </a:rPr>
              <a:pPr>
                <a:defRPr/>
              </a:pPr>
              <a:t>‹#›</a:t>
            </a:fld>
            <a:r>
              <a:rPr lang="en-GB">
                <a:solidFill>
                  <a:srgbClr val="695E4A"/>
                </a:solidFill>
              </a:rPr>
              <a:t> </a:t>
            </a:r>
          </a:p>
        </p:txBody>
      </p:sp>
    </p:spTree>
    <p:extLst>
      <p:ext uri="{BB962C8B-B14F-4D97-AF65-F5344CB8AC3E}">
        <p14:creationId xmlns:p14="http://schemas.microsoft.com/office/powerpoint/2010/main" val="2007674977"/>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56504" y="4952731"/>
            <a:ext cx="5376863" cy="30777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56504" y="600598"/>
            <a:ext cx="5376863" cy="482640"/>
          </a:xfrm>
        </p:spPr>
        <p:txBody>
          <a:bodyPr/>
          <a:lstStyle>
            <a:lvl1pPr marL="0" indent="0">
              <a:buNone/>
              <a:defRPr sz="3100"/>
            </a:lvl1pPr>
            <a:lvl2pPr marL="442168" indent="0">
              <a:buNone/>
              <a:defRPr sz="2700"/>
            </a:lvl2pPr>
            <a:lvl3pPr marL="884336" indent="0">
              <a:buNone/>
              <a:defRPr sz="2400"/>
            </a:lvl3pPr>
            <a:lvl4pPr marL="1326515" indent="0">
              <a:buNone/>
              <a:defRPr sz="2000"/>
            </a:lvl4pPr>
            <a:lvl5pPr marL="1768666" indent="0">
              <a:buNone/>
              <a:defRPr sz="2000"/>
            </a:lvl5pPr>
            <a:lvl6pPr marL="2210838" indent="0">
              <a:buNone/>
              <a:defRPr sz="2000"/>
            </a:lvl6pPr>
            <a:lvl7pPr marL="2653010" indent="0">
              <a:buNone/>
              <a:defRPr sz="2000"/>
            </a:lvl7pPr>
            <a:lvl8pPr marL="3095175" indent="0">
              <a:buNone/>
              <a:defRPr sz="2000"/>
            </a:lvl8pPr>
            <a:lvl9pPr marL="3537338" indent="0">
              <a:buNone/>
              <a:defRPr sz="2000"/>
            </a:lvl9pPr>
          </a:lstStyle>
          <a:p>
            <a:pPr lvl="0"/>
            <a:endParaRPr lang="en-US" noProof="0" smtClean="0"/>
          </a:p>
        </p:txBody>
      </p:sp>
      <p:sp>
        <p:nvSpPr>
          <p:cNvPr id="4" name="Text Placeholder 3"/>
          <p:cNvSpPr>
            <a:spLocks noGrp="1"/>
          </p:cNvSpPr>
          <p:nvPr>
            <p:ph type="body" sz="half" idx="2"/>
          </p:nvPr>
        </p:nvSpPr>
        <p:spPr>
          <a:xfrm>
            <a:off x="1756504" y="5260488"/>
            <a:ext cx="5376863" cy="215444"/>
          </a:xfrm>
        </p:spPr>
        <p:txBody>
          <a:bodyPr/>
          <a:lstStyle>
            <a:lvl1pPr marL="0" indent="0">
              <a:buNone/>
              <a:defRPr sz="1400"/>
            </a:lvl1pPr>
            <a:lvl2pPr marL="442168" indent="0">
              <a:buNone/>
              <a:defRPr sz="1200"/>
            </a:lvl2pPr>
            <a:lvl3pPr marL="884336" indent="0">
              <a:buNone/>
              <a:defRPr sz="1000"/>
            </a:lvl3pPr>
            <a:lvl4pPr marL="1326515" indent="0">
              <a:buNone/>
              <a:defRPr sz="900"/>
            </a:lvl4pPr>
            <a:lvl5pPr marL="1768666" indent="0">
              <a:buNone/>
              <a:defRPr sz="900"/>
            </a:lvl5pPr>
            <a:lvl6pPr marL="2210838" indent="0">
              <a:buNone/>
              <a:defRPr sz="900"/>
            </a:lvl6pPr>
            <a:lvl7pPr marL="2653010" indent="0">
              <a:buNone/>
              <a:defRPr sz="900"/>
            </a:lvl7pPr>
            <a:lvl8pPr marL="3095175" indent="0">
              <a:buNone/>
              <a:defRPr sz="900"/>
            </a:lvl8pPr>
            <a:lvl9pPr marL="3537338" indent="0">
              <a:buNone/>
              <a:defRPr sz="900"/>
            </a:lvl9pPr>
          </a:lstStyle>
          <a:p>
            <a:pPr lvl="0"/>
            <a:r>
              <a:rPr lang="en-US" smtClean="0"/>
              <a:t>Click to edit Master text styles</a:t>
            </a:r>
          </a:p>
        </p:txBody>
      </p:sp>
      <p:sp>
        <p:nvSpPr>
          <p:cNvPr id="5" name="Rectangle 280"/>
          <p:cNvSpPr>
            <a:spLocks noGrp="1" noChangeArrowheads="1"/>
          </p:cNvSpPr>
          <p:nvPr>
            <p:ph type="sldNum" sz="quarter" idx="10"/>
            <p:custDataLst>
              <p:tags r:id="rId1"/>
            </p:custDataLst>
          </p:nvPr>
        </p:nvSpPr>
        <p:spPr>
          <a:xfrm>
            <a:off x="8498241" y="6520765"/>
            <a:ext cx="194475" cy="152478"/>
          </a:xfrm>
          <a:ln/>
        </p:spPr>
        <p:txBody>
          <a:bodyPr/>
          <a:lstStyle>
            <a:lvl1pPr>
              <a:defRPr/>
            </a:lvl1pPr>
          </a:lstStyle>
          <a:p>
            <a:pPr>
              <a:defRPr/>
            </a:pPr>
            <a:fld id="{653A06B7-1A27-46C2-BA85-7760D1C4A606}" type="slidenum">
              <a:rPr lang="en-GB">
                <a:solidFill>
                  <a:srgbClr val="695E4A"/>
                </a:solidFill>
              </a:rPr>
              <a:pPr>
                <a:defRPr/>
              </a:pPr>
              <a:t>‹#›</a:t>
            </a:fld>
            <a:r>
              <a:rPr lang="en-GB" dirty="0">
                <a:solidFill>
                  <a:srgbClr val="695E4A"/>
                </a:solidFill>
              </a:rPr>
              <a:t> </a:t>
            </a:r>
          </a:p>
        </p:txBody>
      </p:sp>
    </p:spTree>
    <p:extLst>
      <p:ext uri="{BB962C8B-B14F-4D97-AF65-F5344CB8AC3E}">
        <p14:creationId xmlns:p14="http://schemas.microsoft.com/office/powerpoint/2010/main" val="200861542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ags" Target="../tags/tag7.xml"/><Relationship Id="rId21" Type="http://schemas.openxmlformats.org/officeDocument/2006/relationships/tags" Target="../tags/tag8.xml"/><Relationship Id="rId22" Type="http://schemas.openxmlformats.org/officeDocument/2006/relationships/tags" Target="../tags/tag9.xml"/><Relationship Id="rId23" Type="http://schemas.openxmlformats.org/officeDocument/2006/relationships/tags" Target="../tags/tag10.xml"/><Relationship Id="rId24" Type="http://schemas.openxmlformats.org/officeDocument/2006/relationships/oleObject" Target="../embeddings/oleObject1.bin"/><Relationship Id="rId25" Type="http://schemas.openxmlformats.org/officeDocument/2006/relationships/image" Target="../media/image1.jpeg"/><Relationship Id="rId26"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vmlDrawing" Target="../drawings/vmlDrawing1.vml"/><Relationship Id="rId15" Type="http://schemas.openxmlformats.org/officeDocument/2006/relationships/tags" Target="../tags/tag2.xml"/><Relationship Id="rId16" Type="http://schemas.openxmlformats.org/officeDocument/2006/relationships/tags" Target="../tags/tag3.xml"/><Relationship Id="rId17" Type="http://schemas.openxmlformats.org/officeDocument/2006/relationships/tags" Target="../tags/tag4.xml"/><Relationship Id="rId18" Type="http://schemas.openxmlformats.org/officeDocument/2006/relationships/tags" Target="../tags/tag5.xml"/><Relationship Id="rId19" Type="http://schemas.openxmlformats.org/officeDocument/2006/relationships/tags" Target="../tags/tag6.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Rectangle 288" hidden="1"/>
          <p:cNvGraphicFramePr>
            <a:graphicFrameLocks/>
          </p:cNvGraphicFramePr>
          <p:nvPr>
            <p:custDataLst>
              <p:tags r:id="rId15"/>
            </p:custDataLst>
          </p:nvPr>
        </p:nvGraphicFramePr>
        <p:xfrm>
          <a:off x="16" y="0"/>
          <a:ext cx="155581" cy="155590"/>
        </p:xfrm>
        <a:graphic>
          <a:graphicData uri="http://schemas.openxmlformats.org/presentationml/2006/ole">
            <mc:AlternateContent xmlns:mc="http://schemas.openxmlformats.org/markup-compatibility/2006">
              <mc:Choice xmlns:v="urn:schemas-microsoft-com:vml" Requires="v">
                <p:oleObj spid="_x0000_s67955" name="think-cell Slide" r:id="rId24" imgW="0" imgH="0" progId="">
                  <p:embed/>
                </p:oleObj>
              </mc:Choice>
              <mc:Fallback>
                <p:oleObj name="think-cell Slide" r:id="rId2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 y="0"/>
                        <a:ext cx="155581" cy="1555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8" name="Picture 287" descr="TRANSNET COVER addd"/>
          <p:cNvPicPr>
            <a:picLocks noChangeAspect="1" noChangeArrowheads="1"/>
          </p:cNvPicPr>
          <p:nvPr>
            <p:custDataLst>
              <p:tags r:id="rId16"/>
            </p:custDataLst>
          </p:nvPr>
        </p:nvPicPr>
        <p:blipFill>
          <a:blip r:embed="rId25" cstate="print"/>
          <a:srcRect b="80717"/>
          <a:stretch>
            <a:fillRect/>
          </a:stretch>
        </p:blipFill>
        <p:spPr bwMode="auto">
          <a:xfrm>
            <a:off x="0" y="17"/>
            <a:ext cx="8961438" cy="1296063"/>
          </a:xfrm>
          <a:prstGeom prst="rect">
            <a:avLst/>
          </a:prstGeom>
          <a:noFill/>
          <a:ln w="9525">
            <a:noFill/>
            <a:miter lim="800000"/>
            <a:headEnd/>
            <a:tailEnd/>
          </a:ln>
        </p:spPr>
      </p:pic>
      <p:sp>
        <p:nvSpPr>
          <p:cNvPr id="1029" name="McK 2. Slide Title"/>
          <p:cNvSpPr>
            <a:spLocks noGrp="1" noChangeArrowheads="1"/>
          </p:cNvSpPr>
          <p:nvPr>
            <p:ph type="title"/>
            <p:custDataLst>
              <p:tags r:id="rId17"/>
            </p:custDataLst>
          </p:nvPr>
        </p:nvSpPr>
        <p:spPr bwMode="auto">
          <a:xfrm>
            <a:off x="119833" y="347042"/>
            <a:ext cx="6171879" cy="292388"/>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altLang="zh-CN" smtClean="0"/>
              <a:t>Click to edit Master title style</a:t>
            </a:r>
          </a:p>
        </p:txBody>
      </p:sp>
      <p:sp>
        <p:nvSpPr>
          <p:cNvPr id="1030" name="Rectangle 3"/>
          <p:cNvSpPr>
            <a:spLocks noGrp="1" noChangeArrowheads="1"/>
          </p:cNvSpPr>
          <p:nvPr>
            <p:ph type="body" idx="1"/>
            <p:custDataLst>
              <p:tags r:id="rId18"/>
            </p:custDataLst>
          </p:nvPr>
        </p:nvSpPr>
        <p:spPr bwMode="auto">
          <a:xfrm>
            <a:off x="1453122" y="1951095"/>
            <a:ext cx="4301802"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GB" altLang="zh-CN" smtClean="0"/>
              <a:t>Click to edit Master text styles</a:t>
            </a:r>
          </a:p>
          <a:p>
            <a:pPr lvl="1"/>
            <a:r>
              <a:rPr lang="en-GB" altLang="zh-CN" smtClean="0"/>
              <a:t>Second level</a:t>
            </a:r>
          </a:p>
          <a:p>
            <a:pPr lvl="2"/>
            <a:r>
              <a:rPr lang="en-GB" altLang="zh-CN" smtClean="0"/>
              <a:t>Third level</a:t>
            </a:r>
          </a:p>
          <a:p>
            <a:pPr lvl="3"/>
            <a:r>
              <a:rPr lang="en-GB" altLang="zh-CN" smtClean="0"/>
              <a:t>Fourth level</a:t>
            </a:r>
          </a:p>
          <a:p>
            <a:pPr lvl="4"/>
            <a:r>
              <a:rPr lang="en-GB" altLang="zh-CN" smtClean="0"/>
              <a:t>Fifth level</a:t>
            </a:r>
          </a:p>
        </p:txBody>
      </p:sp>
      <p:sp>
        <p:nvSpPr>
          <p:cNvPr id="1076" name="McK 1. On-page tracker" hidden="1"/>
          <p:cNvSpPr>
            <a:spLocks noChangeArrowheads="1"/>
          </p:cNvSpPr>
          <p:nvPr>
            <p:custDataLst>
              <p:tags r:id="rId19"/>
            </p:custDataLst>
          </p:nvPr>
        </p:nvSpPr>
        <p:spPr bwMode="auto">
          <a:xfrm>
            <a:off x="119798" y="26451"/>
            <a:ext cx="859210" cy="215444"/>
          </a:xfrm>
          <a:prstGeom prst="rect">
            <a:avLst/>
          </a:prstGeom>
          <a:noFill/>
          <a:ln w="9525">
            <a:noFill/>
            <a:miter lim="800000"/>
            <a:headEnd/>
            <a:tailEnd/>
          </a:ln>
          <a:effectLst/>
        </p:spPr>
        <p:txBody>
          <a:bodyPr wrap="none" lIns="0" tIns="0" rIns="0" bIns="0">
            <a:spAutoFit/>
          </a:bodyPr>
          <a:lstStyle/>
          <a:p>
            <a:pPr defTabSz="902755">
              <a:defRPr/>
            </a:pPr>
            <a:r>
              <a:rPr lang="en-GB" altLang="zh-CN" sz="1400" b="0">
                <a:solidFill>
                  <a:srgbClr val="808080"/>
                </a:solidFill>
                <a:latin typeface="Arial" pitchFamily="34" charset="0"/>
                <a:ea typeface="SimSun" pitchFamily="2" charset="-122"/>
                <a:cs typeface="Tahoma"/>
              </a:rPr>
              <a:t>TRACKER</a:t>
            </a:r>
          </a:p>
        </p:txBody>
      </p:sp>
      <p:sp>
        <p:nvSpPr>
          <p:cNvPr id="1032" name="McK 3. Unit of measure" hidden="1"/>
          <p:cNvSpPr txBox="1">
            <a:spLocks noChangeArrowheads="1"/>
          </p:cNvSpPr>
          <p:nvPr>
            <p:custDataLst>
              <p:tags r:id="rId20"/>
            </p:custDataLst>
          </p:nvPr>
        </p:nvSpPr>
        <p:spPr bwMode="auto">
          <a:xfrm>
            <a:off x="119820" y="532117"/>
            <a:ext cx="3654586" cy="215444"/>
          </a:xfrm>
          <a:prstGeom prst="rect">
            <a:avLst/>
          </a:prstGeom>
          <a:noFill/>
          <a:ln w="9525">
            <a:noFill/>
            <a:miter lim="800000"/>
            <a:headEnd/>
            <a:tailEnd/>
          </a:ln>
          <a:effectLst/>
        </p:spPr>
        <p:txBody>
          <a:bodyPr lIns="0" tIns="0" rIns="0" bIns="0">
            <a:spAutoFit/>
          </a:bodyPr>
          <a:lstStyle/>
          <a:p>
            <a:pPr defTabSz="882797">
              <a:defRPr/>
            </a:pPr>
            <a:r>
              <a:rPr lang="en-GB" altLang="zh-CN" sz="1400" b="0">
                <a:solidFill>
                  <a:srgbClr val="808080"/>
                </a:solidFill>
                <a:latin typeface="Arial" pitchFamily="34" charset="0"/>
                <a:ea typeface="SimSun" pitchFamily="2" charset="-122"/>
                <a:cs typeface="Tahoma"/>
              </a:rPr>
              <a:t>Unit of measure</a:t>
            </a:r>
          </a:p>
        </p:txBody>
      </p:sp>
      <p:grpSp>
        <p:nvGrpSpPr>
          <p:cNvPr id="1033" name="McK Slide Elements"/>
          <p:cNvGrpSpPr>
            <a:grpSpLocks/>
          </p:cNvGrpSpPr>
          <p:nvPr/>
        </p:nvGrpSpPr>
        <p:grpSpPr bwMode="auto">
          <a:xfrm>
            <a:off x="119817" y="6078885"/>
            <a:ext cx="8547594" cy="510335"/>
            <a:chOff x="77" y="3907"/>
            <a:chExt cx="5494" cy="328"/>
          </a:xfrm>
        </p:grpSpPr>
        <p:sp>
          <p:nvSpPr>
            <p:cNvPr id="1151" name="McK 4. Footnote" hidden="1"/>
            <p:cNvSpPr txBox="1">
              <a:spLocks noChangeArrowheads="1"/>
            </p:cNvSpPr>
            <p:nvPr userDrawn="1"/>
          </p:nvSpPr>
          <p:spPr bwMode="auto">
            <a:xfrm>
              <a:off x="77" y="3907"/>
              <a:ext cx="5494" cy="99"/>
            </a:xfrm>
            <a:prstGeom prst="rect">
              <a:avLst/>
            </a:prstGeom>
            <a:noFill/>
            <a:ln w="9525">
              <a:noFill/>
              <a:miter lim="800000"/>
              <a:headEnd/>
              <a:tailEnd/>
            </a:ln>
            <a:effectLst/>
          </p:spPr>
          <p:txBody>
            <a:bodyPr lIns="0" tIns="0" rIns="0" bIns="0" anchor="b">
              <a:spAutoFit/>
            </a:bodyPr>
            <a:lstStyle/>
            <a:p>
              <a:pPr marL="102863" indent="-102863" defTabSz="882797">
                <a:defRPr/>
              </a:pPr>
              <a:r>
                <a:rPr lang="en-GB" altLang="zh-CN" sz="1000" b="0">
                  <a:solidFill>
                    <a:srgbClr val="000000"/>
                  </a:solidFill>
                  <a:latin typeface="Arial" pitchFamily="34" charset="0"/>
                  <a:ea typeface="SimSun" pitchFamily="2" charset="-122"/>
                  <a:cs typeface="Tahoma"/>
                </a:rPr>
                <a:t>1 Footnote</a:t>
              </a:r>
            </a:p>
          </p:txBody>
        </p:sp>
        <p:sp>
          <p:nvSpPr>
            <p:cNvPr id="1154" name="McK 5. Source" hidden="1"/>
            <p:cNvSpPr>
              <a:spLocks noChangeArrowheads="1"/>
            </p:cNvSpPr>
            <p:nvPr userDrawn="1"/>
          </p:nvSpPr>
          <p:spPr bwMode="auto">
            <a:xfrm>
              <a:off x="77" y="4136"/>
              <a:ext cx="4411" cy="99"/>
            </a:xfrm>
            <a:prstGeom prst="rect">
              <a:avLst/>
            </a:prstGeom>
            <a:noFill/>
            <a:ln w="9525">
              <a:noFill/>
              <a:miter lim="800000"/>
              <a:headEnd/>
              <a:tailEnd/>
            </a:ln>
            <a:effectLst/>
          </p:spPr>
          <p:txBody>
            <a:bodyPr lIns="0" tIns="0" rIns="0" bIns="0" anchor="ctr">
              <a:spAutoFit/>
            </a:bodyPr>
            <a:lstStyle/>
            <a:p>
              <a:pPr marL="601840" indent="-601840" defTabSz="882797">
                <a:tabLst>
                  <a:tab pos="604908" algn="l"/>
                </a:tabLst>
                <a:defRPr/>
              </a:pPr>
              <a:r>
                <a:rPr lang="en-GB" altLang="zh-CN" sz="1000" b="0">
                  <a:solidFill>
                    <a:srgbClr val="000000"/>
                  </a:solidFill>
                  <a:latin typeface="Arial" pitchFamily="34" charset="0"/>
                  <a:ea typeface="SimSun" pitchFamily="2" charset="-122"/>
                  <a:cs typeface="Tahoma"/>
                </a:rPr>
                <a:t>SOURCE: Source</a:t>
              </a:r>
            </a:p>
          </p:txBody>
        </p:sp>
      </p:grpSp>
      <p:grpSp>
        <p:nvGrpSpPr>
          <p:cNvPr id="1034" name="ACET" hidden="1"/>
          <p:cNvGrpSpPr>
            <a:grpSpLocks/>
          </p:cNvGrpSpPr>
          <p:nvPr>
            <p:custDataLst>
              <p:tags r:id="rId21"/>
            </p:custDataLst>
          </p:nvPr>
        </p:nvGrpSpPr>
        <p:grpSpPr bwMode="auto">
          <a:xfrm>
            <a:off x="1453122" y="1123395"/>
            <a:ext cx="4262906" cy="511960"/>
            <a:chOff x="915" y="708"/>
            <a:chExt cx="2686" cy="322"/>
          </a:xfrm>
        </p:grpSpPr>
        <p:cxnSp>
          <p:nvCxnSpPr>
            <p:cNvPr id="1039" name="AutoShape 249" hidden="1"/>
            <p:cNvCxnSpPr>
              <a:cxnSpLocks noChangeShapeType="1"/>
              <a:stCxn id="1274" idx="4"/>
              <a:endCxn id="1274" idx="6"/>
            </p:cNvCxnSpPr>
            <p:nvPr/>
          </p:nvCxnSpPr>
          <p:spPr bwMode="auto">
            <a:xfrm>
              <a:off x="915" y="1030"/>
              <a:ext cx="2686" cy="0"/>
            </a:xfrm>
            <a:prstGeom prst="straightConnector1">
              <a:avLst/>
            </a:prstGeom>
            <a:noFill/>
            <a:ln w="9525">
              <a:solidFill>
                <a:schemeClr val="tx1"/>
              </a:solidFill>
              <a:round/>
              <a:headEnd/>
              <a:tailEnd/>
            </a:ln>
          </p:spPr>
        </p:cxnSp>
        <p:sp>
          <p:nvSpPr>
            <p:cNvPr id="1274" name="AutoShape 250" hidden="1"/>
            <p:cNvSpPr>
              <a:spLocks noChangeArrowheads="1"/>
            </p:cNvSpPr>
            <p:nvPr/>
          </p:nvSpPr>
          <p:spPr bwMode="auto">
            <a:xfrm>
              <a:off x="915" y="708"/>
              <a:ext cx="2686" cy="322"/>
            </a:xfrm>
            <a:prstGeom prst="leftRightArrow">
              <a:avLst>
                <a:gd name="adj1" fmla="val 100000"/>
                <a:gd name="adj2" fmla="val 0"/>
              </a:avLst>
            </a:prstGeom>
            <a:noFill/>
            <a:ln w="9525">
              <a:noFill/>
              <a:miter lim="800000"/>
              <a:headEnd/>
              <a:tailEnd/>
            </a:ln>
            <a:effectLst/>
          </p:spPr>
          <p:txBody>
            <a:bodyPr lIns="0" tIns="0" rIns="0" bIns="18659" anchor="b">
              <a:spAutoFit/>
            </a:bodyPr>
            <a:lstStyle/>
            <a:p>
              <a:pPr defTabSz="902755">
                <a:defRPr/>
              </a:pPr>
              <a:r>
                <a:rPr lang="en-GB" altLang="zh-CN" sz="1600">
                  <a:solidFill>
                    <a:srgbClr val="000000"/>
                  </a:solidFill>
                  <a:latin typeface="Arial" pitchFamily="34" charset="0"/>
                  <a:ea typeface="SimSun" pitchFamily="2" charset="-122"/>
                  <a:cs typeface="Tahoma"/>
                </a:rPr>
                <a:t>Title</a:t>
              </a:r>
            </a:p>
            <a:p>
              <a:pPr defTabSz="902755">
                <a:defRPr/>
              </a:pPr>
              <a:r>
                <a:rPr lang="en-GB" altLang="zh-CN" sz="1600" b="0">
                  <a:solidFill>
                    <a:srgbClr val="808080"/>
                  </a:solidFill>
                  <a:latin typeface="Arial" pitchFamily="34" charset="0"/>
                  <a:ea typeface="SimSun" pitchFamily="2" charset="-122"/>
                  <a:cs typeface="Tahoma"/>
                </a:rPr>
                <a:t>Unit of measure</a:t>
              </a:r>
            </a:p>
          </p:txBody>
        </p:sp>
      </p:grpSp>
      <p:sp>
        <p:nvSpPr>
          <p:cNvPr id="1304" name="Rectangle 280"/>
          <p:cNvSpPr>
            <a:spLocks noGrp="1" noChangeArrowheads="1"/>
          </p:cNvSpPr>
          <p:nvPr>
            <p:ph type="sldNum" sz="quarter" idx="4"/>
            <p:custDataLst>
              <p:tags r:id="rId22"/>
            </p:custDataLst>
          </p:nvPr>
        </p:nvSpPr>
        <p:spPr bwMode="auto">
          <a:xfrm>
            <a:off x="8689313" y="6520765"/>
            <a:ext cx="194475" cy="152478"/>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defRPr sz="900" smtClean="0">
                <a:solidFill>
                  <a:schemeClr val="accent2"/>
                </a:solidFill>
                <a:latin typeface="Tahoma" pitchFamily="34" charset="0"/>
              </a:defRPr>
            </a:lvl1pPr>
          </a:lstStyle>
          <a:p>
            <a:pPr>
              <a:defRPr/>
            </a:pPr>
            <a:fld id="{3F2F5E9A-5928-4BA8-BF43-5BE25C8AF267}" type="slidenum">
              <a:rPr lang="en-GB" b="0">
                <a:solidFill>
                  <a:srgbClr val="695E4A"/>
                </a:solidFill>
                <a:cs typeface="Tahoma" pitchFamily="34" charset="0"/>
              </a:rPr>
              <a:pPr>
                <a:defRPr/>
              </a:pPr>
              <a:t>‹#›</a:t>
            </a:fld>
            <a:r>
              <a:rPr lang="en-GB" b="0">
                <a:solidFill>
                  <a:srgbClr val="695E4A"/>
                </a:solidFill>
                <a:cs typeface="Tahoma" pitchFamily="34" charset="0"/>
              </a:rPr>
              <a:t> </a:t>
            </a:r>
          </a:p>
        </p:txBody>
      </p:sp>
      <p:sp>
        <p:nvSpPr>
          <p:cNvPr id="1313" name="Rectangle 289"/>
          <p:cNvSpPr>
            <a:spLocks noChangeArrowheads="1"/>
          </p:cNvSpPr>
          <p:nvPr>
            <p:custDataLst>
              <p:tags r:id="rId23"/>
            </p:custDataLst>
          </p:nvPr>
        </p:nvSpPr>
        <p:spPr bwMode="auto">
          <a:xfrm>
            <a:off x="6507934" y="138480"/>
            <a:ext cx="2279254" cy="966212"/>
          </a:xfrm>
          <a:prstGeom prst="rect">
            <a:avLst/>
          </a:prstGeom>
          <a:solidFill>
            <a:schemeClr val="bg1"/>
          </a:solidFill>
          <a:ln w="9525">
            <a:noFill/>
            <a:miter lim="800000"/>
            <a:headEnd/>
            <a:tailEnd/>
          </a:ln>
          <a:effectLst/>
        </p:spPr>
        <p:txBody>
          <a:bodyPr wrap="none" lIns="88434" tIns="44221" rIns="88434" bIns="44221" anchor="ctr"/>
          <a:lstStyle/>
          <a:p>
            <a:pPr>
              <a:defRPr/>
            </a:pPr>
            <a:endParaRPr lang="en-US" sz="1600" b="0">
              <a:solidFill>
                <a:srgbClr val="000000"/>
              </a:solidFill>
              <a:latin typeface="Arial" pitchFamily="34" charset="0"/>
              <a:cs typeface="Tahoma"/>
            </a:endParaRPr>
          </a:p>
        </p:txBody>
      </p:sp>
      <p:sp>
        <p:nvSpPr>
          <p:cNvPr id="1315" name="Text Box 291"/>
          <p:cNvSpPr txBox="1">
            <a:spLocks noChangeArrowheads="1"/>
          </p:cNvSpPr>
          <p:nvPr/>
        </p:nvSpPr>
        <p:spPr bwMode="auto">
          <a:xfrm>
            <a:off x="8346903" y="6520791"/>
            <a:ext cx="274114" cy="138499"/>
          </a:xfrm>
          <a:prstGeom prst="rect">
            <a:avLst/>
          </a:prstGeom>
          <a:noFill/>
          <a:ln w="9525">
            <a:noFill/>
            <a:miter lim="800000"/>
            <a:headEnd/>
            <a:tailEnd/>
          </a:ln>
          <a:effectLst/>
        </p:spPr>
        <p:txBody>
          <a:bodyPr wrap="none" lIns="0" tIns="0" rIns="0" bIns="0">
            <a:spAutoFit/>
          </a:bodyPr>
          <a:lstStyle/>
          <a:p>
            <a:pPr defTabSz="902755">
              <a:defRPr/>
            </a:pPr>
            <a:r>
              <a:rPr lang="en-GB" sz="900" b="0">
                <a:solidFill>
                  <a:srgbClr val="695E4A"/>
                </a:solidFill>
                <a:cs typeface="Tahoma" pitchFamily="34" charset="0"/>
              </a:rPr>
              <a:t>PAGE</a:t>
            </a:r>
          </a:p>
        </p:txBody>
      </p:sp>
      <p:pic>
        <p:nvPicPr>
          <p:cNvPr id="1038" name="Picture 295"/>
          <p:cNvPicPr>
            <a:picLocks noChangeAspect="1" noChangeArrowheads="1"/>
          </p:cNvPicPr>
          <p:nvPr/>
        </p:nvPicPr>
        <p:blipFill>
          <a:blip r:embed="rId26" cstate="print"/>
          <a:srcRect/>
          <a:stretch>
            <a:fillRect/>
          </a:stretch>
        </p:blipFill>
        <p:spPr bwMode="auto">
          <a:xfrm>
            <a:off x="6624620" y="255183"/>
            <a:ext cx="1960315" cy="718824"/>
          </a:xfrm>
          <a:prstGeom prst="rect">
            <a:avLst/>
          </a:prstGeom>
          <a:noFill/>
          <a:ln w="9525">
            <a:noFill/>
            <a:miter lim="800000"/>
            <a:headEnd/>
            <a:tailEnd/>
          </a:ln>
        </p:spPr>
      </p:pic>
    </p:spTree>
    <p:extLst>
      <p:ext uri="{BB962C8B-B14F-4D97-AF65-F5344CB8AC3E}">
        <p14:creationId xmlns:p14="http://schemas.microsoft.com/office/powerpoint/2010/main" val="4070524470"/>
      </p:ext>
    </p:extLst>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 id="2147484119" r:id="rId12"/>
  </p:sldLayoutIdLst>
  <p:timing>
    <p:tnLst>
      <p:par>
        <p:cTn xmlns:p14="http://schemas.microsoft.com/office/powerpoint/2010/main" id="1" dur="indefinite" restart="never" nodeType="tmRoot"/>
      </p:par>
    </p:tnLst>
  </p:timing>
  <p:hf hdr="0" ftr="0" dt="0"/>
  <p:txStyles>
    <p:titleStyle>
      <a:lvl1pPr algn="l" defTabSz="882797" rtl="0" eaLnBrk="0" fontAlgn="base" hangingPunct="0">
        <a:spcBef>
          <a:spcPct val="0"/>
        </a:spcBef>
        <a:spcAft>
          <a:spcPct val="0"/>
        </a:spcAft>
        <a:defRPr sz="1900" b="1">
          <a:solidFill>
            <a:schemeClr val="tx1"/>
          </a:solidFill>
          <a:latin typeface="+mj-lt"/>
          <a:ea typeface="+mj-ea"/>
          <a:cs typeface="+mj-cs"/>
        </a:defRPr>
      </a:lvl1pPr>
      <a:lvl2pPr algn="l" defTabSz="882797" rtl="0" eaLnBrk="0" fontAlgn="base" hangingPunct="0">
        <a:spcBef>
          <a:spcPct val="0"/>
        </a:spcBef>
        <a:spcAft>
          <a:spcPct val="0"/>
        </a:spcAft>
        <a:defRPr sz="1900" b="1">
          <a:solidFill>
            <a:schemeClr val="tx1"/>
          </a:solidFill>
          <a:latin typeface="Tahoma" pitchFamily="34" charset="0"/>
          <a:cs typeface="Tahoma" pitchFamily="34" charset="0"/>
        </a:defRPr>
      </a:lvl2pPr>
      <a:lvl3pPr algn="l" defTabSz="882797" rtl="0" eaLnBrk="0" fontAlgn="base" hangingPunct="0">
        <a:spcBef>
          <a:spcPct val="0"/>
        </a:spcBef>
        <a:spcAft>
          <a:spcPct val="0"/>
        </a:spcAft>
        <a:defRPr sz="1900" b="1">
          <a:solidFill>
            <a:schemeClr val="tx1"/>
          </a:solidFill>
          <a:latin typeface="Tahoma" pitchFamily="34" charset="0"/>
          <a:cs typeface="Tahoma" pitchFamily="34" charset="0"/>
        </a:defRPr>
      </a:lvl3pPr>
      <a:lvl4pPr algn="l" defTabSz="882797" rtl="0" eaLnBrk="0" fontAlgn="base" hangingPunct="0">
        <a:spcBef>
          <a:spcPct val="0"/>
        </a:spcBef>
        <a:spcAft>
          <a:spcPct val="0"/>
        </a:spcAft>
        <a:defRPr sz="1900" b="1">
          <a:solidFill>
            <a:schemeClr val="tx1"/>
          </a:solidFill>
          <a:latin typeface="Tahoma" pitchFamily="34" charset="0"/>
          <a:cs typeface="Tahoma" pitchFamily="34" charset="0"/>
        </a:defRPr>
      </a:lvl4pPr>
      <a:lvl5pPr algn="l" defTabSz="882797" rtl="0" eaLnBrk="0" fontAlgn="base" hangingPunct="0">
        <a:spcBef>
          <a:spcPct val="0"/>
        </a:spcBef>
        <a:spcAft>
          <a:spcPct val="0"/>
        </a:spcAft>
        <a:defRPr sz="1900" b="1">
          <a:solidFill>
            <a:schemeClr val="tx1"/>
          </a:solidFill>
          <a:latin typeface="Tahoma" pitchFamily="34" charset="0"/>
          <a:cs typeface="Tahoma" pitchFamily="34" charset="0"/>
        </a:defRPr>
      </a:lvl5pPr>
      <a:lvl6pPr marL="442168" algn="l" defTabSz="882797" rtl="0" fontAlgn="base">
        <a:spcBef>
          <a:spcPct val="0"/>
        </a:spcBef>
        <a:spcAft>
          <a:spcPct val="0"/>
        </a:spcAft>
        <a:defRPr sz="1900" b="1">
          <a:solidFill>
            <a:schemeClr val="tx1"/>
          </a:solidFill>
          <a:latin typeface="Tahoma" pitchFamily="34" charset="0"/>
          <a:cs typeface="Tahoma" pitchFamily="34" charset="0"/>
        </a:defRPr>
      </a:lvl6pPr>
      <a:lvl7pPr marL="884336" algn="l" defTabSz="882797" rtl="0" fontAlgn="base">
        <a:spcBef>
          <a:spcPct val="0"/>
        </a:spcBef>
        <a:spcAft>
          <a:spcPct val="0"/>
        </a:spcAft>
        <a:defRPr sz="1900" b="1">
          <a:solidFill>
            <a:schemeClr val="tx1"/>
          </a:solidFill>
          <a:latin typeface="Tahoma" pitchFamily="34" charset="0"/>
          <a:cs typeface="Tahoma" pitchFamily="34" charset="0"/>
        </a:defRPr>
      </a:lvl7pPr>
      <a:lvl8pPr marL="1326515" algn="l" defTabSz="882797" rtl="0" fontAlgn="base">
        <a:spcBef>
          <a:spcPct val="0"/>
        </a:spcBef>
        <a:spcAft>
          <a:spcPct val="0"/>
        </a:spcAft>
        <a:defRPr sz="1900" b="1">
          <a:solidFill>
            <a:schemeClr val="tx1"/>
          </a:solidFill>
          <a:latin typeface="Tahoma" pitchFamily="34" charset="0"/>
          <a:cs typeface="Tahoma" pitchFamily="34" charset="0"/>
        </a:defRPr>
      </a:lvl8pPr>
      <a:lvl9pPr marL="1768666" algn="l" defTabSz="882797" rtl="0" fontAlgn="base">
        <a:spcBef>
          <a:spcPct val="0"/>
        </a:spcBef>
        <a:spcAft>
          <a:spcPct val="0"/>
        </a:spcAft>
        <a:defRPr sz="1900" b="1">
          <a:solidFill>
            <a:schemeClr val="tx1"/>
          </a:solidFill>
          <a:latin typeface="Tahoma" pitchFamily="34" charset="0"/>
          <a:cs typeface="Tahoma" pitchFamily="34" charset="0"/>
        </a:defRPr>
      </a:lvl9pPr>
    </p:titleStyle>
    <p:bodyStyle>
      <a:lvl1pPr marL="331635" indent="-331635" algn="l" defTabSz="882797" rtl="0" eaLnBrk="0" fontAlgn="base" hangingPunct="0">
        <a:spcBef>
          <a:spcPct val="0"/>
        </a:spcBef>
        <a:spcAft>
          <a:spcPct val="0"/>
        </a:spcAft>
        <a:buClr>
          <a:schemeClr val="tx2"/>
        </a:buClr>
        <a:defRPr sz="1600">
          <a:solidFill>
            <a:schemeClr val="tx1"/>
          </a:solidFill>
          <a:latin typeface="+mn-lt"/>
          <a:ea typeface="+mn-ea"/>
          <a:cs typeface="+mn-cs"/>
        </a:defRPr>
      </a:lvl1pPr>
      <a:lvl2pPr marL="190380" indent="-188848" algn="l" defTabSz="882797" rtl="0" eaLnBrk="0" fontAlgn="base" hangingPunct="0">
        <a:spcBef>
          <a:spcPct val="0"/>
        </a:spcBef>
        <a:spcAft>
          <a:spcPct val="0"/>
        </a:spcAft>
        <a:buClr>
          <a:schemeClr val="accent2"/>
        </a:buClr>
        <a:buSzPct val="120000"/>
        <a:buFont typeface="Arial" pitchFamily="34" charset="0"/>
        <a:buChar char="▪"/>
        <a:defRPr sz="1600">
          <a:solidFill>
            <a:schemeClr val="tx1"/>
          </a:solidFill>
          <a:latin typeface="+mn-lt"/>
          <a:cs typeface="+mn-cs"/>
        </a:defRPr>
      </a:lvl2pPr>
      <a:lvl3pPr marL="451317" indent="-259465" algn="l" defTabSz="882797" rtl="0" eaLnBrk="0" fontAlgn="base" hangingPunct="0">
        <a:spcBef>
          <a:spcPct val="0"/>
        </a:spcBef>
        <a:spcAft>
          <a:spcPct val="0"/>
        </a:spcAft>
        <a:buClr>
          <a:schemeClr val="accent2"/>
        </a:buClr>
        <a:buSzPct val="120000"/>
        <a:buFont typeface="Arial" pitchFamily="34" charset="0"/>
        <a:buChar char="–"/>
        <a:defRPr sz="1600">
          <a:solidFill>
            <a:schemeClr val="tx1"/>
          </a:solidFill>
          <a:latin typeface="+mn-lt"/>
          <a:cs typeface="+mn-cs"/>
        </a:defRPr>
      </a:lvl3pPr>
      <a:lvl4pPr marL="606443" indent="-153534" algn="l" defTabSz="882797" rtl="0" eaLnBrk="0" fontAlgn="base" hangingPunct="0">
        <a:spcBef>
          <a:spcPct val="0"/>
        </a:spcBef>
        <a:spcAft>
          <a:spcPct val="0"/>
        </a:spcAft>
        <a:buClr>
          <a:schemeClr val="accent2"/>
        </a:buClr>
        <a:buSzPct val="120000"/>
        <a:buFont typeface="Arial" pitchFamily="34" charset="0"/>
        <a:buChar char="▫"/>
        <a:defRPr sz="1600">
          <a:solidFill>
            <a:schemeClr val="tx1"/>
          </a:solidFill>
          <a:latin typeface="+mn-lt"/>
          <a:cs typeface="+mn-cs"/>
        </a:defRPr>
      </a:lvl4pPr>
      <a:lvl5pPr marL="736950" indent="-128964" algn="l" defTabSz="882797" rtl="0" eaLnBrk="0" fontAlgn="base" hangingPunct="0">
        <a:spcBef>
          <a:spcPct val="0"/>
        </a:spcBef>
        <a:spcAft>
          <a:spcPct val="0"/>
        </a:spcAft>
        <a:buClr>
          <a:schemeClr val="accent2"/>
        </a:buClr>
        <a:buSzPct val="120000"/>
        <a:buFont typeface="Arial" pitchFamily="34" charset="0"/>
        <a:buChar char="-"/>
        <a:defRPr sz="1600">
          <a:solidFill>
            <a:schemeClr val="tx1"/>
          </a:solidFill>
          <a:latin typeface="+mn-lt"/>
          <a:cs typeface="+mn-cs"/>
        </a:defRPr>
      </a:lvl5pPr>
      <a:lvl6pPr marL="1179114" indent="-128964" algn="l" defTabSz="882797" rtl="0" fontAlgn="base">
        <a:spcBef>
          <a:spcPct val="0"/>
        </a:spcBef>
        <a:spcAft>
          <a:spcPct val="0"/>
        </a:spcAft>
        <a:buClr>
          <a:schemeClr val="accent2"/>
        </a:buClr>
        <a:buSzPct val="120000"/>
        <a:buFont typeface="Arial" pitchFamily="34" charset="0"/>
        <a:buChar char="-"/>
        <a:defRPr sz="1600">
          <a:solidFill>
            <a:schemeClr val="tx1"/>
          </a:solidFill>
          <a:latin typeface="+mn-lt"/>
          <a:cs typeface="+mn-cs"/>
        </a:defRPr>
      </a:lvl6pPr>
      <a:lvl7pPr marL="1621274" indent="-128964" algn="l" defTabSz="882797" rtl="0" fontAlgn="base">
        <a:spcBef>
          <a:spcPct val="0"/>
        </a:spcBef>
        <a:spcAft>
          <a:spcPct val="0"/>
        </a:spcAft>
        <a:buClr>
          <a:schemeClr val="accent2"/>
        </a:buClr>
        <a:buSzPct val="120000"/>
        <a:buFont typeface="Arial" pitchFamily="34" charset="0"/>
        <a:buChar char="-"/>
        <a:defRPr sz="1600">
          <a:solidFill>
            <a:schemeClr val="tx1"/>
          </a:solidFill>
          <a:latin typeface="+mn-lt"/>
          <a:cs typeface="+mn-cs"/>
        </a:defRPr>
      </a:lvl7pPr>
      <a:lvl8pPr marL="2063446" indent="-128964" algn="l" defTabSz="882797" rtl="0" fontAlgn="base">
        <a:spcBef>
          <a:spcPct val="0"/>
        </a:spcBef>
        <a:spcAft>
          <a:spcPct val="0"/>
        </a:spcAft>
        <a:buClr>
          <a:schemeClr val="accent2"/>
        </a:buClr>
        <a:buSzPct val="120000"/>
        <a:buFont typeface="Arial" pitchFamily="34" charset="0"/>
        <a:buChar char="-"/>
        <a:defRPr sz="1600">
          <a:solidFill>
            <a:schemeClr val="tx1"/>
          </a:solidFill>
          <a:latin typeface="+mn-lt"/>
          <a:cs typeface="+mn-cs"/>
        </a:defRPr>
      </a:lvl8pPr>
      <a:lvl9pPr marL="2505611" indent="-128964" algn="l" defTabSz="882797" rtl="0" fontAlgn="base">
        <a:spcBef>
          <a:spcPct val="0"/>
        </a:spcBef>
        <a:spcAft>
          <a:spcPct val="0"/>
        </a:spcAft>
        <a:buClr>
          <a:schemeClr val="accent2"/>
        </a:buClr>
        <a:buSzPct val="120000"/>
        <a:buFont typeface="Arial" pitchFamily="34" charset="0"/>
        <a:buChar char="-"/>
        <a:defRPr sz="1600">
          <a:solidFill>
            <a:schemeClr val="tx1"/>
          </a:solidFill>
          <a:latin typeface="+mn-lt"/>
          <a:cs typeface="+mn-cs"/>
        </a:defRPr>
      </a:lvl9pPr>
    </p:bodyStyle>
    <p:otherStyle>
      <a:defPPr>
        <a:defRPr lang="en-US"/>
      </a:defPPr>
      <a:lvl1pPr marL="0" algn="l" defTabSz="884336" rtl="0" eaLnBrk="1" latinLnBrk="0" hangingPunct="1">
        <a:defRPr sz="1800" kern="1200">
          <a:solidFill>
            <a:schemeClr val="tx1"/>
          </a:solidFill>
          <a:latin typeface="+mn-lt"/>
          <a:ea typeface="+mn-ea"/>
          <a:cs typeface="+mn-cs"/>
        </a:defRPr>
      </a:lvl1pPr>
      <a:lvl2pPr marL="442168" algn="l" defTabSz="884336" rtl="0" eaLnBrk="1" latinLnBrk="0" hangingPunct="1">
        <a:defRPr sz="1800" kern="1200">
          <a:solidFill>
            <a:schemeClr val="tx1"/>
          </a:solidFill>
          <a:latin typeface="+mn-lt"/>
          <a:ea typeface="+mn-ea"/>
          <a:cs typeface="+mn-cs"/>
        </a:defRPr>
      </a:lvl2pPr>
      <a:lvl3pPr marL="884336" algn="l" defTabSz="884336" rtl="0" eaLnBrk="1" latinLnBrk="0" hangingPunct="1">
        <a:defRPr sz="1800" kern="1200">
          <a:solidFill>
            <a:schemeClr val="tx1"/>
          </a:solidFill>
          <a:latin typeface="+mn-lt"/>
          <a:ea typeface="+mn-ea"/>
          <a:cs typeface="+mn-cs"/>
        </a:defRPr>
      </a:lvl3pPr>
      <a:lvl4pPr marL="1326515" algn="l" defTabSz="884336" rtl="0" eaLnBrk="1" latinLnBrk="0" hangingPunct="1">
        <a:defRPr sz="1800" kern="1200">
          <a:solidFill>
            <a:schemeClr val="tx1"/>
          </a:solidFill>
          <a:latin typeface="+mn-lt"/>
          <a:ea typeface="+mn-ea"/>
          <a:cs typeface="+mn-cs"/>
        </a:defRPr>
      </a:lvl4pPr>
      <a:lvl5pPr marL="1768666" algn="l" defTabSz="884336" rtl="0" eaLnBrk="1" latinLnBrk="0" hangingPunct="1">
        <a:defRPr sz="1800" kern="1200">
          <a:solidFill>
            <a:schemeClr val="tx1"/>
          </a:solidFill>
          <a:latin typeface="+mn-lt"/>
          <a:ea typeface="+mn-ea"/>
          <a:cs typeface="+mn-cs"/>
        </a:defRPr>
      </a:lvl5pPr>
      <a:lvl6pPr marL="2210838" algn="l" defTabSz="884336" rtl="0" eaLnBrk="1" latinLnBrk="0" hangingPunct="1">
        <a:defRPr sz="1800" kern="1200">
          <a:solidFill>
            <a:schemeClr val="tx1"/>
          </a:solidFill>
          <a:latin typeface="+mn-lt"/>
          <a:ea typeface="+mn-ea"/>
          <a:cs typeface="+mn-cs"/>
        </a:defRPr>
      </a:lvl6pPr>
      <a:lvl7pPr marL="2653010" algn="l" defTabSz="884336" rtl="0" eaLnBrk="1" latinLnBrk="0" hangingPunct="1">
        <a:defRPr sz="1800" kern="1200">
          <a:solidFill>
            <a:schemeClr val="tx1"/>
          </a:solidFill>
          <a:latin typeface="+mn-lt"/>
          <a:ea typeface="+mn-ea"/>
          <a:cs typeface="+mn-cs"/>
        </a:defRPr>
      </a:lvl7pPr>
      <a:lvl8pPr marL="3095175" algn="l" defTabSz="884336" rtl="0" eaLnBrk="1" latinLnBrk="0" hangingPunct="1">
        <a:defRPr sz="1800" kern="1200">
          <a:solidFill>
            <a:schemeClr val="tx1"/>
          </a:solidFill>
          <a:latin typeface="+mn-lt"/>
          <a:ea typeface="+mn-ea"/>
          <a:cs typeface="+mn-cs"/>
        </a:defRPr>
      </a:lvl8pPr>
      <a:lvl9pPr marL="3537338" algn="l" defTabSz="88433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 Id="rId3"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PT COVER.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552" y="1560839"/>
            <a:ext cx="8928886" cy="3651480"/>
          </a:xfrm>
          <a:prstGeom prst="rect">
            <a:avLst/>
          </a:prstGeom>
        </p:spPr>
      </p:pic>
      <p:pic>
        <p:nvPicPr>
          <p:cNvPr id="3" name="Picture 2"/>
          <p:cNvPicPr>
            <a:picLocks noChangeAspect="1"/>
          </p:cNvPicPr>
          <p:nvPr/>
        </p:nvPicPr>
        <p:blipFill>
          <a:blip r:embed="rId3"/>
          <a:stretch>
            <a:fillRect/>
          </a:stretch>
        </p:blipFill>
        <p:spPr>
          <a:xfrm>
            <a:off x="518853" y="5378825"/>
            <a:ext cx="7351698" cy="1247886"/>
          </a:xfrm>
          <a:prstGeom prst="rect">
            <a:avLst/>
          </a:prstGeom>
        </p:spPr>
      </p:pic>
      <p:sp>
        <p:nvSpPr>
          <p:cNvPr id="6" name="Title 1"/>
          <p:cNvSpPr txBox="1">
            <a:spLocks noGrp="1"/>
          </p:cNvSpPr>
          <p:nvPr>
            <p:ph type="ctrTitle"/>
          </p:nvPr>
        </p:nvSpPr>
        <p:spPr>
          <a:xfrm>
            <a:off x="234271" y="5378825"/>
            <a:ext cx="7478973" cy="865170"/>
          </a:xfrm>
          <a:prstGeom prst="rect">
            <a:avLst/>
          </a:prstGeom>
        </p:spPr>
        <p:txBody>
          <a:bodyPr vert="horz" lIns="89611" tIns="44806" rIns="89611" bIns="44806" rtlCol="0" anchor="ctr">
            <a:noAutofit/>
          </a:bodyPr>
          <a:lstStyle>
            <a:lvl1pPr algn="l" defTabSz="457200" rtl="0" eaLnBrk="1" latinLnBrk="0" hangingPunct="1">
              <a:spcBef>
                <a:spcPct val="0"/>
              </a:spcBef>
              <a:buNone/>
              <a:defRPr sz="1800" kern="1200">
                <a:solidFill>
                  <a:schemeClr val="bg1"/>
                </a:solidFill>
                <a:latin typeface="Apex Serif Medium"/>
                <a:ea typeface="+mj-ea"/>
                <a:cs typeface="Apex Serif Medium"/>
              </a:defRPr>
            </a:lvl1pPr>
          </a:lstStyle>
          <a:p>
            <a:r>
              <a:rPr lang="en-ZA" dirty="0">
                <a:solidFill>
                  <a:schemeClr val="tx1"/>
                </a:solidFill>
                <a:latin typeface="Apex Serif Book"/>
                <a:cs typeface="Times New Roman" pitchFamily="18" charset="0"/>
              </a:rPr>
              <a:t>	</a:t>
            </a:r>
            <a:r>
              <a:rPr lang="en-ZA" dirty="0" smtClean="0">
                <a:solidFill>
                  <a:schemeClr val="tx1"/>
                </a:solidFill>
                <a:latin typeface="Apex Serif Book"/>
                <a:cs typeface="Times New Roman" pitchFamily="18" charset="0"/>
              </a:rPr>
              <a:t/>
            </a:r>
            <a:br>
              <a:rPr lang="en-ZA" dirty="0" smtClean="0">
                <a:solidFill>
                  <a:schemeClr val="tx1"/>
                </a:solidFill>
                <a:latin typeface="Apex Serif Book"/>
                <a:cs typeface="Times New Roman" pitchFamily="18" charset="0"/>
              </a:rPr>
            </a:br>
            <a:r>
              <a:rPr lang="en-ZA" dirty="0">
                <a:solidFill>
                  <a:schemeClr val="tx1"/>
                </a:solidFill>
                <a:latin typeface="Apex Serif Book"/>
                <a:cs typeface="Times New Roman" pitchFamily="18" charset="0"/>
              </a:rPr>
              <a:t>	</a:t>
            </a:r>
            <a:r>
              <a:rPr lang="en-ZA" sz="1600" dirty="0" smtClean="0">
                <a:latin typeface="Times New Roman" pitchFamily="18" charset="0"/>
                <a:cs typeface="Times New Roman" pitchFamily="18" charset="0"/>
              </a:rPr>
              <a:t>OPTIMISING THE EFFECTIVENES OF THE RAILWAY ULTRASONIC 	TESTING MACHINE CAR.</a:t>
            </a:r>
            <a:r>
              <a:rPr lang="en-ZA" sz="1600" dirty="0">
                <a:latin typeface="Times New Roman" pitchFamily="18" charset="0"/>
                <a:cs typeface="Times New Roman" pitchFamily="18" charset="0"/>
              </a:rPr>
              <a:t> </a:t>
            </a:r>
            <a:r>
              <a:rPr lang="en-ZA" sz="1600" dirty="0" smtClean="0">
                <a:latin typeface="Times New Roman" pitchFamily="18" charset="0"/>
                <a:cs typeface="Times New Roman" pitchFamily="18" charset="0"/>
              </a:rPr>
              <a:t> </a:t>
            </a:r>
            <a:r>
              <a:rPr lang="en-ZA" b="1" dirty="0">
                <a:solidFill>
                  <a:srgbClr val="D42E12"/>
                </a:solidFill>
                <a:latin typeface="Apex Serif Book"/>
                <a:cs typeface="Apex Serif Book"/>
              </a:rPr>
              <a:t/>
            </a:r>
            <a:br>
              <a:rPr lang="en-ZA" b="1" dirty="0">
                <a:solidFill>
                  <a:srgbClr val="D42E12"/>
                </a:solidFill>
                <a:latin typeface="Apex Serif Book"/>
                <a:cs typeface="Apex Serif Book"/>
              </a:rPr>
            </a:br>
            <a:r>
              <a:rPr lang="en-ZA" b="1" dirty="0" smtClean="0">
                <a:solidFill>
                  <a:srgbClr val="D42E12"/>
                </a:solidFill>
                <a:latin typeface="Apex Serif Book"/>
                <a:cs typeface="Apex Serif Book"/>
              </a:rPr>
              <a:t>	</a:t>
            </a:r>
            <a:br>
              <a:rPr lang="en-ZA" b="1" dirty="0" smtClean="0">
                <a:solidFill>
                  <a:srgbClr val="D42E12"/>
                </a:solidFill>
                <a:latin typeface="Apex Serif Book"/>
                <a:cs typeface="Apex Serif Book"/>
              </a:rPr>
            </a:br>
            <a:r>
              <a:rPr lang="en-ZA" dirty="0">
                <a:solidFill>
                  <a:srgbClr val="D42E12"/>
                </a:solidFill>
                <a:latin typeface="Apex Serif Book"/>
                <a:cs typeface="Apex Serif Book"/>
              </a:rPr>
              <a:t>	</a:t>
            </a:r>
            <a:r>
              <a:rPr lang="en-ZA" sz="1200" kern="0" dirty="0" smtClean="0">
                <a:latin typeface="Times New Roman" pitchFamily="18" charset="0"/>
                <a:cs typeface="Times New Roman" pitchFamily="18" charset="0"/>
              </a:rPr>
              <a:t>BY</a:t>
            </a:r>
            <a:r>
              <a:rPr lang="en-ZA" sz="1200" kern="0" dirty="0">
                <a:latin typeface="Times New Roman" pitchFamily="18" charset="0"/>
                <a:cs typeface="Times New Roman" pitchFamily="18" charset="0"/>
              </a:rPr>
              <a:t>: REFILWE MAGANYANE</a:t>
            </a:r>
            <a:endParaRPr lang="en-US" sz="1200" b="1" dirty="0">
              <a:latin typeface="Apex Serif Book"/>
              <a:cs typeface="Apex Serif Book"/>
            </a:endParaRPr>
          </a:p>
        </p:txBody>
      </p:sp>
    </p:spTree>
    <p:extLst>
      <p:ext uri="{BB962C8B-B14F-4D97-AF65-F5344CB8AC3E}">
        <p14:creationId xmlns:p14="http://schemas.microsoft.com/office/powerpoint/2010/main" val="51270799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022" y="1151066"/>
            <a:ext cx="8271792" cy="5786199"/>
          </a:xfrm>
        </p:spPr>
        <p:txBody>
          <a:bodyPr/>
          <a:lstStyle/>
          <a:p>
            <a:pPr marL="0" indent="0" algn="just">
              <a:lnSpc>
                <a:spcPct val="150000"/>
              </a:lnSpc>
            </a:pPr>
            <a:r>
              <a:rPr lang="en-ZA" b="1" u="sng" dirty="0">
                <a:latin typeface="Times New Roman" pitchFamily="18" charset="0"/>
                <a:cs typeface="Times New Roman" pitchFamily="18" charset="0"/>
              </a:rPr>
              <a:t>C</a:t>
            </a:r>
            <a:r>
              <a:rPr lang="en-ZA" b="1" u="sng" dirty="0" smtClean="0">
                <a:latin typeface="Times New Roman" pitchFamily="18" charset="0"/>
                <a:cs typeface="Times New Roman" pitchFamily="18" charset="0"/>
              </a:rPr>
              <a:t>ore questions</a:t>
            </a:r>
          </a:p>
          <a:p>
            <a:pPr marL="0" indent="0" algn="just">
              <a:lnSpc>
                <a:spcPct val="150000"/>
              </a:lnSpc>
              <a:buClrTx/>
              <a:buSzPct val="102000"/>
            </a:pPr>
            <a:r>
              <a:rPr lang="en-ZA" dirty="0" smtClean="0">
                <a:latin typeface="Times New Roman" pitchFamily="18" charset="0"/>
                <a:cs typeface="Times New Roman" pitchFamily="18" charset="0"/>
              </a:rPr>
              <a:t>1) First central question: What conceptual model is effective for assessing the effectiveness of the   current UMC and the theory developed UMC?</a:t>
            </a:r>
          </a:p>
          <a:p>
            <a:pPr marL="342900" indent="-342900" algn="just">
              <a:lnSpc>
                <a:spcPct val="150000"/>
              </a:lnSpc>
              <a:buClr>
                <a:srgbClr val="FF0000"/>
              </a:buClr>
              <a:buFont typeface="Wingdings" panose="05000000000000000000" pitchFamily="2" charset="2"/>
              <a:buChar char="§"/>
            </a:pPr>
            <a:r>
              <a:rPr lang="en-ZA" dirty="0">
                <a:latin typeface="Times New Roman" pitchFamily="18" charset="0"/>
                <a:cs typeface="Times New Roman" pitchFamily="18" charset="0"/>
              </a:rPr>
              <a:t>What is the current effect of the UMC car on monitoring defects and assuring that they do not cause derailments?</a:t>
            </a:r>
          </a:p>
          <a:p>
            <a:pPr marL="342900" indent="-342900" algn="just">
              <a:lnSpc>
                <a:spcPct val="150000"/>
              </a:lnSpc>
              <a:buClr>
                <a:srgbClr val="FF0000"/>
              </a:buClr>
              <a:buFont typeface="Wingdings" panose="05000000000000000000" pitchFamily="2" charset="2"/>
              <a:buChar char="§"/>
            </a:pPr>
            <a:r>
              <a:rPr lang="en-ZA" dirty="0">
                <a:latin typeface="Times New Roman" pitchFamily="18" charset="0"/>
                <a:cs typeface="Times New Roman" pitchFamily="18" charset="0"/>
              </a:rPr>
              <a:t>What affects the rate at which defect within the rails grows?</a:t>
            </a:r>
          </a:p>
          <a:p>
            <a:pPr marL="342900" indent="-342900" algn="just">
              <a:lnSpc>
                <a:spcPct val="150000"/>
              </a:lnSpc>
              <a:buClr>
                <a:srgbClr val="FF0000"/>
              </a:buClr>
              <a:buFont typeface="Wingdings" panose="05000000000000000000" pitchFamily="2" charset="2"/>
              <a:buChar char="§"/>
            </a:pPr>
            <a:r>
              <a:rPr lang="en-ZA" dirty="0">
                <a:latin typeface="Times New Roman" pitchFamily="18" charset="0"/>
                <a:cs typeface="Times New Roman" pitchFamily="18" charset="0"/>
              </a:rPr>
              <a:t>What criteria is relevant for assessing the effectiveness of the UMC?</a:t>
            </a:r>
          </a:p>
          <a:p>
            <a:pPr marL="342900" indent="-342900" algn="just">
              <a:lnSpc>
                <a:spcPct val="150000"/>
              </a:lnSpc>
              <a:buClrTx/>
              <a:buSzPct val="102000"/>
              <a:buFont typeface="+mj-lt"/>
              <a:buAutoNum type="arabicParenR"/>
            </a:pPr>
            <a:endParaRPr lang="en-ZA" dirty="0">
              <a:latin typeface="Times New Roman" pitchFamily="18" charset="0"/>
              <a:cs typeface="Times New Roman" pitchFamily="18" charset="0"/>
            </a:endParaRPr>
          </a:p>
          <a:p>
            <a:pPr marL="0" indent="0" algn="just">
              <a:lnSpc>
                <a:spcPct val="150000"/>
              </a:lnSpc>
              <a:buClrTx/>
              <a:buSzPct val="102000"/>
            </a:pPr>
            <a:r>
              <a:rPr lang="en-ZA" dirty="0" smtClean="0">
                <a:latin typeface="Times New Roman" pitchFamily="18" charset="0"/>
                <a:cs typeface="Times New Roman" pitchFamily="18" charset="0"/>
              </a:rPr>
              <a:t>2) Second central question: What  do we learn by comparing the results from the analyses of the 2     objects in order to make recommendations on how to develop an effective theory and model that will act to optimise the effectiveness of the UMC?</a:t>
            </a:r>
            <a:endParaRPr lang="en-ZA" dirty="0">
              <a:latin typeface="Times New Roman" pitchFamily="18" charset="0"/>
              <a:cs typeface="Times New Roman" pitchFamily="18" charset="0"/>
            </a:endParaRPr>
          </a:p>
          <a:p>
            <a:pPr algn="just">
              <a:lnSpc>
                <a:spcPct val="150000"/>
              </a:lnSpc>
              <a:buFont typeface="Wingdings" panose="05000000000000000000" pitchFamily="2" charset="2"/>
              <a:buChar char="§"/>
            </a:pPr>
            <a:r>
              <a:rPr lang="en-ZA" dirty="0">
                <a:latin typeface="Times New Roman" pitchFamily="18" charset="0"/>
                <a:cs typeface="Times New Roman" pitchFamily="18" charset="0"/>
              </a:rPr>
              <a:t>By establishing a correlation between the rate at which the UMC should run and the railway defects characteristics, can a model be developed?</a:t>
            </a:r>
          </a:p>
          <a:p>
            <a:pPr algn="just">
              <a:lnSpc>
                <a:spcPct val="150000"/>
              </a:lnSpc>
            </a:pPr>
            <a:endParaRPr lang="en-ZA" dirty="0" smtClean="0"/>
          </a:p>
          <a:p>
            <a:pPr algn="just">
              <a:lnSpc>
                <a:spcPct val="150000"/>
              </a:lnSpc>
            </a:pPr>
            <a:endParaRPr lang="en-ZA" b="1" u="sng" dirty="0" smtClean="0">
              <a:latin typeface="Times New Roman" panose="02020603050405020304" pitchFamily="18" charset="0"/>
              <a:cs typeface="Times New Roman" panose="02020603050405020304" pitchFamily="18" charset="0"/>
            </a:endParaRPr>
          </a:p>
          <a:p>
            <a:endParaRPr lang="en-ZA"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67253D53-6086-4CFB-9BF2-EF05341C5346}" type="slidenum">
              <a:rPr lang="en-GB" smtClean="0">
                <a:solidFill>
                  <a:srgbClr val="695E4A"/>
                </a:solidFill>
              </a:rPr>
              <a:pPr>
                <a:defRPr/>
              </a:pPr>
              <a:t>9</a:t>
            </a:fld>
            <a:r>
              <a:rPr lang="en-GB" smtClean="0">
                <a:solidFill>
                  <a:srgbClr val="695E4A"/>
                </a:solidFill>
              </a:rPr>
              <a:t> </a:t>
            </a:r>
            <a:endParaRPr lang="en-GB" dirty="0">
              <a:solidFill>
                <a:srgbClr val="695E4A"/>
              </a:solidFill>
            </a:endParaRPr>
          </a:p>
        </p:txBody>
      </p:sp>
      <p:sp>
        <p:nvSpPr>
          <p:cNvPr id="5" name="Title 1"/>
          <p:cNvSpPr>
            <a:spLocks noGrp="1"/>
          </p:cNvSpPr>
          <p:nvPr>
            <p:ph type="title"/>
          </p:nvPr>
        </p:nvSpPr>
        <p:spPr>
          <a:xfrm>
            <a:off x="259683" y="343978"/>
            <a:ext cx="6171879" cy="276999"/>
          </a:xfrm>
        </p:spPr>
        <p:txBody>
          <a:bodyPr/>
          <a:lstStyle/>
          <a:p>
            <a:r>
              <a:rPr lang="en-ZA" sz="1800" dirty="0" smtClean="0">
                <a:latin typeface="Times New Roman" pitchFamily="18" charset="0"/>
                <a:cs typeface="Times New Roman" pitchFamily="18" charset="0"/>
              </a:rPr>
              <a:t>RESEARCH CORE QUESTION AND SUB-QUESTIONS</a:t>
            </a:r>
            <a:endParaRPr lang="en-ZA" sz="1800" dirty="0">
              <a:latin typeface="Times New Roman" pitchFamily="18" charset="0"/>
              <a:cs typeface="Times New Roman" pitchFamily="18" charset="0"/>
            </a:endParaRPr>
          </a:p>
        </p:txBody>
      </p:sp>
    </p:spTree>
    <p:extLst>
      <p:ext uri="{BB962C8B-B14F-4D97-AF65-F5344CB8AC3E}">
        <p14:creationId xmlns:p14="http://schemas.microsoft.com/office/powerpoint/2010/main" val="117530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40" y="397766"/>
            <a:ext cx="6171879" cy="276999"/>
          </a:xfrm>
        </p:spPr>
        <p:txBody>
          <a:bodyPr/>
          <a:lstStyle/>
          <a:p>
            <a:r>
              <a:rPr lang="en-ZA" sz="1800" dirty="0" smtClean="0">
                <a:latin typeface="Times New Roman" pitchFamily="18" charset="0"/>
                <a:cs typeface="Times New Roman" pitchFamily="18" charset="0"/>
              </a:rPr>
              <a:t>DEFINITIONS AND DELINIATION</a:t>
            </a:r>
            <a:endParaRPr lang="en-ZA" sz="1800" dirty="0"/>
          </a:p>
        </p:txBody>
      </p:sp>
      <p:sp>
        <p:nvSpPr>
          <p:cNvPr id="4" name="Slide Number Placeholder 3"/>
          <p:cNvSpPr>
            <a:spLocks noGrp="1"/>
          </p:cNvSpPr>
          <p:nvPr>
            <p:ph type="sldNum" sz="quarter" idx="10"/>
          </p:nvPr>
        </p:nvSpPr>
        <p:spPr/>
        <p:txBody>
          <a:bodyPr/>
          <a:lstStyle/>
          <a:p>
            <a:pPr>
              <a:defRPr/>
            </a:pPr>
            <a:fld id="{67253D53-6086-4CFB-9BF2-EF05341C5346}" type="slidenum">
              <a:rPr lang="en-GB" smtClean="0">
                <a:solidFill>
                  <a:srgbClr val="695E4A"/>
                </a:solidFill>
              </a:rPr>
              <a:pPr>
                <a:defRPr/>
              </a:pPr>
              <a:t>10</a:t>
            </a:fld>
            <a:r>
              <a:rPr lang="en-GB" smtClean="0">
                <a:solidFill>
                  <a:srgbClr val="695E4A"/>
                </a:solidFill>
              </a:rPr>
              <a:t> </a:t>
            </a:r>
            <a:endParaRPr lang="en-GB" dirty="0">
              <a:solidFill>
                <a:srgbClr val="695E4A"/>
              </a:solidFill>
            </a:endParaRPr>
          </a:p>
        </p:txBody>
      </p:sp>
      <p:sp>
        <p:nvSpPr>
          <p:cNvPr id="6" name="Rectangle 5"/>
          <p:cNvSpPr/>
          <p:nvPr/>
        </p:nvSpPr>
        <p:spPr>
          <a:xfrm>
            <a:off x="86061" y="1402318"/>
            <a:ext cx="8670664" cy="5453031"/>
          </a:xfrm>
          <a:prstGeom prst="rect">
            <a:avLst/>
          </a:prstGeom>
        </p:spPr>
        <p:txBody>
          <a:bodyPr wrap="square">
            <a:spAutoFit/>
          </a:bodyPr>
          <a:lstStyle/>
          <a:p>
            <a:pPr marL="285750" indent="-285750" algn="just">
              <a:lnSpc>
                <a:spcPct val="150000"/>
              </a:lnSpc>
              <a:spcAft>
                <a:spcPts val="1000"/>
              </a:spcAft>
              <a:buClr>
                <a:srgbClr val="FF0000"/>
              </a:buClr>
              <a:buFont typeface="Wingdings" panose="05000000000000000000" pitchFamily="2" charset="2"/>
              <a:buChar char="§"/>
              <a:tabLst>
                <a:tab pos="1045210" algn="l"/>
              </a:tabLst>
            </a:pPr>
            <a:r>
              <a:rPr lang="en-ZA" sz="1600" b="0" u="sng" dirty="0" smtClean="0">
                <a:latin typeface="Times New Roman" pitchFamily="18" charset="0"/>
                <a:cs typeface="Times New Roman" pitchFamily="18" charset="0"/>
              </a:rPr>
              <a:t>Ultrasonic testing: </a:t>
            </a:r>
            <a:r>
              <a:rPr lang="en-ZA" sz="1600" b="0" dirty="0">
                <a:latin typeface="Times New Roman" pitchFamily="18" charset="0"/>
                <a:cs typeface="Times New Roman" pitchFamily="18" charset="0"/>
              </a:rPr>
              <a:t>The testing of a rail material for internal defects using sound wave vibration energy. The sound energy is created in the probe, transmitted into the rail and an indication of the rail thickness or / and internal flaws is </a:t>
            </a:r>
            <a:r>
              <a:rPr lang="en-ZA" sz="1600" b="0" dirty="0" smtClean="0">
                <a:latin typeface="Times New Roman" pitchFamily="18" charset="0"/>
                <a:cs typeface="Times New Roman" pitchFamily="18" charset="0"/>
              </a:rPr>
              <a:t>received</a:t>
            </a:r>
            <a:r>
              <a:rPr lang="en-ZA" sz="1600" b="0" dirty="0">
                <a:latin typeface="Times New Roman" pitchFamily="18" charset="0"/>
                <a:cs typeface="Times New Roman" pitchFamily="18" charset="0"/>
              </a:rPr>
              <a:t>, without impairing the rail's future usefulness</a:t>
            </a:r>
            <a:r>
              <a:rPr lang="en-ZA" sz="1600" b="0" dirty="0" smtClean="0">
                <a:latin typeface="Times New Roman" pitchFamily="18" charset="0"/>
                <a:cs typeface="Times New Roman" pitchFamily="18" charset="0"/>
              </a:rPr>
              <a:t>.</a:t>
            </a:r>
          </a:p>
          <a:p>
            <a:pPr marL="285750" indent="-285750" algn="just">
              <a:lnSpc>
                <a:spcPct val="150000"/>
              </a:lnSpc>
              <a:spcAft>
                <a:spcPts val="1000"/>
              </a:spcAft>
              <a:buClr>
                <a:srgbClr val="FF0000"/>
              </a:buClr>
              <a:buFont typeface="Wingdings" panose="05000000000000000000" pitchFamily="2" charset="2"/>
              <a:buChar char="§"/>
              <a:tabLst>
                <a:tab pos="1045210" algn="l"/>
              </a:tabLst>
            </a:pPr>
            <a:r>
              <a:rPr lang="en-ZA" sz="1600" b="0" u="sng" dirty="0" smtClean="0">
                <a:latin typeface="Times New Roman" pitchFamily="18" charset="0"/>
                <a:cs typeface="Times New Roman" pitchFamily="18" charset="0"/>
              </a:rPr>
              <a:t>UMC: </a:t>
            </a:r>
            <a:r>
              <a:rPr lang="en-ZA" sz="1600" b="0" dirty="0" smtClean="0">
                <a:latin typeface="Times New Roman" pitchFamily="18" charset="0"/>
                <a:cs typeface="Times New Roman" pitchFamily="18" charset="0"/>
              </a:rPr>
              <a:t>Ultrasonic testing machine car that tests both railway legs simultaneously using wheel probes that utilises the immersion testing technique, the car travels at &lt; 30km/hr for efficiency purposes.</a:t>
            </a:r>
            <a:endParaRPr lang="en-ZA" sz="1600" dirty="0" smtClean="0">
              <a:latin typeface="Times New Roman" pitchFamily="18" charset="0"/>
              <a:cs typeface="Times New Roman" pitchFamily="18" charset="0"/>
            </a:endParaRPr>
          </a:p>
          <a:p>
            <a:pPr marL="285750" indent="-285750" algn="just">
              <a:lnSpc>
                <a:spcPct val="150000"/>
              </a:lnSpc>
              <a:spcAft>
                <a:spcPts val="1000"/>
              </a:spcAft>
              <a:buClr>
                <a:srgbClr val="FF0000"/>
              </a:buClr>
              <a:buFont typeface="Wingdings" panose="05000000000000000000" pitchFamily="2" charset="2"/>
              <a:buChar char="§"/>
              <a:tabLst>
                <a:tab pos="1045210" algn="l"/>
              </a:tabLst>
            </a:pPr>
            <a:r>
              <a:rPr lang="en-ZA" sz="1600" b="0" u="sng" dirty="0" smtClean="0">
                <a:latin typeface="Times New Roman" pitchFamily="18" charset="0"/>
                <a:cs typeface="Times New Roman" pitchFamily="18" charset="0"/>
              </a:rPr>
              <a:t>Finite element analysis: </a:t>
            </a:r>
            <a:r>
              <a:rPr lang="en-ZA" sz="1600" b="0" dirty="0">
                <a:latin typeface="Times New Roman" pitchFamily="18" charset="0"/>
                <a:cs typeface="Times New Roman" pitchFamily="18" charset="0"/>
              </a:rPr>
              <a:t>Use of mesh generating techniques to divide a complex problem into small elements and using the FEM software to measure analyse effects of stresses on the small </a:t>
            </a:r>
            <a:r>
              <a:rPr lang="en-ZA" sz="1600" b="0" dirty="0" smtClean="0">
                <a:latin typeface="Times New Roman" pitchFamily="18" charset="0"/>
                <a:cs typeface="Times New Roman" pitchFamily="18" charset="0"/>
              </a:rPr>
              <a:t>elements.</a:t>
            </a:r>
          </a:p>
          <a:p>
            <a:pPr algn="just">
              <a:lnSpc>
                <a:spcPct val="150000"/>
              </a:lnSpc>
              <a:spcAft>
                <a:spcPts val="1000"/>
              </a:spcAft>
              <a:buClr>
                <a:srgbClr val="FF0000"/>
              </a:buClr>
              <a:tabLst>
                <a:tab pos="1045210" algn="l"/>
              </a:tabLst>
            </a:pPr>
            <a:r>
              <a:rPr lang="en-ZA" sz="1600" dirty="0" smtClean="0">
                <a:latin typeface="Times New Roman" pitchFamily="18" charset="0"/>
                <a:cs typeface="Times New Roman" pitchFamily="18" charset="0"/>
              </a:rPr>
              <a:t>This research is </a:t>
            </a:r>
            <a:r>
              <a:rPr lang="en-ZA" sz="1600" u="sng" dirty="0" smtClean="0">
                <a:latin typeface="Times New Roman" pitchFamily="18" charset="0"/>
                <a:cs typeface="Times New Roman" pitchFamily="18" charset="0"/>
              </a:rPr>
              <a:t>only</a:t>
            </a:r>
            <a:r>
              <a:rPr lang="en-ZA" sz="1600" dirty="0" smtClean="0">
                <a:latin typeface="Times New Roman" pitchFamily="18" charset="0"/>
                <a:cs typeface="Times New Roman" pitchFamily="18" charset="0"/>
              </a:rPr>
              <a:t> aimed at developing a theory that will govern the rate at which the UMC should run and is </a:t>
            </a:r>
            <a:r>
              <a:rPr lang="en-ZA" sz="1600" u="sng" dirty="0" smtClean="0">
                <a:latin typeface="Times New Roman" pitchFamily="18" charset="0"/>
                <a:cs typeface="Times New Roman" pitchFamily="18" charset="0"/>
              </a:rPr>
              <a:t>not</a:t>
            </a:r>
            <a:r>
              <a:rPr lang="en-ZA" sz="1600" dirty="0" smtClean="0">
                <a:latin typeface="Times New Roman" pitchFamily="18" charset="0"/>
                <a:cs typeface="Times New Roman" pitchFamily="18" charset="0"/>
              </a:rPr>
              <a:t> aimed at combating railway defects or improving ultrasonic testing principles.</a:t>
            </a:r>
          </a:p>
          <a:p>
            <a:pPr algn="just">
              <a:lnSpc>
                <a:spcPct val="150000"/>
              </a:lnSpc>
              <a:spcAft>
                <a:spcPts val="1000"/>
              </a:spcAft>
              <a:buClr>
                <a:srgbClr val="FF0000"/>
              </a:buClr>
              <a:tabLst>
                <a:tab pos="1045210" algn="l"/>
              </a:tabLst>
            </a:pPr>
            <a:endParaRPr lang="en-ZA" sz="1600" dirty="0">
              <a:latin typeface="Times New Roman" pitchFamily="18" charset="0"/>
              <a:cs typeface="Times New Roman" pitchFamily="18" charset="0"/>
            </a:endParaRPr>
          </a:p>
          <a:p>
            <a:pPr marL="285750" indent="-285750" algn="just">
              <a:lnSpc>
                <a:spcPct val="150000"/>
              </a:lnSpc>
              <a:spcAft>
                <a:spcPts val="1000"/>
              </a:spcAft>
              <a:buClr>
                <a:srgbClr val="FF0000"/>
              </a:buClr>
              <a:buFont typeface="Wingdings" panose="05000000000000000000" pitchFamily="2" charset="2"/>
              <a:buChar char="§"/>
              <a:tabLst>
                <a:tab pos="1045210" algn="l"/>
              </a:tabLst>
            </a:pPr>
            <a:endParaRPr lang="en-ZA" sz="1600" dirty="0" smtClean="0">
              <a:latin typeface="Times New Roman" pitchFamily="18" charset="0"/>
              <a:cs typeface="Times New Roman" pitchFamily="18" charset="0"/>
            </a:endParaRPr>
          </a:p>
          <a:p>
            <a:pPr indent="-540385">
              <a:lnSpc>
                <a:spcPct val="115000"/>
              </a:lnSpc>
              <a:spcAft>
                <a:spcPts val="1000"/>
              </a:spcAft>
              <a:tabLst>
                <a:tab pos="1045210" algn="l"/>
              </a:tabLst>
            </a:pPr>
            <a:endParaRPr lang="en-ZA" sz="900" dirty="0">
              <a:effectLst/>
              <a:latin typeface="Calibri"/>
              <a:ea typeface="Calibri"/>
              <a:cs typeface="Times New Roman"/>
            </a:endParaRPr>
          </a:p>
        </p:txBody>
      </p:sp>
    </p:spTree>
    <p:extLst>
      <p:ext uri="{BB962C8B-B14F-4D97-AF65-F5344CB8AC3E}">
        <p14:creationId xmlns:p14="http://schemas.microsoft.com/office/powerpoint/2010/main" val="131337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296" y="1628366"/>
            <a:ext cx="7637090" cy="1969770"/>
          </a:xfrm>
        </p:spPr>
        <p:txBody>
          <a:bodyPr/>
          <a:lstStyle/>
          <a:p>
            <a:pPr algn="just">
              <a:buFont typeface="Wingdings" panose="05000000000000000000" pitchFamily="2" charset="2"/>
              <a:buChar char="§"/>
            </a:pPr>
            <a:r>
              <a:rPr lang="en-ZA" dirty="0" smtClean="0">
                <a:latin typeface="Times New Roman" pitchFamily="18" charset="0"/>
                <a:cs typeface="Times New Roman" pitchFamily="18" charset="0"/>
              </a:rPr>
              <a:t>Literature studies.</a:t>
            </a:r>
          </a:p>
          <a:p>
            <a:pPr algn="just">
              <a:buFont typeface="Wingdings" panose="05000000000000000000" pitchFamily="2" charset="2"/>
              <a:buChar char="§"/>
            </a:pPr>
            <a:endParaRPr lang="en-ZA" dirty="0" smtClean="0">
              <a:latin typeface="Times New Roman" pitchFamily="18" charset="0"/>
              <a:cs typeface="Times New Roman" pitchFamily="18" charset="0"/>
            </a:endParaRPr>
          </a:p>
          <a:p>
            <a:pPr algn="just">
              <a:buFont typeface="Wingdings" panose="05000000000000000000" pitchFamily="2" charset="2"/>
              <a:buChar char="§"/>
            </a:pPr>
            <a:r>
              <a:rPr lang="en-ZA" dirty="0" smtClean="0">
                <a:latin typeface="Times New Roman" pitchFamily="18" charset="0"/>
                <a:cs typeface="Times New Roman" pitchFamily="18" charset="0"/>
              </a:rPr>
              <a:t>Interviews with UMC contractors and different depots maintaining a variety of railway dimensions.</a:t>
            </a:r>
          </a:p>
          <a:p>
            <a:pPr algn="just">
              <a:buFont typeface="Wingdings" panose="05000000000000000000" pitchFamily="2" charset="2"/>
              <a:buChar char="§"/>
            </a:pPr>
            <a:endParaRPr lang="en-ZA" dirty="0" smtClean="0">
              <a:latin typeface="Times New Roman" pitchFamily="18" charset="0"/>
              <a:cs typeface="Times New Roman" pitchFamily="18" charset="0"/>
            </a:endParaRPr>
          </a:p>
          <a:p>
            <a:pPr algn="just">
              <a:buFont typeface="Wingdings" panose="05000000000000000000" pitchFamily="2" charset="2"/>
              <a:buChar char="§"/>
            </a:pPr>
            <a:r>
              <a:rPr lang="en-ZA" dirty="0" smtClean="0">
                <a:latin typeface="Times New Roman" pitchFamily="18" charset="0"/>
                <a:cs typeface="Times New Roman" pitchFamily="18" charset="0"/>
              </a:rPr>
              <a:t>Running laboratory and field tests.</a:t>
            </a:r>
            <a:endParaRPr lang="en-ZA" dirty="0">
              <a:latin typeface="Times New Roman" pitchFamily="18" charset="0"/>
              <a:cs typeface="Times New Roman" pitchFamily="18" charset="0"/>
            </a:endParaRPr>
          </a:p>
          <a:p>
            <a:pPr algn="just">
              <a:buFont typeface="Wingdings" panose="05000000000000000000" pitchFamily="2" charset="2"/>
              <a:buChar char="§"/>
            </a:pPr>
            <a:endParaRPr lang="en-ZA" dirty="0" smtClean="0">
              <a:latin typeface="Times New Roman" pitchFamily="18" charset="0"/>
              <a:cs typeface="Times New Roman" pitchFamily="18" charset="0"/>
            </a:endParaRPr>
          </a:p>
          <a:p>
            <a:pPr algn="just">
              <a:buFont typeface="Wingdings" panose="05000000000000000000" pitchFamily="2" charset="2"/>
              <a:buChar char="§"/>
            </a:pPr>
            <a:r>
              <a:rPr lang="en-ZA" dirty="0" smtClean="0">
                <a:latin typeface="Times New Roman" pitchFamily="18" charset="0"/>
                <a:cs typeface="Times New Roman" pitchFamily="18" charset="0"/>
              </a:rPr>
              <a:t>Content analysis of specifications, Standard operating procedure and contracts.</a:t>
            </a:r>
            <a:endParaRPr lang="en-ZA" dirty="0"/>
          </a:p>
        </p:txBody>
      </p:sp>
      <p:sp>
        <p:nvSpPr>
          <p:cNvPr id="4" name="Slide Number Placeholder 3"/>
          <p:cNvSpPr>
            <a:spLocks noGrp="1"/>
          </p:cNvSpPr>
          <p:nvPr>
            <p:ph type="sldNum" sz="quarter" idx="10"/>
          </p:nvPr>
        </p:nvSpPr>
        <p:spPr/>
        <p:txBody>
          <a:bodyPr/>
          <a:lstStyle/>
          <a:p>
            <a:pPr>
              <a:defRPr/>
            </a:pPr>
            <a:fld id="{67253D53-6086-4CFB-9BF2-EF05341C5346}" type="slidenum">
              <a:rPr lang="en-GB" smtClean="0">
                <a:solidFill>
                  <a:srgbClr val="695E4A"/>
                </a:solidFill>
              </a:rPr>
              <a:pPr>
                <a:defRPr/>
              </a:pPr>
              <a:t>11</a:t>
            </a:fld>
            <a:r>
              <a:rPr lang="en-GB" smtClean="0">
                <a:solidFill>
                  <a:srgbClr val="695E4A"/>
                </a:solidFill>
              </a:rPr>
              <a:t> </a:t>
            </a:r>
            <a:endParaRPr lang="en-GB" dirty="0">
              <a:solidFill>
                <a:srgbClr val="695E4A"/>
              </a:solidFill>
            </a:endParaRPr>
          </a:p>
        </p:txBody>
      </p:sp>
      <p:sp>
        <p:nvSpPr>
          <p:cNvPr id="5" name="Title 1"/>
          <p:cNvSpPr>
            <a:spLocks noGrp="1"/>
          </p:cNvSpPr>
          <p:nvPr>
            <p:ph type="title"/>
          </p:nvPr>
        </p:nvSpPr>
        <p:spPr>
          <a:xfrm>
            <a:off x="119833" y="354736"/>
            <a:ext cx="6171879" cy="276999"/>
          </a:xfrm>
        </p:spPr>
        <p:txBody>
          <a:bodyPr/>
          <a:lstStyle/>
          <a:p>
            <a:r>
              <a:rPr lang="en-ZA" sz="1800" dirty="0" smtClean="0">
                <a:latin typeface="Times New Roman" pitchFamily="18" charset="0"/>
                <a:cs typeface="Times New Roman" pitchFamily="18" charset="0"/>
              </a:rPr>
              <a:t>   RESEARCH STRATEGY</a:t>
            </a:r>
            <a:endParaRPr lang="en-ZA" sz="1800" dirty="0"/>
          </a:p>
        </p:txBody>
      </p:sp>
    </p:spTree>
    <p:extLst>
      <p:ext uri="{BB962C8B-B14F-4D97-AF65-F5344CB8AC3E}">
        <p14:creationId xmlns:p14="http://schemas.microsoft.com/office/powerpoint/2010/main" val="3556562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713" y="365493"/>
            <a:ext cx="6171879" cy="276999"/>
          </a:xfrm>
        </p:spPr>
        <p:txBody>
          <a:bodyPr/>
          <a:lstStyle/>
          <a:p>
            <a:r>
              <a:rPr lang="en-ZA" sz="1800" dirty="0">
                <a:latin typeface="Times New Roman" pitchFamily="18" charset="0"/>
                <a:cs typeface="Times New Roman" pitchFamily="18" charset="0"/>
              </a:rPr>
              <a:t>RESEARCH </a:t>
            </a:r>
            <a:r>
              <a:rPr lang="en-ZA" sz="1800" dirty="0" smtClean="0">
                <a:latin typeface="Times New Roman" pitchFamily="18" charset="0"/>
                <a:cs typeface="Times New Roman" pitchFamily="18" charset="0"/>
              </a:rPr>
              <a:t>MATERIAL</a:t>
            </a:r>
            <a:endParaRPr lang="en-ZA" sz="1800" dirty="0"/>
          </a:p>
        </p:txBody>
      </p:sp>
      <p:sp>
        <p:nvSpPr>
          <p:cNvPr id="4" name="Slide Number Placeholder 3"/>
          <p:cNvSpPr>
            <a:spLocks noGrp="1"/>
          </p:cNvSpPr>
          <p:nvPr>
            <p:ph type="sldNum" sz="quarter" idx="10"/>
          </p:nvPr>
        </p:nvSpPr>
        <p:spPr/>
        <p:txBody>
          <a:bodyPr/>
          <a:lstStyle/>
          <a:p>
            <a:pPr>
              <a:defRPr/>
            </a:pPr>
            <a:fld id="{67253D53-6086-4CFB-9BF2-EF05341C5346}" type="slidenum">
              <a:rPr lang="en-GB" smtClean="0">
                <a:solidFill>
                  <a:srgbClr val="695E4A"/>
                </a:solidFill>
              </a:rPr>
              <a:pPr>
                <a:defRPr/>
              </a:pPr>
              <a:t>12</a:t>
            </a:fld>
            <a:r>
              <a:rPr lang="en-GB" smtClean="0">
                <a:solidFill>
                  <a:srgbClr val="695E4A"/>
                </a:solidFill>
              </a:rPr>
              <a:t> </a:t>
            </a:r>
            <a:endParaRPr lang="en-GB" dirty="0">
              <a:solidFill>
                <a:srgbClr val="695E4A"/>
              </a:solidFill>
            </a:endParaRPr>
          </a:p>
        </p:txBody>
      </p:sp>
      <p:sp>
        <p:nvSpPr>
          <p:cNvPr id="6" name="Rectangle 5"/>
          <p:cNvSpPr/>
          <p:nvPr/>
        </p:nvSpPr>
        <p:spPr>
          <a:xfrm>
            <a:off x="335859" y="1443025"/>
            <a:ext cx="6893280" cy="340093"/>
          </a:xfrm>
          <a:prstGeom prst="rect">
            <a:avLst/>
          </a:prstGeom>
        </p:spPr>
        <p:txBody>
          <a:bodyPr wrap="square">
            <a:spAutoFit/>
          </a:bodyPr>
          <a:lstStyle/>
          <a:p>
            <a:pPr>
              <a:lnSpc>
                <a:spcPct val="115000"/>
              </a:lnSpc>
              <a:spcAft>
                <a:spcPts val="1000"/>
              </a:spcAft>
              <a:tabLst>
                <a:tab pos="1045210" algn="l"/>
              </a:tabLst>
            </a:pPr>
            <a:r>
              <a:rPr lang="en-ZA" sz="1400" u="sng" dirty="0" smtClean="0">
                <a:solidFill>
                  <a:srgbClr val="FF0000"/>
                </a:solidFill>
                <a:latin typeface="Times New Roman"/>
                <a:ea typeface="Calibri"/>
                <a:cs typeface="Times New Roman"/>
              </a:rPr>
              <a:t>Sources</a:t>
            </a:r>
            <a:r>
              <a:rPr lang="en-ZA" sz="1400" dirty="0">
                <a:solidFill>
                  <a:srgbClr val="FF0000"/>
                </a:solidFill>
                <a:latin typeface="Times New Roman"/>
                <a:ea typeface="Calibri"/>
                <a:cs typeface="Times New Roman"/>
              </a:rPr>
              <a:t>					</a:t>
            </a:r>
            <a:r>
              <a:rPr lang="en-ZA" sz="1400" dirty="0" smtClean="0">
                <a:solidFill>
                  <a:srgbClr val="FF0000"/>
                </a:solidFill>
                <a:latin typeface="Times New Roman"/>
                <a:ea typeface="Calibri"/>
                <a:cs typeface="Times New Roman"/>
              </a:rPr>
              <a:t>        </a:t>
            </a:r>
            <a:r>
              <a:rPr lang="en-ZA" sz="1400" u="sng" dirty="0" smtClean="0">
                <a:solidFill>
                  <a:srgbClr val="FF0000"/>
                </a:solidFill>
                <a:latin typeface="Times New Roman"/>
                <a:ea typeface="Calibri"/>
                <a:cs typeface="Times New Roman"/>
              </a:rPr>
              <a:t>Accessing</a:t>
            </a:r>
            <a:endParaRPr lang="en-ZA" sz="900" dirty="0">
              <a:effectLst/>
              <a:latin typeface="Calibri"/>
              <a:ea typeface="Calibri"/>
              <a:cs typeface="Times New Roman"/>
            </a:endParaRP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2676" y="2219978"/>
            <a:ext cx="7172979" cy="2836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6989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985" y="365494"/>
            <a:ext cx="6171879" cy="276999"/>
          </a:xfrm>
        </p:spPr>
        <p:txBody>
          <a:bodyPr/>
          <a:lstStyle/>
          <a:p>
            <a:r>
              <a:rPr lang="en-ZA" sz="1800" dirty="0">
                <a:latin typeface="Times New Roman" pitchFamily="18" charset="0"/>
                <a:cs typeface="Times New Roman" pitchFamily="18" charset="0"/>
              </a:rPr>
              <a:t>RESEARCH </a:t>
            </a:r>
            <a:r>
              <a:rPr lang="en-ZA" sz="1800" dirty="0" smtClean="0">
                <a:latin typeface="Times New Roman" pitchFamily="18" charset="0"/>
                <a:cs typeface="Times New Roman" pitchFamily="18" charset="0"/>
              </a:rPr>
              <a:t>PLAN</a:t>
            </a:r>
            <a:endParaRPr lang="en-ZA" sz="1800" dirty="0"/>
          </a:p>
        </p:txBody>
      </p:sp>
      <p:sp>
        <p:nvSpPr>
          <p:cNvPr id="4" name="Slide Number Placeholder 3"/>
          <p:cNvSpPr>
            <a:spLocks noGrp="1"/>
          </p:cNvSpPr>
          <p:nvPr>
            <p:ph type="sldNum" sz="quarter" idx="10"/>
          </p:nvPr>
        </p:nvSpPr>
        <p:spPr/>
        <p:txBody>
          <a:bodyPr/>
          <a:lstStyle/>
          <a:p>
            <a:pPr>
              <a:defRPr/>
            </a:pPr>
            <a:fld id="{67253D53-6086-4CFB-9BF2-EF05341C5346}" type="slidenum">
              <a:rPr lang="en-GB" smtClean="0">
                <a:solidFill>
                  <a:srgbClr val="695E4A"/>
                </a:solidFill>
              </a:rPr>
              <a:pPr>
                <a:defRPr/>
              </a:pPr>
              <a:t>13</a:t>
            </a:fld>
            <a:r>
              <a:rPr lang="en-GB" smtClean="0">
                <a:solidFill>
                  <a:srgbClr val="695E4A"/>
                </a:solidFill>
              </a:rPr>
              <a:t> </a:t>
            </a:r>
            <a:endParaRPr lang="en-GB" dirty="0">
              <a:solidFill>
                <a:srgbClr val="695E4A"/>
              </a:solidFill>
            </a:endParaRPr>
          </a:p>
        </p:txBody>
      </p:sp>
      <p:pic>
        <p:nvPicPr>
          <p:cNvPr id="72706" name="Picture 2"/>
          <p:cNvPicPr>
            <a:picLocks noGrp="1" noChangeAspect="1" noChangeArrowheads="1"/>
          </p:cNvPicPr>
          <p:nvPr>
            <p:ph idx="1"/>
          </p:nvPr>
        </p:nvPicPr>
        <p:blipFill>
          <a:blip r:embed="rId2" cstate="email">
            <a:extLst>
              <a:ext uri="{28A0092B-C50C-407E-A947-70E740481C1C}">
                <a14:useLocalDpi xmlns:a14="http://schemas.microsoft.com/office/drawing/2010/main"/>
              </a:ext>
            </a:extLst>
          </a:blip>
          <a:srcRect/>
          <a:stretch>
            <a:fillRect/>
          </a:stretch>
        </p:blipFill>
        <p:spPr bwMode="auto">
          <a:xfrm>
            <a:off x="419548" y="1951036"/>
            <a:ext cx="8003690" cy="3976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35859" y="1272979"/>
            <a:ext cx="6893280" cy="410882"/>
          </a:xfrm>
          <a:prstGeom prst="rect">
            <a:avLst/>
          </a:prstGeom>
        </p:spPr>
        <p:txBody>
          <a:bodyPr wrap="square">
            <a:spAutoFit/>
          </a:bodyPr>
          <a:lstStyle/>
          <a:p>
            <a:pPr>
              <a:lnSpc>
                <a:spcPct val="115000"/>
              </a:lnSpc>
              <a:spcAft>
                <a:spcPts val="1000"/>
              </a:spcAft>
              <a:tabLst>
                <a:tab pos="1045210" algn="l"/>
              </a:tabLst>
            </a:pPr>
            <a:r>
              <a:rPr lang="en-ZA" sz="1800" u="sng" dirty="0" smtClean="0">
                <a:latin typeface="Times New Roman"/>
                <a:ea typeface="Calibri"/>
                <a:cs typeface="Times New Roman"/>
              </a:rPr>
              <a:t>Gantt chart</a:t>
            </a:r>
            <a:endParaRPr lang="en-ZA" sz="1800" dirty="0">
              <a:effectLst/>
              <a:latin typeface="Calibri"/>
              <a:ea typeface="Calibri"/>
              <a:cs typeface="Times New Roman"/>
            </a:endParaRPr>
          </a:p>
        </p:txBody>
      </p:sp>
    </p:spTree>
    <p:extLst>
      <p:ext uri="{BB962C8B-B14F-4D97-AF65-F5344CB8AC3E}">
        <p14:creationId xmlns:p14="http://schemas.microsoft.com/office/powerpoint/2010/main" val="1263820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PT COV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52" y="1560839"/>
            <a:ext cx="8928886" cy="3651480"/>
          </a:xfrm>
          <a:prstGeom prst="rect">
            <a:avLst/>
          </a:prstGeom>
        </p:spPr>
      </p:pic>
      <p:pic>
        <p:nvPicPr>
          <p:cNvPr id="3" name="Picture 2"/>
          <p:cNvPicPr>
            <a:picLocks noChangeAspect="1"/>
          </p:cNvPicPr>
          <p:nvPr/>
        </p:nvPicPr>
        <p:blipFill>
          <a:blip r:embed="rId3"/>
          <a:stretch>
            <a:fillRect/>
          </a:stretch>
        </p:blipFill>
        <p:spPr>
          <a:xfrm>
            <a:off x="518853" y="5718786"/>
            <a:ext cx="7351698" cy="600127"/>
          </a:xfrm>
          <a:prstGeom prst="rect">
            <a:avLst/>
          </a:prstGeom>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346" y="4530242"/>
            <a:ext cx="1394233" cy="1118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noGrp="1"/>
          </p:cNvSpPr>
          <p:nvPr>
            <p:ph type="ctrTitle"/>
          </p:nvPr>
        </p:nvSpPr>
        <p:spPr>
          <a:xfrm>
            <a:off x="201998" y="5568287"/>
            <a:ext cx="7478973" cy="865170"/>
          </a:xfrm>
          <a:prstGeom prst="rect">
            <a:avLst/>
          </a:prstGeom>
        </p:spPr>
        <p:txBody>
          <a:bodyPr vert="horz" lIns="89611" tIns="44806" rIns="89611" bIns="44806" rtlCol="0" anchor="ctr">
            <a:noAutofit/>
          </a:bodyPr>
          <a:lstStyle>
            <a:lvl1pPr algn="l" defTabSz="457200" rtl="0" eaLnBrk="1" latinLnBrk="0" hangingPunct="1">
              <a:spcBef>
                <a:spcPct val="0"/>
              </a:spcBef>
              <a:buNone/>
              <a:defRPr sz="1800" kern="1200">
                <a:solidFill>
                  <a:schemeClr val="bg1"/>
                </a:solidFill>
                <a:latin typeface="Apex Serif Medium"/>
                <a:ea typeface="+mj-ea"/>
                <a:cs typeface="Apex Serif Medium"/>
              </a:defRPr>
            </a:lvl1pPr>
          </a:lstStyle>
          <a:p>
            <a:endParaRPr lang="en-ZA" b="1" dirty="0" smtClean="0">
              <a:solidFill>
                <a:srgbClr val="D42E12"/>
              </a:solidFill>
              <a:latin typeface="Apex Serif Book"/>
              <a:cs typeface="Apex Serif Book"/>
            </a:endParaRPr>
          </a:p>
          <a:p>
            <a:r>
              <a:rPr lang="en-ZA" sz="1600" b="0" dirty="0" smtClean="0">
                <a:latin typeface="Times New Roman" pitchFamily="18" charset="0"/>
                <a:cs typeface="Times New Roman" pitchFamily="18" charset="0"/>
              </a:rPr>
              <a:t>20 </a:t>
            </a:r>
            <a:r>
              <a:rPr lang="en-ZA" sz="1600" dirty="0" smtClean="0">
                <a:latin typeface="Times New Roman" pitchFamily="18" charset="0"/>
                <a:cs typeface="Times New Roman" pitchFamily="18" charset="0"/>
              </a:rPr>
              <a:t>THANK YOU</a:t>
            </a:r>
            <a:r>
              <a:rPr lang="en-ZA" sz="2800" dirty="0">
                <a:latin typeface="Times New Roman" pitchFamily="18" charset="0"/>
                <a:cs typeface="Times New Roman" pitchFamily="18" charset="0"/>
              </a:rPr>
              <a:t/>
            </a:r>
            <a:br>
              <a:rPr lang="en-ZA" sz="2800" dirty="0">
                <a:latin typeface="Times New Roman" pitchFamily="18" charset="0"/>
                <a:cs typeface="Times New Roman" pitchFamily="18" charset="0"/>
              </a:rPr>
            </a:br>
            <a:r>
              <a:rPr lang="en-ZA" b="1" dirty="0">
                <a:solidFill>
                  <a:srgbClr val="D42E12"/>
                </a:solidFill>
                <a:latin typeface="Apex Serif Book"/>
                <a:cs typeface="Apex Serif Book"/>
              </a:rPr>
              <a:t/>
            </a:r>
            <a:br>
              <a:rPr lang="en-ZA" b="1" dirty="0">
                <a:solidFill>
                  <a:srgbClr val="D42E12"/>
                </a:solidFill>
                <a:latin typeface="Apex Serif Book"/>
                <a:cs typeface="Apex Serif Book"/>
              </a:rPr>
            </a:br>
            <a:endParaRPr lang="en-US" b="1" dirty="0">
              <a:solidFill>
                <a:srgbClr val="D42E12"/>
              </a:solidFill>
              <a:latin typeface="Apex Serif Book"/>
              <a:cs typeface="Apex Serif Book"/>
            </a:endParaRPr>
          </a:p>
        </p:txBody>
      </p:sp>
    </p:spTree>
    <p:extLst>
      <p:ext uri="{BB962C8B-B14F-4D97-AF65-F5344CB8AC3E}">
        <p14:creationId xmlns:p14="http://schemas.microsoft.com/office/powerpoint/2010/main" val="6508226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602" y="354736"/>
            <a:ext cx="5493383" cy="276999"/>
          </a:xfrm>
        </p:spPr>
        <p:txBody>
          <a:bodyPr/>
          <a:lstStyle/>
          <a:p>
            <a:r>
              <a:rPr lang="en-US" sz="1800" dirty="0" smtClean="0">
                <a:latin typeface="Times New Roman" pitchFamily="18" charset="0"/>
                <a:cs typeface="Times New Roman" pitchFamily="18" charset="0"/>
              </a:rPr>
              <a:t>RESEARCH CONTENT</a:t>
            </a:r>
            <a:endParaRPr lang="en-US" sz="1800" dirty="0">
              <a:latin typeface="Times New Roman" pitchFamily="18" charset="0"/>
              <a:cs typeface="Times New Roman" pitchFamily="18" charset="0"/>
            </a:endParaRPr>
          </a:p>
        </p:txBody>
      </p:sp>
      <p:sp>
        <p:nvSpPr>
          <p:cNvPr id="6" name="TextBox 5"/>
          <p:cNvSpPr txBox="1"/>
          <p:nvPr/>
        </p:nvSpPr>
        <p:spPr>
          <a:xfrm>
            <a:off x="830602" y="1330222"/>
            <a:ext cx="6755390" cy="5170646"/>
          </a:xfrm>
          <a:prstGeom prst="rect">
            <a:avLst/>
          </a:prstGeom>
          <a:noFill/>
        </p:spPr>
        <p:txBody>
          <a:bodyPr wrap="square" lIns="0" tIns="0" rIns="0" bIns="0" rtlCol="0">
            <a:spAutoFit/>
          </a:bodyPr>
          <a:lstStyle/>
          <a:p>
            <a:pPr marL="342900" indent="-342900">
              <a:lnSpc>
                <a:spcPct val="150000"/>
              </a:lnSpc>
              <a:spcAft>
                <a:spcPts val="588"/>
              </a:spcAft>
              <a:buFont typeface="+mj-lt"/>
              <a:buAutoNum type="arabicPeriod"/>
            </a:pPr>
            <a:r>
              <a:rPr lang="en-GB" sz="1600" dirty="0" smtClean="0">
                <a:latin typeface="Times New Roman" pitchFamily="18" charset="0"/>
                <a:cs typeface="Times New Roman" pitchFamily="18" charset="0"/>
              </a:rPr>
              <a:t>CONTEXT</a:t>
            </a:r>
          </a:p>
          <a:p>
            <a:pPr marL="342900" indent="-342900">
              <a:lnSpc>
                <a:spcPct val="150000"/>
              </a:lnSpc>
              <a:spcAft>
                <a:spcPts val="588"/>
              </a:spcAft>
              <a:buFont typeface="+mj-lt"/>
              <a:buAutoNum type="arabicPeriod"/>
            </a:pPr>
            <a:r>
              <a:rPr lang="en-GB" sz="1600" dirty="0" smtClean="0">
                <a:latin typeface="Times New Roman" pitchFamily="18" charset="0"/>
                <a:cs typeface="Times New Roman" pitchFamily="18" charset="0"/>
              </a:rPr>
              <a:t>RESEARCH OBJECTIVE</a:t>
            </a:r>
          </a:p>
          <a:p>
            <a:pPr marL="342900" indent="-342900">
              <a:lnSpc>
                <a:spcPct val="150000"/>
              </a:lnSpc>
              <a:spcAft>
                <a:spcPts val="588"/>
              </a:spcAft>
              <a:buFont typeface="+mj-lt"/>
              <a:buAutoNum type="arabicPeriod"/>
            </a:pPr>
            <a:r>
              <a:rPr lang="en-GB" sz="1600" dirty="0" smtClean="0">
                <a:latin typeface="Times New Roman" pitchFamily="18" charset="0"/>
                <a:cs typeface="Times New Roman" pitchFamily="18" charset="0"/>
              </a:rPr>
              <a:t>RESEARCH FRAMEWORK</a:t>
            </a:r>
          </a:p>
          <a:p>
            <a:pPr marL="342900" indent="-342900">
              <a:lnSpc>
                <a:spcPct val="150000"/>
              </a:lnSpc>
              <a:spcAft>
                <a:spcPts val="588"/>
              </a:spcAft>
              <a:buFont typeface="+mj-lt"/>
              <a:buAutoNum type="arabicPeriod"/>
            </a:pPr>
            <a:r>
              <a:rPr lang="en-GB" sz="1600" dirty="0" smtClean="0">
                <a:latin typeface="Times New Roman" pitchFamily="18" charset="0"/>
                <a:cs typeface="Times New Roman" pitchFamily="18" charset="0"/>
              </a:rPr>
              <a:t>CONCEPTUAL MODEL</a:t>
            </a:r>
          </a:p>
          <a:p>
            <a:pPr marL="342900" indent="-342900">
              <a:lnSpc>
                <a:spcPct val="150000"/>
              </a:lnSpc>
              <a:spcAft>
                <a:spcPts val="588"/>
              </a:spcAft>
              <a:buFont typeface="+mj-lt"/>
              <a:buAutoNum type="arabicPeriod"/>
            </a:pPr>
            <a:r>
              <a:rPr lang="en-GB" sz="1600" dirty="0" smtClean="0">
                <a:latin typeface="Times New Roman" pitchFamily="18" charset="0"/>
                <a:cs typeface="Times New Roman" pitchFamily="18" charset="0"/>
              </a:rPr>
              <a:t>CORE QUESTIONS AND SUB-QUESTIONS</a:t>
            </a:r>
          </a:p>
          <a:p>
            <a:pPr marL="342900" indent="-342900">
              <a:lnSpc>
                <a:spcPct val="150000"/>
              </a:lnSpc>
              <a:spcAft>
                <a:spcPts val="588"/>
              </a:spcAft>
              <a:buFont typeface="+mj-lt"/>
              <a:buAutoNum type="arabicPeriod"/>
            </a:pPr>
            <a:r>
              <a:rPr lang="en-GB" sz="1600" dirty="0" smtClean="0">
                <a:latin typeface="Times New Roman" pitchFamily="18" charset="0"/>
                <a:cs typeface="Times New Roman" pitchFamily="18" charset="0"/>
              </a:rPr>
              <a:t>DEFINITIONS AND DELINIATION</a:t>
            </a:r>
          </a:p>
          <a:p>
            <a:pPr marL="342900" indent="-342900">
              <a:lnSpc>
                <a:spcPct val="150000"/>
              </a:lnSpc>
              <a:spcAft>
                <a:spcPts val="588"/>
              </a:spcAft>
              <a:buFont typeface="+mj-lt"/>
              <a:buAutoNum type="arabicPeriod"/>
            </a:pPr>
            <a:r>
              <a:rPr lang="en-GB" sz="1600" dirty="0" smtClean="0">
                <a:latin typeface="Times New Roman" pitchFamily="18" charset="0"/>
                <a:cs typeface="Times New Roman" pitchFamily="18" charset="0"/>
              </a:rPr>
              <a:t>RESEARCH STRATEGY</a:t>
            </a:r>
          </a:p>
          <a:p>
            <a:pPr marL="342900" indent="-342900">
              <a:lnSpc>
                <a:spcPct val="150000"/>
              </a:lnSpc>
              <a:spcAft>
                <a:spcPts val="588"/>
              </a:spcAft>
              <a:buFont typeface="+mj-lt"/>
              <a:buAutoNum type="arabicPeriod"/>
            </a:pPr>
            <a:r>
              <a:rPr lang="en-GB" sz="1600" dirty="0" smtClean="0">
                <a:latin typeface="Times New Roman" pitchFamily="18" charset="0"/>
                <a:cs typeface="Times New Roman" pitchFamily="18" charset="0"/>
              </a:rPr>
              <a:t>RESEARCH MATERIAL</a:t>
            </a:r>
          </a:p>
          <a:p>
            <a:pPr marL="342900" indent="-342900">
              <a:lnSpc>
                <a:spcPct val="150000"/>
              </a:lnSpc>
              <a:spcAft>
                <a:spcPts val="588"/>
              </a:spcAft>
              <a:buFont typeface="+mj-lt"/>
              <a:buAutoNum type="arabicPeriod"/>
            </a:pPr>
            <a:r>
              <a:rPr lang="en-GB" sz="1600" dirty="0" smtClean="0">
                <a:latin typeface="Times New Roman" pitchFamily="18" charset="0"/>
                <a:cs typeface="Times New Roman" pitchFamily="18" charset="0"/>
              </a:rPr>
              <a:t>RESEARCH PLAN</a:t>
            </a:r>
          </a:p>
          <a:p>
            <a:pPr>
              <a:lnSpc>
                <a:spcPct val="150000"/>
              </a:lnSpc>
              <a:spcAft>
                <a:spcPts val="588"/>
              </a:spcAft>
            </a:pPr>
            <a:endParaRPr lang="en-GB" sz="1600" dirty="0" smtClean="0">
              <a:solidFill>
                <a:srgbClr val="FF0000"/>
              </a:solidFill>
              <a:latin typeface="Times New Roman" pitchFamily="18" charset="0"/>
              <a:cs typeface="Times New Roman" pitchFamily="18" charset="0"/>
            </a:endParaRPr>
          </a:p>
          <a:p>
            <a:pPr>
              <a:spcAft>
                <a:spcPts val="1176"/>
              </a:spcAft>
            </a:pPr>
            <a:endParaRPr lang="en-ZA" sz="1600" b="0" dirty="0" smtClean="0">
              <a:solidFill>
                <a:srgbClr val="404040"/>
              </a:solidFill>
              <a:latin typeface="Times New Roman" pitchFamily="18" charset="0"/>
              <a:cs typeface="Times New Roman" pitchFamily="18" charset="0"/>
            </a:endParaRPr>
          </a:p>
          <a:p>
            <a:endParaRPr lang="en-GB" sz="1200" baseline="30000" dirty="0">
              <a:latin typeface="Apex Serif Book"/>
              <a:cs typeface="Apex Serif Book"/>
            </a:endParaRPr>
          </a:p>
          <a:p>
            <a:endParaRPr lang="en-US" sz="1200" dirty="0">
              <a:latin typeface="Apex Serif Book"/>
              <a:cs typeface="Apex Serif Book"/>
            </a:endParaRPr>
          </a:p>
        </p:txBody>
      </p:sp>
      <p:sp>
        <p:nvSpPr>
          <p:cNvPr id="7" name="Slide Number Placeholder 3"/>
          <p:cNvSpPr txBox="1">
            <a:spLocks/>
          </p:cNvSpPr>
          <p:nvPr/>
        </p:nvSpPr>
        <p:spPr>
          <a:xfrm>
            <a:off x="8557147" y="6455393"/>
            <a:ext cx="394881" cy="313386"/>
          </a:xfrm>
          <a:prstGeom prst="rect">
            <a:avLst/>
          </a:prstGeom>
        </p:spPr>
        <p:txBody>
          <a:bodyPr/>
          <a:lstStyle>
            <a:defPPr>
              <a:defRPr lang="en-US"/>
            </a:defPPr>
            <a:lvl1pPr algn="l" rtl="0" fontAlgn="base">
              <a:spcBef>
                <a:spcPct val="0"/>
              </a:spcBef>
              <a:spcAft>
                <a:spcPct val="0"/>
              </a:spcAft>
              <a:defRPr sz="1300" b="1" kern="1200">
                <a:solidFill>
                  <a:schemeClr val="tx1"/>
                </a:solidFill>
                <a:latin typeface="Tahoma" pitchFamily="34" charset="0"/>
                <a:ea typeface="+mn-ea"/>
                <a:cs typeface="Arial" charset="0"/>
              </a:defRPr>
            </a:lvl1pPr>
            <a:lvl2pPr marL="451143" algn="l" rtl="0" fontAlgn="base">
              <a:spcBef>
                <a:spcPct val="0"/>
              </a:spcBef>
              <a:spcAft>
                <a:spcPct val="0"/>
              </a:spcAft>
              <a:defRPr sz="1300" b="1" kern="1200">
                <a:solidFill>
                  <a:schemeClr val="tx1"/>
                </a:solidFill>
                <a:latin typeface="Tahoma" pitchFamily="34" charset="0"/>
                <a:ea typeface="+mn-ea"/>
                <a:cs typeface="Arial" charset="0"/>
              </a:defRPr>
            </a:lvl2pPr>
            <a:lvl3pPr marL="902375" algn="l" rtl="0" fontAlgn="base">
              <a:spcBef>
                <a:spcPct val="0"/>
              </a:spcBef>
              <a:spcAft>
                <a:spcPct val="0"/>
              </a:spcAft>
              <a:defRPr sz="1300" b="1" kern="1200">
                <a:solidFill>
                  <a:schemeClr val="tx1"/>
                </a:solidFill>
                <a:latin typeface="Tahoma" pitchFamily="34" charset="0"/>
                <a:ea typeface="+mn-ea"/>
                <a:cs typeface="Arial" charset="0"/>
              </a:defRPr>
            </a:lvl3pPr>
            <a:lvl4pPr marL="1353573" algn="l" rtl="0" fontAlgn="base">
              <a:spcBef>
                <a:spcPct val="0"/>
              </a:spcBef>
              <a:spcAft>
                <a:spcPct val="0"/>
              </a:spcAft>
              <a:defRPr sz="1300" b="1" kern="1200">
                <a:solidFill>
                  <a:schemeClr val="tx1"/>
                </a:solidFill>
                <a:latin typeface="Tahoma" pitchFamily="34" charset="0"/>
                <a:ea typeface="+mn-ea"/>
                <a:cs typeface="Arial" charset="0"/>
              </a:defRPr>
            </a:lvl4pPr>
            <a:lvl5pPr marL="1804761" algn="l" rtl="0" fontAlgn="base">
              <a:spcBef>
                <a:spcPct val="0"/>
              </a:spcBef>
              <a:spcAft>
                <a:spcPct val="0"/>
              </a:spcAft>
              <a:defRPr sz="1300" b="1" kern="1200">
                <a:solidFill>
                  <a:schemeClr val="tx1"/>
                </a:solidFill>
                <a:latin typeface="Tahoma" pitchFamily="34" charset="0"/>
                <a:ea typeface="+mn-ea"/>
                <a:cs typeface="Arial" charset="0"/>
              </a:defRPr>
            </a:lvl5pPr>
            <a:lvl6pPr marL="2255952" algn="l" defTabSz="902375" rtl="0" eaLnBrk="1" latinLnBrk="0" hangingPunct="1">
              <a:defRPr sz="1300" b="1" kern="1200">
                <a:solidFill>
                  <a:schemeClr val="tx1"/>
                </a:solidFill>
                <a:latin typeface="Tahoma" pitchFamily="34" charset="0"/>
                <a:ea typeface="+mn-ea"/>
                <a:cs typeface="Arial" charset="0"/>
              </a:defRPr>
            </a:lvl6pPr>
            <a:lvl7pPr marL="2707145" algn="l" defTabSz="902375" rtl="0" eaLnBrk="1" latinLnBrk="0" hangingPunct="1">
              <a:defRPr sz="1300" b="1" kern="1200">
                <a:solidFill>
                  <a:schemeClr val="tx1"/>
                </a:solidFill>
                <a:latin typeface="Tahoma" pitchFamily="34" charset="0"/>
                <a:ea typeface="+mn-ea"/>
                <a:cs typeface="Arial" charset="0"/>
              </a:defRPr>
            </a:lvl7pPr>
            <a:lvl8pPr marL="3158336" algn="l" defTabSz="902375" rtl="0" eaLnBrk="1" latinLnBrk="0" hangingPunct="1">
              <a:defRPr sz="1300" b="1" kern="1200">
                <a:solidFill>
                  <a:schemeClr val="tx1"/>
                </a:solidFill>
                <a:latin typeface="Tahoma" pitchFamily="34" charset="0"/>
                <a:ea typeface="+mn-ea"/>
                <a:cs typeface="Arial" charset="0"/>
              </a:defRPr>
            </a:lvl8pPr>
            <a:lvl9pPr marL="3609528" algn="l" defTabSz="902375" rtl="0" eaLnBrk="1" latinLnBrk="0" hangingPunct="1">
              <a:defRPr sz="1300" b="1" kern="1200">
                <a:solidFill>
                  <a:schemeClr val="tx1"/>
                </a:solidFill>
                <a:latin typeface="Tahoma" pitchFamily="34" charset="0"/>
                <a:ea typeface="+mn-ea"/>
                <a:cs typeface="Arial" charset="0"/>
              </a:defRPr>
            </a:lvl9pPr>
          </a:lstStyle>
          <a:p>
            <a:pPr>
              <a:defRPr/>
            </a:pPr>
            <a:fld id="{67253D53-6086-4CFB-9BF2-EF05341C5346}" type="slidenum">
              <a:rPr lang="en-GB" sz="1000" smtClean="0">
                <a:solidFill>
                  <a:srgbClr val="695E4A"/>
                </a:solidFill>
              </a:rPr>
              <a:pPr>
                <a:defRPr/>
              </a:pPr>
              <a:t>1</a:t>
            </a:fld>
            <a:r>
              <a:rPr lang="en-GB" sz="1000" dirty="0" smtClean="0">
                <a:solidFill>
                  <a:srgbClr val="695E4A"/>
                </a:solidFill>
              </a:rPr>
              <a:t> </a:t>
            </a:r>
            <a:endParaRPr lang="en-GB" sz="1000" dirty="0">
              <a:solidFill>
                <a:srgbClr val="695E4A"/>
              </a:solidFill>
            </a:endParaRPr>
          </a:p>
        </p:txBody>
      </p:sp>
    </p:spTree>
    <p:extLst>
      <p:ext uri="{BB962C8B-B14F-4D97-AF65-F5344CB8AC3E}">
        <p14:creationId xmlns:p14="http://schemas.microsoft.com/office/powerpoint/2010/main" val="17486939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274" y="354737"/>
            <a:ext cx="7046259" cy="276999"/>
          </a:xfrm>
        </p:spPr>
        <p:txBody>
          <a:bodyPr/>
          <a:lstStyle/>
          <a:p>
            <a:r>
              <a:rPr lang="en-ZA" sz="1800" dirty="0" smtClean="0">
                <a:latin typeface="Times New Roman" pitchFamily="18" charset="0"/>
                <a:cs typeface="Times New Roman" pitchFamily="18" charset="0"/>
              </a:rPr>
              <a:t>RESEARCH CONTEXT</a:t>
            </a:r>
            <a:endParaRPr lang="en-ZA" sz="1800" dirty="0">
              <a:latin typeface="Times New Roman" pitchFamily="18" charset="0"/>
              <a:cs typeface="Times New Roman" pitchFamily="18" charset="0"/>
            </a:endParaRPr>
          </a:p>
        </p:txBody>
      </p:sp>
      <p:sp>
        <p:nvSpPr>
          <p:cNvPr id="3" name="Content Placeholder 2"/>
          <p:cNvSpPr>
            <a:spLocks noGrp="1"/>
          </p:cNvSpPr>
          <p:nvPr>
            <p:ph idx="1"/>
          </p:nvPr>
        </p:nvSpPr>
        <p:spPr>
          <a:xfrm>
            <a:off x="398034" y="1355464"/>
            <a:ext cx="8229599" cy="4636545"/>
          </a:xfrm>
        </p:spPr>
        <p:txBody>
          <a:bodyPr/>
          <a:lstStyle/>
          <a:p>
            <a:pPr algn="just">
              <a:lnSpc>
                <a:spcPct val="150000"/>
              </a:lnSpc>
              <a:buFont typeface="Wingdings" pitchFamily="2" charset="2"/>
              <a:buChar char="§"/>
            </a:pPr>
            <a:r>
              <a:rPr lang="en-ZA" dirty="0">
                <a:latin typeface="Times New Roman" pitchFamily="18" charset="0"/>
                <a:cs typeface="Times New Roman" pitchFamily="18" charset="0"/>
              </a:rPr>
              <a:t>Transnet has shifted its capital expenditure focus over 7 years from maintenance expenditure to expansionary investments on rail and port projects across the country. This expansion is expected to result in a substantial increase in freight volumes. </a:t>
            </a:r>
            <a:endParaRPr lang="en-ZA" dirty="0" smtClean="0">
              <a:latin typeface="Times New Roman" pitchFamily="18" charset="0"/>
              <a:cs typeface="Times New Roman" pitchFamily="18" charset="0"/>
            </a:endParaRPr>
          </a:p>
          <a:p>
            <a:pPr algn="just">
              <a:lnSpc>
                <a:spcPct val="150000"/>
              </a:lnSpc>
              <a:buFont typeface="Wingdings" pitchFamily="2" charset="2"/>
              <a:buChar char="§"/>
            </a:pPr>
            <a:endParaRPr lang="en-ZA" dirty="0">
              <a:latin typeface="Times New Roman" pitchFamily="18" charset="0"/>
              <a:cs typeface="Times New Roman" pitchFamily="18" charset="0"/>
            </a:endParaRPr>
          </a:p>
          <a:p>
            <a:pPr algn="just">
              <a:lnSpc>
                <a:spcPct val="150000"/>
              </a:lnSpc>
              <a:buFont typeface="Wingdings" pitchFamily="2" charset="2"/>
              <a:buChar char="§"/>
            </a:pPr>
            <a:r>
              <a:rPr lang="en-ZA" dirty="0">
                <a:latin typeface="Times New Roman" pitchFamily="18" charset="0"/>
                <a:cs typeface="Times New Roman" pitchFamily="18" charset="0"/>
              </a:rPr>
              <a:t>There </a:t>
            </a:r>
            <a:r>
              <a:rPr lang="en-ZA" dirty="0" smtClean="0">
                <a:latin typeface="Times New Roman" pitchFamily="18" charset="0"/>
                <a:cs typeface="Times New Roman" pitchFamily="18" charset="0"/>
              </a:rPr>
              <a:t>are </a:t>
            </a:r>
            <a:r>
              <a:rPr lang="en-ZA" dirty="0">
                <a:latin typeface="Times New Roman" pitchFamily="18" charset="0"/>
                <a:cs typeface="Times New Roman" pitchFamily="18" charset="0"/>
              </a:rPr>
              <a:t>however old railway lines that </a:t>
            </a:r>
            <a:r>
              <a:rPr lang="en-ZA" dirty="0" smtClean="0">
                <a:latin typeface="Times New Roman" pitchFamily="18" charset="0"/>
                <a:cs typeface="Times New Roman" pitchFamily="18" charset="0"/>
              </a:rPr>
              <a:t>have </a:t>
            </a:r>
            <a:r>
              <a:rPr lang="en-ZA" dirty="0">
                <a:latin typeface="Times New Roman" pitchFamily="18" charset="0"/>
                <a:cs typeface="Times New Roman" pitchFamily="18" charset="0"/>
              </a:rPr>
              <a:t>defects that were declared small enough to not have any detrimental effects on </a:t>
            </a:r>
            <a:r>
              <a:rPr lang="en-ZA" dirty="0" smtClean="0">
                <a:latin typeface="Times New Roman" pitchFamily="18" charset="0"/>
                <a:cs typeface="Times New Roman" pitchFamily="18" charset="0"/>
              </a:rPr>
              <a:t>the integrity of the </a:t>
            </a:r>
            <a:r>
              <a:rPr lang="en-ZA" dirty="0">
                <a:latin typeface="Times New Roman" pitchFamily="18" charset="0"/>
                <a:cs typeface="Times New Roman" pitchFamily="18" charset="0"/>
              </a:rPr>
              <a:t>railway </a:t>
            </a:r>
            <a:r>
              <a:rPr lang="en-ZA" dirty="0" smtClean="0">
                <a:latin typeface="Times New Roman" pitchFamily="18" charset="0"/>
                <a:cs typeface="Times New Roman" pitchFamily="18" charset="0"/>
              </a:rPr>
              <a:t>itself. Rail </a:t>
            </a:r>
            <a:r>
              <a:rPr lang="en-ZA" dirty="0">
                <a:latin typeface="Times New Roman" pitchFamily="18" charset="0"/>
                <a:cs typeface="Times New Roman" pitchFamily="18" charset="0"/>
              </a:rPr>
              <a:t>defects are deemed the primary problematic cause of reduced rail reliability and increased probabilities of rail break and derailments occurrences</a:t>
            </a:r>
            <a:r>
              <a:rPr lang="en-ZA" dirty="0" smtClean="0">
                <a:latin typeface="Times New Roman" pitchFamily="18" charset="0"/>
                <a:cs typeface="Times New Roman" pitchFamily="18" charset="0"/>
              </a:rPr>
              <a:t>.</a:t>
            </a:r>
          </a:p>
          <a:p>
            <a:pPr algn="just">
              <a:lnSpc>
                <a:spcPct val="150000"/>
              </a:lnSpc>
              <a:buFont typeface="Wingdings" pitchFamily="2" charset="2"/>
              <a:buChar char="§"/>
            </a:pPr>
            <a:endParaRPr lang="en-ZA" dirty="0">
              <a:latin typeface="Times New Roman" pitchFamily="18" charset="0"/>
              <a:cs typeface="Times New Roman" pitchFamily="18" charset="0"/>
            </a:endParaRPr>
          </a:p>
          <a:p>
            <a:pPr algn="just">
              <a:lnSpc>
                <a:spcPct val="150000"/>
              </a:lnSpc>
              <a:buFont typeface="Wingdings" pitchFamily="2" charset="2"/>
              <a:buChar char="§"/>
            </a:pPr>
            <a:r>
              <a:rPr lang="en-ZA" dirty="0">
                <a:latin typeface="Times New Roman" pitchFamily="18" charset="0"/>
                <a:cs typeface="Times New Roman" pitchFamily="18" charset="0"/>
              </a:rPr>
              <a:t>It has been noted that the freight volume is expected to increase by an average of 21 Million tons </a:t>
            </a:r>
            <a:r>
              <a:rPr lang="en-ZA" dirty="0" smtClean="0">
                <a:latin typeface="Times New Roman" pitchFamily="18" charset="0"/>
                <a:cs typeface="Times New Roman" pitchFamily="18" charset="0"/>
              </a:rPr>
              <a:t>per annum across </a:t>
            </a:r>
            <a:r>
              <a:rPr lang="en-ZA" dirty="0">
                <a:latin typeface="Times New Roman" pitchFamily="18" charset="0"/>
                <a:cs typeface="Times New Roman" pitchFamily="18" charset="0"/>
              </a:rPr>
              <a:t>all lines and research shows that an increase in the </a:t>
            </a:r>
            <a:r>
              <a:rPr lang="en-ZA" dirty="0" smtClean="0">
                <a:latin typeface="Times New Roman" pitchFamily="18" charset="0"/>
                <a:cs typeface="Times New Roman" pitchFamily="18" charset="0"/>
              </a:rPr>
              <a:t>tonnages, </a:t>
            </a:r>
            <a:r>
              <a:rPr lang="en-ZA" dirty="0">
                <a:latin typeface="Times New Roman" pitchFamily="18" charset="0"/>
                <a:cs typeface="Times New Roman" pitchFamily="18" charset="0"/>
              </a:rPr>
              <a:t>inevitably results in an exponential growth; the larger the quantity the greater the increase in defect </a:t>
            </a:r>
            <a:r>
              <a:rPr lang="en-ZA" dirty="0" smtClean="0">
                <a:latin typeface="Times New Roman" pitchFamily="18" charset="0"/>
                <a:cs typeface="Times New Roman" pitchFamily="18" charset="0"/>
              </a:rPr>
              <a:t>size.</a:t>
            </a:r>
            <a:endParaRPr lang="en-ZA" dirty="0">
              <a:latin typeface="Times New Roman" pitchFamily="18" charset="0"/>
              <a:cs typeface="Times New Roman" pitchFamily="18" charset="0"/>
            </a:endParaRPr>
          </a:p>
          <a:p>
            <a:pPr>
              <a:buFont typeface="Wingdings" pitchFamily="2" charset="2"/>
              <a:buChar char="§"/>
            </a:pPr>
            <a:endParaRPr lang="en-ZA" dirty="0">
              <a:latin typeface="Times New Roman" pitchFamily="18" charset="0"/>
              <a:cs typeface="Times New Roman" pitchFamily="18" charset="0"/>
            </a:endParaRPr>
          </a:p>
          <a:p>
            <a:pPr>
              <a:buFont typeface="Wingdings" pitchFamily="2" charset="2"/>
              <a:buChar char="§"/>
            </a:pPr>
            <a:endParaRPr lang="en-ZA" dirty="0" smtClean="0">
              <a:latin typeface="Times New Roman" pitchFamily="18" charset="0"/>
              <a:cs typeface="Times New Roman" pitchFamily="18" charset="0"/>
            </a:endParaRPr>
          </a:p>
          <a:p>
            <a:pPr>
              <a:buFont typeface="Wingdings" pitchFamily="2" charset="2"/>
              <a:buChar char="§"/>
            </a:pPr>
            <a:endParaRPr lang="en-ZA"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67253D53-6086-4CFB-9BF2-EF05341C5346}" type="slidenum">
              <a:rPr lang="en-GB" smtClean="0">
                <a:solidFill>
                  <a:srgbClr val="695E4A"/>
                </a:solidFill>
              </a:rPr>
              <a:pPr>
                <a:defRPr/>
              </a:pPr>
              <a:t>2</a:t>
            </a:fld>
            <a:r>
              <a:rPr lang="en-GB" smtClean="0">
                <a:solidFill>
                  <a:srgbClr val="695E4A"/>
                </a:solidFill>
              </a:rPr>
              <a:t> </a:t>
            </a:r>
            <a:endParaRPr lang="en-GB" dirty="0">
              <a:solidFill>
                <a:srgbClr val="695E4A"/>
              </a:solidFill>
            </a:endParaRPr>
          </a:p>
        </p:txBody>
      </p:sp>
    </p:spTree>
    <p:extLst>
      <p:ext uri="{BB962C8B-B14F-4D97-AF65-F5344CB8AC3E}">
        <p14:creationId xmlns:p14="http://schemas.microsoft.com/office/powerpoint/2010/main" val="35972450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744" y="365495"/>
            <a:ext cx="6171879" cy="276999"/>
          </a:xfrm>
        </p:spPr>
        <p:txBody>
          <a:bodyPr/>
          <a:lstStyle/>
          <a:p>
            <a:r>
              <a:rPr lang="en-ZA" sz="1800" dirty="0" smtClean="0">
                <a:latin typeface="Times New Roman" pitchFamily="18" charset="0"/>
                <a:cs typeface="Times New Roman" pitchFamily="18" charset="0"/>
              </a:rPr>
              <a:t>……RESEARCH CONTEXT</a:t>
            </a:r>
            <a:endParaRPr lang="en-ZA" dirty="0"/>
          </a:p>
        </p:txBody>
      </p:sp>
      <p:sp>
        <p:nvSpPr>
          <p:cNvPr id="3" name="Content Placeholder 2"/>
          <p:cNvSpPr>
            <a:spLocks noGrp="1"/>
          </p:cNvSpPr>
          <p:nvPr>
            <p:ph idx="1"/>
          </p:nvPr>
        </p:nvSpPr>
        <p:spPr>
          <a:xfrm>
            <a:off x="505609" y="1355464"/>
            <a:ext cx="8165055" cy="4678204"/>
          </a:xfrm>
        </p:spPr>
        <p:txBody>
          <a:bodyPr/>
          <a:lstStyle/>
          <a:p>
            <a:pPr algn="just">
              <a:lnSpc>
                <a:spcPct val="150000"/>
              </a:lnSpc>
              <a:buFont typeface="Wingdings" panose="05000000000000000000" pitchFamily="2" charset="2"/>
              <a:buChar char="§"/>
            </a:pPr>
            <a:r>
              <a:rPr lang="en-ZA" dirty="0" smtClean="0">
                <a:latin typeface="Times New Roman" pitchFamily="18" charset="0"/>
                <a:cs typeface="Times New Roman" pitchFamily="18" charset="0"/>
              </a:rPr>
              <a:t>The growth rate, severity and the number of defects need to be monitored substantially, to ensure that the reliability of the railway is maintained.</a:t>
            </a:r>
          </a:p>
          <a:p>
            <a:pPr algn="just">
              <a:lnSpc>
                <a:spcPct val="150000"/>
              </a:lnSpc>
              <a:buFont typeface="Wingdings" panose="05000000000000000000" pitchFamily="2" charset="2"/>
              <a:buChar char="§"/>
            </a:pPr>
            <a:endParaRPr lang="en-ZA" dirty="0">
              <a:latin typeface="Times New Roman" pitchFamily="18" charset="0"/>
              <a:cs typeface="Times New Roman" pitchFamily="18" charset="0"/>
            </a:endParaRPr>
          </a:p>
          <a:p>
            <a:pPr algn="just">
              <a:lnSpc>
                <a:spcPct val="150000"/>
              </a:lnSpc>
              <a:buFont typeface="Wingdings" panose="05000000000000000000" pitchFamily="2" charset="2"/>
              <a:buChar char="§"/>
            </a:pPr>
            <a:r>
              <a:rPr lang="en-ZA" dirty="0" smtClean="0">
                <a:latin typeface="Times New Roman" pitchFamily="18" charset="0"/>
                <a:cs typeface="Times New Roman" pitchFamily="18" charset="0"/>
              </a:rPr>
              <a:t>An automated railway ultrasonic testing machine car (UMC) was introduced to monitor and alert railway masters of the </a:t>
            </a:r>
            <a:r>
              <a:rPr lang="en-ZA" dirty="0">
                <a:latin typeface="Times New Roman" pitchFamily="18" charset="0"/>
                <a:cs typeface="Times New Roman" pitchFamily="18" charset="0"/>
              </a:rPr>
              <a:t>rail </a:t>
            </a:r>
            <a:r>
              <a:rPr lang="en-ZA" dirty="0" smtClean="0">
                <a:latin typeface="Times New Roman" pitchFamily="18" charset="0"/>
                <a:cs typeface="Times New Roman" pitchFamily="18" charset="0"/>
              </a:rPr>
              <a:t>conditions.</a:t>
            </a:r>
          </a:p>
          <a:p>
            <a:pPr algn="just">
              <a:lnSpc>
                <a:spcPct val="150000"/>
              </a:lnSpc>
              <a:buFont typeface="Wingdings" panose="05000000000000000000" pitchFamily="2" charset="2"/>
              <a:buChar char="§"/>
            </a:pPr>
            <a:endParaRPr lang="en-ZA" dirty="0" smtClean="0">
              <a:latin typeface="Times New Roman" pitchFamily="18" charset="0"/>
              <a:cs typeface="Times New Roman" pitchFamily="18" charset="0"/>
            </a:endParaRPr>
          </a:p>
          <a:p>
            <a:pPr algn="just">
              <a:lnSpc>
                <a:spcPct val="150000"/>
              </a:lnSpc>
              <a:buFont typeface="Wingdings" panose="05000000000000000000" pitchFamily="2" charset="2"/>
              <a:buChar char="§"/>
            </a:pPr>
            <a:r>
              <a:rPr lang="en-ZA" dirty="0" smtClean="0">
                <a:latin typeface="Times New Roman" pitchFamily="18" charset="0"/>
                <a:cs typeface="Times New Roman" pitchFamily="18" charset="0"/>
              </a:rPr>
              <a:t>There is however no reference or supporting theory that states how frequent the UMC should run in order to </a:t>
            </a:r>
            <a:r>
              <a:rPr lang="en-ZA" dirty="0">
                <a:latin typeface="Times New Roman" pitchFamily="18" charset="0"/>
                <a:cs typeface="Times New Roman" pitchFamily="18" charset="0"/>
              </a:rPr>
              <a:t>effectively </a:t>
            </a:r>
            <a:r>
              <a:rPr lang="en-ZA" dirty="0" smtClean="0">
                <a:latin typeface="Times New Roman" pitchFamily="18" charset="0"/>
                <a:cs typeface="Times New Roman" pitchFamily="18" charset="0"/>
              </a:rPr>
              <a:t>detect defects, hence this research is aimed at yield recommendations that will eventually yield developing a reference standard that will act as a guidance.</a:t>
            </a:r>
            <a:endParaRPr lang="en-ZA" dirty="0">
              <a:latin typeface="Times New Roman" pitchFamily="18" charset="0"/>
              <a:cs typeface="Times New Roman" pitchFamily="18" charset="0"/>
            </a:endParaRPr>
          </a:p>
          <a:p>
            <a:pPr algn="just">
              <a:lnSpc>
                <a:spcPct val="150000"/>
              </a:lnSpc>
              <a:buFont typeface="Wingdings" panose="05000000000000000000" pitchFamily="2" charset="2"/>
              <a:buChar char="§"/>
            </a:pPr>
            <a:endParaRPr lang="en-ZA" dirty="0">
              <a:latin typeface="Times New Roman" pitchFamily="18" charset="0"/>
              <a:cs typeface="Times New Roman" pitchFamily="18" charset="0"/>
            </a:endParaRPr>
          </a:p>
          <a:p>
            <a:pPr marL="0" indent="0" algn="just"/>
            <a:endParaRPr lang="en-ZA" dirty="0">
              <a:latin typeface="Times New Roman" pitchFamily="18" charset="0"/>
              <a:cs typeface="Times New Roman" pitchFamily="18" charset="0"/>
            </a:endParaRPr>
          </a:p>
          <a:p>
            <a:pPr algn="just">
              <a:buFont typeface="Wingdings" panose="05000000000000000000" pitchFamily="2" charset="2"/>
              <a:buChar char="§"/>
            </a:pPr>
            <a:endParaRPr lang="en-ZA" dirty="0" smtClean="0">
              <a:latin typeface="Times New Roman" pitchFamily="18" charset="0"/>
              <a:cs typeface="Times New Roman" pitchFamily="18" charset="0"/>
            </a:endParaRPr>
          </a:p>
          <a:p>
            <a:pPr>
              <a:buFont typeface="Wingdings" panose="05000000000000000000" pitchFamily="2" charset="2"/>
              <a:buChar char="§"/>
            </a:pPr>
            <a:endParaRPr lang="en-ZA" dirty="0">
              <a:latin typeface="Times New Roman" pitchFamily="18" charset="0"/>
              <a:cs typeface="Times New Roman" pitchFamily="18" charset="0"/>
            </a:endParaRPr>
          </a:p>
          <a:p>
            <a:pPr>
              <a:buFont typeface="Wingdings" panose="05000000000000000000" pitchFamily="2" charset="2"/>
              <a:buChar char="§"/>
            </a:pPr>
            <a:endParaRPr lang="en-ZA" dirty="0"/>
          </a:p>
        </p:txBody>
      </p:sp>
      <p:sp>
        <p:nvSpPr>
          <p:cNvPr id="4" name="Slide Number Placeholder 3"/>
          <p:cNvSpPr>
            <a:spLocks noGrp="1"/>
          </p:cNvSpPr>
          <p:nvPr>
            <p:ph type="sldNum" sz="quarter" idx="10"/>
          </p:nvPr>
        </p:nvSpPr>
        <p:spPr/>
        <p:txBody>
          <a:bodyPr/>
          <a:lstStyle/>
          <a:p>
            <a:pPr>
              <a:defRPr/>
            </a:pPr>
            <a:fld id="{67253D53-6086-4CFB-9BF2-EF05341C5346}" type="slidenum">
              <a:rPr lang="en-GB" smtClean="0">
                <a:solidFill>
                  <a:srgbClr val="695E4A"/>
                </a:solidFill>
              </a:rPr>
              <a:pPr>
                <a:defRPr/>
              </a:pPr>
              <a:t>3</a:t>
            </a:fld>
            <a:r>
              <a:rPr lang="en-GB" smtClean="0">
                <a:solidFill>
                  <a:srgbClr val="695E4A"/>
                </a:solidFill>
              </a:rPr>
              <a:t> </a:t>
            </a:r>
            <a:endParaRPr lang="en-GB" dirty="0">
              <a:solidFill>
                <a:srgbClr val="695E4A"/>
              </a:solidFill>
            </a:endParaRPr>
          </a:p>
        </p:txBody>
      </p:sp>
    </p:spTree>
    <p:extLst>
      <p:ext uri="{BB962C8B-B14F-4D97-AF65-F5344CB8AC3E}">
        <p14:creationId xmlns:p14="http://schemas.microsoft.com/office/powerpoint/2010/main" val="74470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66" y="387009"/>
            <a:ext cx="6171879" cy="276999"/>
          </a:xfrm>
        </p:spPr>
        <p:txBody>
          <a:bodyPr/>
          <a:lstStyle/>
          <a:p>
            <a:r>
              <a:rPr lang="en-ZA" sz="1800" dirty="0" smtClean="0">
                <a:latin typeface="Times New Roman" pitchFamily="18" charset="0"/>
                <a:cs typeface="Times New Roman" pitchFamily="18" charset="0"/>
              </a:rPr>
              <a:t>The Ultrasonic testing Machine Car</a:t>
            </a:r>
            <a:endParaRPr lang="en-ZA" sz="1800" dirty="0"/>
          </a:p>
        </p:txBody>
      </p:sp>
      <p:sp>
        <p:nvSpPr>
          <p:cNvPr id="4" name="Slide Number Placeholder 3"/>
          <p:cNvSpPr>
            <a:spLocks noGrp="1"/>
          </p:cNvSpPr>
          <p:nvPr>
            <p:ph type="sldNum" sz="quarter" idx="10"/>
          </p:nvPr>
        </p:nvSpPr>
        <p:spPr/>
        <p:txBody>
          <a:bodyPr/>
          <a:lstStyle/>
          <a:p>
            <a:pPr>
              <a:defRPr/>
            </a:pPr>
            <a:fld id="{67253D53-6086-4CFB-9BF2-EF05341C5346}" type="slidenum">
              <a:rPr lang="en-GB" smtClean="0">
                <a:solidFill>
                  <a:srgbClr val="695E4A"/>
                </a:solidFill>
              </a:rPr>
              <a:pPr>
                <a:defRPr/>
              </a:pPr>
              <a:t>4</a:t>
            </a:fld>
            <a:r>
              <a:rPr lang="en-GB" smtClean="0">
                <a:solidFill>
                  <a:srgbClr val="695E4A"/>
                </a:solidFill>
              </a:rPr>
              <a:t> </a:t>
            </a:r>
            <a:endParaRPr lang="en-GB" dirty="0">
              <a:solidFill>
                <a:srgbClr val="695E4A"/>
              </a:solidFill>
            </a:endParaRPr>
          </a:p>
        </p:txBody>
      </p:sp>
      <p:pic>
        <p:nvPicPr>
          <p:cNvPr id="69634" name="Picture 2"/>
          <p:cNvPicPr>
            <a:picLocks noGrp="1" noChangeAspect="1" noChangeArrowheads="1"/>
          </p:cNvPicPr>
          <p:nvPr>
            <p:ph idx="1"/>
          </p:nvPr>
        </p:nvPicPr>
        <p:blipFill>
          <a:blip r:embed="rId2" cstate="email">
            <a:extLst>
              <a:ext uri="{28A0092B-C50C-407E-A947-70E740481C1C}">
                <a14:useLocalDpi xmlns:a14="http://schemas.microsoft.com/office/drawing/2010/main"/>
              </a:ext>
            </a:extLst>
          </a:blip>
          <a:srcRect/>
          <a:stretch>
            <a:fillRect/>
          </a:stretch>
        </p:blipFill>
        <p:spPr bwMode="auto">
          <a:xfrm>
            <a:off x="613186" y="1592133"/>
            <a:ext cx="6551407" cy="436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645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713" y="376251"/>
            <a:ext cx="7345974" cy="276999"/>
          </a:xfrm>
        </p:spPr>
        <p:txBody>
          <a:bodyPr/>
          <a:lstStyle/>
          <a:p>
            <a:r>
              <a:rPr lang="en-US" sz="1800" dirty="0" smtClean="0">
                <a:solidFill>
                  <a:srgbClr val="404040"/>
                </a:solidFill>
                <a:latin typeface="Times New Roman" pitchFamily="18" charset="0"/>
                <a:cs typeface="Times New Roman" pitchFamily="18" charset="0"/>
              </a:rPr>
              <a:t>RESEARCH OBJECTIVE</a:t>
            </a:r>
            <a:endParaRPr lang="en-ZA" sz="1800" dirty="0"/>
          </a:p>
        </p:txBody>
      </p:sp>
      <p:sp>
        <p:nvSpPr>
          <p:cNvPr id="3" name="Content Placeholder 2"/>
          <p:cNvSpPr>
            <a:spLocks noGrp="1"/>
          </p:cNvSpPr>
          <p:nvPr>
            <p:ph idx="1"/>
          </p:nvPr>
        </p:nvSpPr>
        <p:spPr>
          <a:xfrm>
            <a:off x="365759" y="1699708"/>
            <a:ext cx="7605656" cy="2154436"/>
          </a:xfrm>
        </p:spPr>
        <p:txBody>
          <a:bodyPr/>
          <a:lstStyle/>
          <a:p>
            <a:pPr marL="0" indent="0" algn="just">
              <a:lnSpc>
                <a:spcPct val="150000"/>
              </a:lnSpc>
            </a:pPr>
            <a:r>
              <a:rPr lang="en-ZA" sz="1800" dirty="0" smtClean="0">
                <a:latin typeface="Times New Roman" pitchFamily="18" charset="0"/>
                <a:cs typeface="Times New Roman" pitchFamily="18" charset="0"/>
              </a:rPr>
              <a:t>The objective of the research </a:t>
            </a:r>
            <a:r>
              <a:rPr lang="en-ZA" sz="1800" b="1" u="sng" dirty="0" smtClean="0">
                <a:latin typeface="Times New Roman" pitchFamily="18" charset="0"/>
                <a:cs typeface="Times New Roman" pitchFamily="18" charset="0"/>
              </a:rPr>
              <a:t>is</a:t>
            </a:r>
            <a:r>
              <a:rPr lang="en-ZA" sz="1800" dirty="0" smtClean="0">
                <a:latin typeface="Times New Roman" pitchFamily="18" charset="0"/>
                <a:cs typeface="Times New Roman" pitchFamily="18" charset="0"/>
              </a:rPr>
              <a:t> to develop a theory that will act to optimise the effectiveness of the Ultrasonic testing Machine Car with regard to the rate at which it should run </a:t>
            </a:r>
            <a:r>
              <a:rPr lang="en-ZA" sz="1800" b="1" u="sng" dirty="0" smtClean="0">
                <a:latin typeface="Times New Roman" pitchFamily="18" charset="0"/>
                <a:cs typeface="Times New Roman" pitchFamily="18" charset="0"/>
              </a:rPr>
              <a:t>by</a:t>
            </a:r>
            <a:r>
              <a:rPr lang="en-ZA" sz="1800" dirty="0" smtClean="0">
                <a:latin typeface="Times New Roman" pitchFamily="18" charset="0"/>
                <a:cs typeface="Times New Roman" pitchFamily="18" charset="0"/>
              </a:rPr>
              <a:t> establishing a correlation between the </a:t>
            </a:r>
            <a:r>
              <a:rPr lang="en-ZA" sz="1800" dirty="0">
                <a:latin typeface="Times New Roman" pitchFamily="18" charset="0"/>
                <a:cs typeface="Times New Roman" pitchFamily="18" charset="0"/>
              </a:rPr>
              <a:t>Ultrasonic testing Machine Car </a:t>
            </a:r>
            <a:r>
              <a:rPr lang="en-ZA" sz="1800" dirty="0" smtClean="0">
                <a:latin typeface="Times New Roman" pitchFamily="18" charset="0"/>
                <a:cs typeface="Times New Roman" pitchFamily="18" charset="0"/>
              </a:rPr>
              <a:t>running rate and the number of rail defects present.</a:t>
            </a:r>
          </a:p>
          <a:p>
            <a:pPr algn="just">
              <a:buFont typeface="Wingdings" pitchFamily="2" charset="2"/>
              <a:buChar char="§"/>
            </a:pPr>
            <a:endParaRPr lang="en-ZA" dirty="0">
              <a:latin typeface="Times New Roman" pitchFamily="18" charset="0"/>
              <a:cs typeface="Times New Roman" pitchFamily="18" charset="0"/>
            </a:endParaRPr>
          </a:p>
          <a:p>
            <a:pPr algn="just">
              <a:buFont typeface="Wingdings" pitchFamily="2" charset="2"/>
              <a:buChar char="§"/>
            </a:pPr>
            <a:endParaRPr lang="en-ZA" dirty="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67253D53-6086-4CFB-9BF2-EF05341C5346}" type="slidenum">
              <a:rPr lang="en-GB" smtClean="0">
                <a:solidFill>
                  <a:srgbClr val="695E4A"/>
                </a:solidFill>
              </a:rPr>
              <a:pPr>
                <a:defRPr/>
              </a:pPr>
              <a:t>5</a:t>
            </a:fld>
            <a:r>
              <a:rPr lang="en-GB" smtClean="0">
                <a:solidFill>
                  <a:srgbClr val="695E4A"/>
                </a:solidFill>
              </a:rPr>
              <a:t> </a:t>
            </a:r>
            <a:endParaRPr lang="en-GB" dirty="0">
              <a:solidFill>
                <a:srgbClr val="695E4A"/>
              </a:solidFill>
            </a:endParaRPr>
          </a:p>
        </p:txBody>
      </p:sp>
    </p:spTree>
    <p:extLst>
      <p:ext uri="{BB962C8B-B14F-4D97-AF65-F5344CB8AC3E}">
        <p14:creationId xmlns:p14="http://schemas.microsoft.com/office/powerpoint/2010/main" val="24372725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473" y="343980"/>
            <a:ext cx="6171879" cy="276999"/>
          </a:xfrm>
        </p:spPr>
        <p:txBody>
          <a:bodyPr/>
          <a:lstStyle/>
          <a:p>
            <a:r>
              <a:rPr lang="en-ZA" sz="1800" dirty="0" smtClean="0">
                <a:latin typeface="Times New Roman" pitchFamily="18" charset="0"/>
                <a:cs typeface="Times New Roman" pitchFamily="18" charset="0"/>
              </a:rPr>
              <a:t>RESEARCH FRAMEWORK</a:t>
            </a:r>
            <a:endParaRPr lang="en-ZA"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67253D53-6086-4CFB-9BF2-EF05341C5346}" type="slidenum">
              <a:rPr lang="en-GB" smtClean="0">
                <a:solidFill>
                  <a:srgbClr val="695E4A"/>
                </a:solidFill>
              </a:rPr>
              <a:pPr>
                <a:defRPr/>
              </a:pPr>
              <a:t>6</a:t>
            </a:fld>
            <a:r>
              <a:rPr lang="en-GB" smtClean="0">
                <a:solidFill>
                  <a:srgbClr val="695E4A"/>
                </a:solidFill>
              </a:rPr>
              <a:t> </a:t>
            </a:r>
            <a:endParaRPr lang="en-GB" dirty="0">
              <a:solidFill>
                <a:srgbClr val="695E4A"/>
              </a:solidFill>
            </a:endParaRPr>
          </a:p>
        </p:txBody>
      </p:sp>
      <p:pic>
        <p:nvPicPr>
          <p:cNvPr id="696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7125" y="1344707"/>
            <a:ext cx="7863840" cy="448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4546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5" y="339347"/>
            <a:ext cx="6171879" cy="307777"/>
          </a:xfrm>
        </p:spPr>
        <p:txBody>
          <a:bodyPr/>
          <a:lstStyle/>
          <a:p>
            <a:r>
              <a:rPr lang="en-ZA" sz="2000" dirty="0">
                <a:latin typeface="Times New Roman" pitchFamily="18" charset="0"/>
                <a:cs typeface="Times New Roman" pitchFamily="18" charset="0"/>
              </a:rPr>
              <a:t>RESEARCH FRAMEWORK</a:t>
            </a:r>
            <a:endParaRPr lang="en-ZA" dirty="0"/>
          </a:p>
        </p:txBody>
      </p:sp>
      <p:sp>
        <p:nvSpPr>
          <p:cNvPr id="4" name="Slide Number Placeholder 3"/>
          <p:cNvSpPr>
            <a:spLocks noGrp="1"/>
          </p:cNvSpPr>
          <p:nvPr>
            <p:ph type="sldNum" sz="quarter" idx="10"/>
          </p:nvPr>
        </p:nvSpPr>
        <p:spPr/>
        <p:txBody>
          <a:bodyPr/>
          <a:lstStyle/>
          <a:p>
            <a:pPr>
              <a:defRPr/>
            </a:pPr>
            <a:fld id="{67253D53-6086-4CFB-9BF2-EF05341C5346}" type="slidenum">
              <a:rPr lang="en-GB" smtClean="0">
                <a:solidFill>
                  <a:srgbClr val="695E4A"/>
                </a:solidFill>
              </a:rPr>
              <a:pPr>
                <a:defRPr/>
              </a:pPr>
              <a:t>7</a:t>
            </a:fld>
            <a:r>
              <a:rPr lang="en-GB" smtClean="0">
                <a:solidFill>
                  <a:srgbClr val="695E4A"/>
                </a:solidFill>
              </a:rPr>
              <a:t> </a:t>
            </a:r>
            <a:endParaRPr lang="en-GB" dirty="0">
              <a:solidFill>
                <a:srgbClr val="695E4A"/>
              </a:solidFill>
            </a:endParaRPr>
          </a:p>
        </p:txBody>
      </p:sp>
      <p:sp>
        <p:nvSpPr>
          <p:cNvPr id="6" name="Content Placeholder 5"/>
          <p:cNvSpPr>
            <a:spLocks noGrp="1"/>
          </p:cNvSpPr>
          <p:nvPr>
            <p:ph idx="1"/>
          </p:nvPr>
        </p:nvSpPr>
        <p:spPr>
          <a:xfrm>
            <a:off x="193636" y="1488517"/>
            <a:ext cx="8111267" cy="3693319"/>
          </a:xfrm>
          <a:prstGeom prst="rect">
            <a:avLst/>
          </a:prstGeom>
        </p:spPr>
        <p:txBody>
          <a:bodyPr wrap="square">
            <a:spAutoFit/>
          </a:bodyPr>
          <a:lstStyle/>
          <a:p>
            <a:pPr algn="just">
              <a:lnSpc>
                <a:spcPct val="150000"/>
              </a:lnSpc>
            </a:pPr>
            <a:r>
              <a:rPr lang="en-ZA" dirty="0" smtClean="0">
                <a:latin typeface="Times New Roman" panose="02020603050405020304" pitchFamily="18" charset="0"/>
                <a:cs typeface="Times New Roman" panose="02020603050405020304" pitchFamily="18" charset="0"/>
              </a:rPr>
              <a:t>      By </a:t>
            </a:r>
            <a:r>
              <a:rPr lang="en-ZA" dirty="0">
                <a:latin typeface="Times New Roman" panose="02020603050405020304" pitchFamily="18" charset="0"/>
                <a:cs typeface="Times New Roman" panose="02020603050405020304" pitchFamily="18" charset="0"/>
              </a:rPr>
              <a:t>studying the theory on the rail defects characteristics and railway traffic induced stresses, the effectiveness of the UMC at the current running rate, the ultrasonic testing principles and conducting interpretation of the Weibull distribution a conceptual; a conceptual model will be derived to evaluate and compare the current effectiveness of the UMC to the theory developed effectiveness of the UMC on the Transnet railway lines. </a:t>
            </a:r>
            <a:endParaRPr lang="en-ZA" dirty="0" smtClean="0">
              <a:latin typeface="Times New Roman" panose="02020603050405020304" pitchFamily="18" charset="0"/>
              <a:cs typeface="Times New Roman" panose="02020603050405020304" pitchFamily="18" charset="0"/>
            </a:endParaRPr>
          </a:p>
          <a:p>
            <a:pPr algn="just">
              <a:lnSpc>
                <a:spcPct val="150000"/>
              </a:lnSpc>
            </a:pPr>
            <a:endParaRPr lang="en-ZA" dirty="0">
              <a:latin typeface="Times New Roman" panose="02020603050405020304" pitchFamily="18" charset="0"/>
              <a:cs typeface="Times New Roman" panose="02020603050405020304" pitchFamily="18" charset="0"/>
            </a:endParaRPr>
          </a:p>
          <a:p>
            <a:pPr algn="just">
              <a:lnSpc>
                <a:spcPct val="150000"/>
              </a:lnSpc>
            </a:pPr>
            <a:r>
              <a:rPr lang="en-ZA" dirty="0" smtClean="0">
                <a:latin typeface="Times New Roman" panose="02020603050405020304" pitchFamily="18" charset="0"/>
                <a:cs typeface="Times New Roman" panose="02020603050405020304" pitchFamily="18" charset="0"/>
              </a:rPr>
              <a:t>       The </a:t>
            </a:r>
            <a:r>
              <a:rPr lang="en-ZA" dirty="0">
                <a:latin typeface="Times New Roman" panose="02020603050405020304" pitchFamily="18" charset="0"/>
                <a:cs typeface="Times New Roman" panose="02020603050405020304" pitchFamily="18" charset="0"/>
              </a:rPr>
              <a:t>conceptual model will yield results that will give recommendations of developing a theory that will denote how frequent the UMC should run in correlation to the severity and number of railway defects.</a:t>
            </a:r>
          </a:p>
          <a:p>
            <a:pPr algn="just">
              <a:lnSpc>
                <a:spcPct val="150000"/>
              </a:lnSpc>
            </a:pPr>
            <a:endParaRPr lang="en-ZA" sz="1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29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5" y="339347"/>
            <a:ext cx="6171879" cy="307777"/>
          </a:xfrm>
        </p:spPr>
        <p:txBody>
          <a:bodyPr/>
          <a:lstStyle/>
          <a:p>
            <a:r>
              <a:rPr lang="en-ZA" sz="2000" dirty="0" smtClean="0">
                <a:latin typeface="Times New Roman" pitchFamily="18" charset="0"/>
                <a:cs typeface="Times New Roman" pitchFamily="18" charset="0"/>
              </a:rPr>
              <a:t>CONCEPTUAL MODEL</a:t>
            </a:r>
            <a:endParaRPr lang="en-ZA" dirty="0"/>
          </a:p>
        </p:txBody>
      </p:sp>
      <p:sp>
        <p:nvSpPr>
          <p:cNvPr id="4" name="Slide Number Placeholder 3"/>
          <p:cNvSpPr>
            <a:spLocks noGrp="1"/>
          </p:cNvSpPr>
          <p:nvPr>
            <p:ph type="sldNum" sz="quarter" idx="10"/>
          </p:nvPr>
        </p:nvSpPr>
        <p:spPr/>
        <p:txBody>
          <a:bodyPr/>
          <a:lstStyle/>
          <a:p>
            <a:pPr>
              <a:defRPr/>
            </a:pPr>
            <a:fld id="{67253D53-6086-4CFB-9BF2-EF05341C5346}" type="slidenum">
              <a:rPr lang="en-GB" smtClean="0">
                <a:solidFill>
                  <a:srgbClr val="695E4A"/>
                </a:solidFill>
              </a:rPr>
              <a:pPr>
                <a:defRPr/>
              </a:pPr>
              <a:t>8</a:t>
            </a:fld>
            <a:r>
              <a:rPr lang="en-GB" smtClean="0">
                <a:solidFill>
                  <a:srgbClr val="695E4A"/>
                </a:solidFill>
              </a:rPr>
              <a:t> </a:t>
            </a:r>
            <a:endParaRPr lang="en-GB" dirty="0">
              <a:solidFill>
                <a:srgbClr val="695E4A"/>
              </a:solidFill>
            </a:endParaRPr>
          </a:p>
        </p:txBody>
      </p:sp>
      <p:sp>
        <p:nvSpPr>
          <p:cNvPr id="6" name="Content Placeholder 5"/>
          <p:cNvSpPr>
            <a:spLocks noGrp="1"/>
          </p:cNvSpPr>
          <p:nvPr>
            <p:ph idx="1"/>
          </p:nvPr>
        </p:nvSpPr>
        <p:spPr>
          <a:xfrm>
            <a:off x="193636" y="1488517"/>
            <a:ext cx="8111267" cy="325089"/>
          </a:xfrm>
          <a:prstGeom prst="rect">
            <a:avLst/>
          </a:prstGeom>
        </p:spPr>
        <p:txBody>
          <a:bodyPr wrap="square">
            <a:spAutoFit/>
          </a:bodyPr>
          <a:lstStyle/>
          <a:p>
            <a:pPr algn="just">
              <a:lnSpc>
                <a:spcPct val="150000"/>
              </a:lnSpc>
            </a:pPr>
            <a:r>
              <a:rPr lang="en-ZA" dirty="0" smtClean="0">
                <a:latin typeface="Times New Roman" panose="02020603050405020304" pitchFamily="18" charset="0"/>
                <a:cs typeface="Times New Roman" panose="02020603050405020304" pitchFamily="18" charset="0"/>
              </a:rPr>
              <a:t>      </a:t>
            </a:r>
            <a:endParaRPr lang="en-ZA" sz="1600" b="0" dirty="0">
              <a:latin typeface="Times New Roman" panose="02020603050405020304" pitchFamily="18" charset="0"/>
              <a:cs typeface="Times New Roman" panose="02020603050405020304" pitchFamily="18" charset="0"/>
            </a:endParaRPr>
          </a:p>
        </p:txBody>
      </p:sp>
      <p:sp>
        <p:nvSpPr>
          <p:cNvPr id="7" name="Rectangle 6"/>
          <p:cNvSpPr/>
          <p:nvPr/>
        </p:nvSpPr>
        <p:spPr>
          <a:xfrm>
            <a:off x="591671" y="1630644"/>
            <a:ext cx="6364618" cy="340093"/>
          </a:xfrm>
          <a:prstGeom prst="rect">
            <a:avLst/>
          </a:prstGeom>
        </p:spPr>
        <p:txBody>
          <a:bodyPr wrap="square">
            <a:spAutoFit/>
          </a:bodyPr>
          <a:lstStyle/>
          <a:p>
            <a:pPr indent="-540385">
              <a:lnSpc>
                <a:spcPct val="115000"/>
              </a:lnSpc>
              <a:spcAft>
                <a:spcPts val="1000"/>
              </a:spcAft>
              <a:tabLst>
                <a:tab pos="1045210" algn="l"/>
              </a:tabLst>
            </a:pPr>
            <a:r>
              <a:rPr lang="en-ZA" sz="1400" u="sng" dirty="0" smtClean="0">
                <a:solidFill>
                  <a:srgbClr val="FF0000"/>
                </a:solidFill>
                <a:latin typeface="Times New Roman"/>
                <a:ea typeface="Calibri"/>
                <a:cs typeface="Times New Roman"/>
              </a:rPr>
              <a:t>Core </a:t>
            </a:r>
            <a:r>
              <a:rPr lang="en-ZA" sz="1400" u="sng" dirty="0">
                <a:solidFill>
                  <a:srgbClr val="FF0000"/>
                </a:solidFill>
                <a:latin typeface="Times New Roman"/>
                <a:ea typeface="Calibri"/>
                <a:cs typeface="Times New Roman"/>
              </a:rPr>
              <a:t>concept</a:t>
            </a:r>
            <a:r>
              <a:rPr lang="en-ZA" sz="1100" dirty="0">
                <a:latin typeface="Times New Roman"/>
                <a:ea typeface="Calibri"/>
                <a:cs typeface="Times New Roman"/>
              </a:rPr>
              <a:t>	</a:t>
            </a:r>
            <a:r>
              <a:rPr lang="en-ZA" sz="1100" dirty="0" smtClean="0">
                <a:latin typeface="Times New Roman"/>
                <a:ea typeface="Calibri"/>
                <a:cs typeface="Times New Roman"/>
              </a:rPr>
              <a:t>                                  </a:t>
            </a:r>
            <a:r>
              <a:rPr lang="en-ZA" sz="1400" u="sng" dirty="0" smtClean="0">
                <a:solidFill>
                  <a:srgbClr val="FF0000"/>
                </a:solidFill>
                <a:latin typeface="Times New Roman"/>
                <a:ea typeface="Calibri"/>
                <a:cs typeface="Times New Roman"/>
              </a:rPr>
              <a:t>Dimensions</a:t>
            </a:r>
            <a:r>
              <a:rPr lang="en-ZA" sz="1100" dirty="0">
                <a:latin typeface="Times New Roman"/>
                <a:ea typeface="Calibri"/>
                <a:cs typeface="Times New Roman"/>
              </a:rPr>
              <a:t>	</a:t>
            </a:r>
            <a:r>
              <a:rPr lang="en-ZA" sz="1100" dirty="0" smtClean="0">
                <a:latin typeface="Times New Roman"/>
                <a:ea typeface="Calibri"/>
                <a:cs typeface="Times New Roman"/>
              </a:rPr>
              <a:t>                       </a:t>
            </a:r>
            <a:r>
              <a:rPr lang="en-ZA" sz="1400" u="sng" dirty="0" smtClean="0">
                <a:solidFill>
                  <a:srgbClr val="FF0000"/>
                </a:solidFill>
                <a:latin typeface="Times New Roman"/>
                <a:ea typeface="Calibri"/>
                <a:cs typeface="Times New Roman"/>
              </a:rPr>
              <a:t>Aspects</a:t>
            </a:r>
            <a:endParaRPr lang="en-ZA" sz="900" dirty="0">
              <a:effectLst/>
              <a:latin typeface="Calibri"/>
              <a:ea typeface="Calibri"/>
              <a:cs typeface="Times New Roman"/>
            </a:endParaRPr>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549" y="2331976"/>
            <a:ext cx="6402387" cy="3722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6272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220&quot;/&gt;&lt;partner val=&quot;53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 &lt;/m_chGroupingSymbol&gt;&lt;/m_precDefault&gt;&lt;/CDefaultPrec&gt;&lt;/root&gt;"/>
  <p:tag name="THINKCELLUNDODONOTDELETE" val="277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qUawfxSbu0aqN0Rivu4Ae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_IyoS5P6u0arGVxLGUbjy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kcWdwgth0Oaohb2esCna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KBIEeY.tkS6CcOyh5y9R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UawfxSbu0aqN0Rivu4Ae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6___NLpnDUyrz9IUmiRhV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6___NLpnDUyrz9IUmiRhV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6___NLpnDUyrz9IUmiRhV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6___NLpnDUyrz9IUmiRhV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6___NLpnDUyrz9IUmiRhV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6___NLpnDUyrz9IUmiRhV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6___NLpnDUyrz9IUmiRhV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6___NLpnDUyrz9IUmiRhV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6___NLpnDUyrz9IUmiRhV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___NLpnDUyrz9IUmiRh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GeSbIr1LT0i4vgSXZeqP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pw3AfWWZ0.0Sz7S8gHiE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PEzOtbXl0mVOZzsWKbZV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210vtn4zkCbDaFvR5xMW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KfEx9dSokKuKHGsWtw9p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gTTQ7rcQzEaw_pmhhPKiH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6___NLpnDUyrz9IUmiRhVg"/>
</p:tagLst>
</file>

<file path=ppt/theme/theme1.xml><?xml version="1.0" encoding="utf-8"?>
<a:theme xmlns:a="http://schemas.openxmlformats.org/drawingml/2006/main" name="Transnet_CF_TRX060">
  <a:themeElements>
    <a:clrScheme name="Transnet_CF_TRX060 4">
      <a:dk1>
        <a:srgbClr val="000000"/>
      </a:dk1>
      <a:lt1>
        <a:srgbClr val="FFFFFF"/>
      </a:lt1>
      <a:dk2>
        <a:srgbClr val="EE3124"/>
      </a:dk2>
      <a:lt2>
        <a:srgbClr val="8DC63F"/>
      </a:lt2>
      <a:accent1>
        <a:srgbClr val="B2A97E"/>
      </a:accent1>
      <a:accent2>
        <a:srgbClr val="695E4A"/>
      </a:accent2>
      <a:accent3>
        <a:srgbClr val="FFFFFF"/>
      </a:accent3>
      <a:accent4>
        <a:srgbClr val="000000"/>
      </a:accent4>
      <a:accent5>
        <a:srgbClr val="D5D1C0"/>
      </a:accent5>
      <a:accent6>
        <a:srgbClr val="5E5442"/>
      </a:accent6>
      <a:hlink>
        <a:srgbClr val="C0AE00"/>
      </a:hlink>
      <a:folHlink>
        <a:srgbClr val="F1F0E9"/>
      </a:folHlink>
    </a:clrScheme>
    <a:fontScheme name="Transnet_CF_TRX060">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3345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3345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ransnet_CF_TRX060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Transnet_CF_TRX060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Transnet_CF_TRX060 3">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Transnet_CF_TRX060 4">
        <a:dk1>
          <a:srgbClr val="000000"/>
        </a:dk1>
        <a:lt1>
          <a:srgbClr val="FFFFFF"/>
        </a:lt1>
        <a:dk2>
          <a:srgbClr val="EE3124"/>
        </a:dk2>
        <a:lt2>
          <a:srgbClr val="8DC63F"/>
        </a:lt2>
        <a:accent1>
          <a:srgbClr val="B2A97E"/>
        </a:accent1>
        <a:accent2>
          <a:srgbClr val="695E4A"/>
        </a:accent2>
        <a:accent3>
          <a:srgbClr val="FFFFFF"/>
        </a:accent3>
        <a:accent4>
          <a:srgbClr val="000000"/>
        </a:accent4>
        <a:accent5>
          <a:srgbClr val="D5D1C0"/>
        </a:accent5>
        <a:accent6>
          <a:srgbClr val="5E5442"/>
        </a:accent6>
        <a:hlink>
          <a:srgbClr val="C0AE00"/>
        </a:hlink>
        <a:folHlink>
          <a:srgbClr val="F1F0E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37900</TotalTime>
  <Words>810</Words>
  <Application>Microsoft Macintosh PowerPoint</Application>
  <PresentationFormat>Custom</PresentationFormat>
  <Paragraphs>83</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Transnet_CF_TRX060</vt:lpstr>
      <vt:lpstr>think-cell Slide</vt:lpstr>
      <vt:lpstr>   OPTIMISING THE EFFECTIVENES OF THE RAILWAY ULTRASONIC  TESTING MACHINE CAR.      BY: REFILWE MAGANYANE</vt:lpstr>
      <vt:lpstr>RESEARCH CONTENT</vt:lpstr>
      <vt:lpstr>RESEARCH CONTEXT</vt:lpstr>
      <vt:lpstr>……RESEARCH CONTEXT</vt:lpstr>
      <vt:lpstr>The Ultrasonic testing Machine Car</vt:lpstr>
      <vt:lpstr>RESEARCH OBJECTIVE</vt:lpstr>
      <vt:lpstr>RESEARCH FRAMEWORK</vt:lpstr>
      <vt:lpstr>RESEARCH FRAMEWORK</vt:lpstr>
      <vt:lpstr>CONCEPTUAL MODEL</vt:lpstr>
      <vt:lpstr>RESEARCH CORE QUESTION AND SUB-QUESTIONS</vt:lpstr>
      <vt:lpstr>DEFINITIONS AND DELINIATION</vt:lpstr>
      <vt:lpstr>   RESEARCH STRATEGY</vt:lpstr>
      <vt:lpstr>RESEARCH MATERIAL</vt:lpstr>
      <vt:lpstr>RESEARCH PLAN</vt:lpstr>
      <vt:lpstr> 20 THANK YOU  </vt:lpstr>
    </vt:vector>
  </TitlesOfParts>
  <Company>Corporate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Corporate</dc:creator>
  <cp:keywords>Message Universal Template US</cp:keywords>
  <dc:description>Version 1.1</dc:description>
  <cp:lastModifiedBy>Microsoft Office User</cp:lastModifiedBy>
  <cp:revision>895</cp:revision>
  <cp:lastPrinted>2013-12-10T09:40:57Z</cp:lastPrinted>
  <dcterms:created xsi:type="dcterms:W3CDTF">2009-03-16T14:17:21Z</dcterms:created>
  <dcterms:modified xsi:type="dcterms:W3CDTF">2016-02-24T17:28:36Z</dcterms:modified>
  <cp:category>POT - US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US</vt:lpwstr>
  </property>
  <property fmtid="{D5CDD505-2E9C-101B-9397-08002B2CF9AE}" pid="4" name="NotesPageLayout">
    <vt:lpwstr>Message</vt:lpwstr>
  </property>
  <property fmtid="{D5CDD505-2E9C-101B-9397-08002B2CF9AE}" pid="5" name="Title">
    <vt:lpwstr>Slide 0</vt:lpwstr>
  </property>
  <property fmtid="{D5CDD505-2E9C-101B-9397-08002B2CF9AE}" pid="6" name="Final">
    <vt:bool>true</vt:bool>
  </property>
  <property fmtid="{D5CDD505-2E9C-101B-9397-08002B2CF9AE}" pid="7" name="Event">
    <vt:lpwstr/>
  </property>
  <property fmtid="{D5CDD505-2E9C-101B-9397-08002B2CF9AE}" pid="8" name="Delivery Date">
    <vt:lpwstr>14 May 2009</vt:lpwstr>
  </property>
  <property fmtid="{D5CDD505-2E9C-101B-9397-08002B2CF9AE}" pid="9" name="DocID">
    <vt:lpwstr>‹footer›</vt:lpwstr>
  </property>
  <property fmtid="{D5CDD505-2E9C-101B-9397-08002B2CF9AE}" pid="10" name="DocIDinTitle">
    <vt:bool>false</vt:bool>
  </property>
  <property fmtid="{D5CDD505-2E9C-101B-9397-08002B2CF9AE}" pid="11" name="DocIDinSlide">
    <vt:bool>false</vt:bool>
  </property>
  <property fmtid="{D5CDD505-2E9C-101B-9397-08002B2CF9AE}" pid="12" name="DocIDPosition">
    <vt:i4>0</vt:i4>
  </property>
</Properties>
</file>