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Josefin Sans"/>
      <p:regular r:id="rId18"/>
      <p:bold r:id="rId19"/>
      <p:italic r:id="rId20"/>
      <p:boldItalic r:id="rId21"/>
    </p:embeddedFont>
    <p:embeddedFont>
      <p:font typeface="Fira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italic.fntdata"/><Relationship Id="rId22" Type="http://schemas.openxmlformats.org/officeDocument/2006/relationships/font" Target="fonts/FiraSans-regular.fntdata"/><Relationship Id="rId21" Type="http://schemas.openxmlformats.org/officeDocument/2006/relationships/font" Target="fonts/JosefinSans-boldItalic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BMPlexSans-bold.fntdata"/><Relationship Id="rId14" Type="http://schemas.openxmlformats.org/officeDocument/2006/relationships/font" Target="fonts/IBMPlexSans-regular.fntdata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italic.fntdata"/><Relationship Id="rId19" Type="http://schemas.openxmlformats.org/officeDocument/2006/relationships/font" Target="fonts/JosefinSans-bold.fntdata"/><Relationship Id="rId18" Type="http://schemas.openxmlformats.org/officeDocument/2006/relationships/font" Target="fonts/Josefi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f96c8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f96c8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9e9e0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9e9e0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df96c8c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df96c8c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9e9e02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9e9e02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9e9e02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9e9e02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9e9e02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9e9e02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9e9e02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9e9e02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SAMAJIK  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osefin Sans"/>
                <a:ea typeface="Josefin Sans"/>
                <a:cs typeface="Josefin Sans"/>
                <a:sym typeface="Josefin Sans"/>
              </a:rPr>
              <a:t>Online Fundraiser Website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25375"/>
            <a:ext cx="85206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Josefin Sans"/>
                <a:ea typeface="Josefin Sans"/>
                <a:cs typeface="Josefin Sans"/>
                <a:sym typeface="Josefin Sans"/>
              </a:rPr>
              <a:t> 					Asifujjaman Opi - 01181295								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Josefin Sans"/>
                <a:ea typeface="Josefin Sans"/>
                <a:cs typeface="Josefin Sans"/>
                <a:sym typeface="Josefin Sans"/>
              </a:rPr>
              <a:t> Mosiour Rahman - 011181293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68600"/>
            <a:ext cx="8520600" cy="45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What is Online Fundraising?</a:t>
            </a:r>
            <a:endParaRPr sz="36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SzPts val="2450"/>
              <a:buFont typeface="IBM Plex Sans"/>
              <a:buChar char="●"/>
            </a:pPr>
            <a:r>
              <a:rPr lang="en-GB" sz="2450">
                <a:latin typeface="IBM Plex Sans"/>
                <a:ea typeface="IBM Plex Sans"/>
                <a:cs typeface="IBM Plex Sans"/>
                <a:sym typeface="IBM Plex Sans"/>
              </a:rPr>
              <a:t>Online fundraising is a way for nonprofit organizations to raise money via the internet.</a:t>
            </a:r>
            <a:endParaRPr sz="245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Why is Online Fundraising important?</a:t>
            </a:r>
            <a:endParaRPr sz="355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SzPts val="2450"/>
              <a:buFont typeface="IBM Plex Sans"/>
              <a:buChar char="●"/>
            </a:pPr>
            <a:r>
              <a:rPr lang="en-GB" sz="2450">
                <a:latin typeface="IBM Plex Sans"/>
                <a:ea typeface="IBM Plex Sans"/>
                <a:cs typeface="IBM Plex Sans"/>
                <a:sym typeface="IBM Plex Sans"/>
              </a:rPr>
              <a:t>Online fundraising allows donors to give quickly, easily, and securely. Nonprofits are able to collect donations from across the country and around the world.</a:t>
            </a:r>
            <a:endParaRPr sz="245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666666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666666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Sans"/>
                <a:ea typeface="Fira Sans"/>
                <a:cs typeface="Fira Sans"/>
                <a:sym typeface="Fira Sans"/>
              </a:rPr>
              <a:t>Some </a:t>
            </a:r>
            <a:r>
              <a:rPr lang="en-GB">
                <a:latin typeface="Fira Sans"/>
                <a:ea typeface="Fira Sans"/>
                <a:cs typeface="Fira Sans"/>
                <a:sym typeface="Fira Sans"/>
              </a:rPr>
              <a:t>benefits</a:t>
            </a:r>
            <a:r>
              <a:rPr lang="en-GB"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Online 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fundraising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 save your time and money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You get better data and reporting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Online 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fundraising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 improves donor relationships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Online 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fundraising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 expands your reach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50" y="125550"/>
            <a:ext cx="6849050" cy="4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What do you suggest?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Fund at your closest.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Categorized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 Post.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Sort as you want.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Post as Individual/Organization.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Leaderboard.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Blog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Search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Yes, you can post comment.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Technologies,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 that will be used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HTML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CSS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Apache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MySQL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PHP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50" y="294550"/>
            <a:ext cx="7195901" cy="46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Sans"/>
                <a:ea typeface="Fira Sans"/>
                <a:cs typeface="Fira Sans"/>
                <a:sym typeface="Fira Sans"/>
              </a:rPr>
              <a:t>Future improvement of this project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Personalised feed.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Ensure security.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A good frontend.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It will be open source.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Obviously you will find it on google.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