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59" r:id="rId8"/>
    <p:sldId id="260" r:id="rId9"/>
    <p:sldId id="265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AACEB-D085-4CC7-A452-64CED6FB4496}" type="doc">
      <dgm:prSet loTypeId="urn:microsoft.com/office/officeart/2005/8/layout/architecture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D0D6D0AE-C5A9-428D-99ED-46385A74D1F2}">
      <dgm:prSet phldrT="[Text]"/>
      <dgm:spPr/>
      <dgm:t>
        <a:bodyPr/>
        <a:lstStyle/>
        <a:p>
          <a:r>
            <a:rPr lang="en-US" dirty="0" smtClean="0"/>
            <a:t>Your Application</a:t>
          </a:r>
          <a:endParaRPr lang="en-US" dirty="0"/>
        </a:p>
      </dgm:t>
    </dgm:pt>
    <dgm:pt modelId="{67511EC4-33D9-4969-BE0E-EB9D70664946}" type="parTrans" cxnId="{93622C7A-EEA5-43FC-BD39-405B71185EA2}">
      <dgm:prSet/>
      <dgm:spPr/>
      <dgm:t>
        <a:bodyPr/>
        <a:lstStyle/>
        <a:p>
          <a:endParaRPr lang="en-US"/>
        </a:p>
      </dgm:t>
    </dgm:pt>
    <dgm:pt modelId="{40D3FB82-05E5-4BEC-87B5-4E322320DBB7}" type="sibTrans" cxnId="{93622C7A-EEA5-43FC-BD39-405B71185EA2}">
      <dgm:prSet/>
      <dgm:spPr/>
      <dgm:t>
        <a:bodyPr/>
        <a:lstStyle/>
        <a:p>
          <a:endParaRPr lang="en-US"/>
        </a:p>
      </dgm:t>
    </dgm:pt>
    <dgm:pt modelId="{A363EC5C-EF85-4DD2-A0C8-3A6092EA3765}">
      <dgm:prSet phldrT="[Text]"/>
      <dgm:spPr/>
      <dgm:t>
        <a:bodyPr/>
        <a:lstStyle/>
        <a:p>
          <a:r>
            <a:rPr lang="en-US" dirty="0" smtClean="0"/>
            <a:t>Business Logic</a:t>
          </a:r>
          <a:endParaRPr lang="en-US" dirty="0"/>
        </a:p>
      </dgm:t>
    </dgm:pt>
    <dgm:pt modelId="{054FC250-9727-47B2-8705-9DC97F2E1ED2}" type="parTrans" cxnId="{1EB92AB0-D653-4B85-98FA-8BCFA13BA445}">
      <dgm:prSet/>
      <dgm:spPr/>
      <dgm:t>
        <a:bodyPr/>
        <a:lstStyle/>
        <a:p>
          <a:endParaRPr lang="en-US"/>
        </a:p>
      </dgm:t>
    </dgm:pt>
    <dgm:pt modelId="{43D2283D-4131-48DF-9D4B-02FD4236765F}" type="sibTrans" cxnId="{1EB92AB0-D653-4B85-98FA-8BCFA13BA445}">
      <dgm:prSet/>
      <dgm:spPr/>
      <dgm:t>
        <a:bodyPr/>
        <a:lstStyle/>
        <a:p>
          <a:endParaRPr lang="en-US"/>
        </a:p>
      </dgm:t>
    </dgm:pt>
    <dgm:pt modelId="{F43864A5-E043-43D0-B8CA-B46E66B8ED59}">
      <dgm:prSet phldrT="[Text]"/>
      <dgm:spPr/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E14FBC2A-7FB2-44C2-BC73-FC1012FD395E}" type="parTrans" cxnId="{21394D92-61A0-4584-9335-BC3EC860AA23}">
      <dgm:prSet/>
      <dgm:spPr/>
      <dgm:t>
        <a:bodyPr/>
        <a:lstStyle/>
        <a:p>
          <a:endParaRPr lang="en-US"/>
        </a:p>
      </dgm:t>
    </dgm:pt>
    <dgm:pt modelId="{190BEC50-DB81-4C21-A1E2-2F5C354BA09D}" type="sibTrans" cxnId="{21394D92-61A0-4584-9335-BC3EC860AA23}">
      <dgm:prSet/>
      <dgm:spPr/>
      <dgm:t>
        <a:bodyPr/>
        <a:lstStyle/>
        <a:p>
          <a:endParaRPr lang="en-US"/>
        </a:p>
      </dgm:t>
    </dgm:pt>
    <dgm:pt modelId="{F33D1E87-C16E-451A-845D-164C260A32D0}">
      <dgm:prSet phldrT="[Text]"/>
      <dgm:spPr/>
      <dgm:t>
        <a:bodyPr/>
        <a:lstStyle/>
        <a:p>
          <a:r>
            <a:rPr lang="en-US" dirty="0" smtClean="0"/>
            <a:t>iOS</a:t>
          </a:r>
          <a:endParaRPr lang="en-US" dirty="0"/>
        </a:p>
      </dgm:t>
    </dgm:pt>
    <dgm:pt modelId="{CCA04B46-263C-4B1C-8AA4-3E528F04EE00}" type="parTrans" cxnId="{98F7D8BA-BA69-4B63-84FE-95CB06E59F8D}">
      <dgm:prSet/>
      <dgm:spPr/>
      <dgm:t>
        <a:bodyPr/>
        <a:lstStyle/>
        <a:p>
          <a:endParaRPr lang="en-US"/>
        </a:p>
      </dgm:t>
    </dgm:pt>
    <dgm:pt modelId="{DBC677DD-DDBC-4EE4-B1C8-3D52CE386437}" type="sibTrans" cxnId="{98F7D8BA-BA69-4B63-84FE-95CB06E59F8D}">
      <dgm:prSet/>
      <dgm:spPr/>
      <dgm:t>
        <a:bodyPr/>
        <a:lstStyle/>
        <a:p>
          <a:endParaRPr lang="en-US"/>
        </a:p>
      </dgm:t>
    </dgm:pt>
    <dgm:pt modelId="{93967317-506C-4CF0-B95B-82C2E346C7FC}">
      <dgm:prSet phldrT="[Text]"/>
      <dgm:spPr/>
      <dgm:t>
        <a:bodyPr/>
        <a:lstStyle/>
        <a:p>
          <a:r>
            <a:rPr lang="en-US" dirty="0" smtClean="0"/>
            <a:t>Windows Phone</a:t>
          </a:r>
          <a:endParaRPr lang="en-US" dirty="0"/>
        </a:p>
      </dgm:t>
    </dgm:pt>
    <dgm:pt modelId="{E73F4BCE-2F25-4373-B4AA-E913F45767B4}" type="parTrans" cxnId="{72FA1FFF-6E1B-41E7-952E-040443EE4B7A}">
      <dgm:prSet/>
      <dgm:spPr/>
      <dgm:t>
        <a:bodyPr/>
        <a:lstStyle/>
        <a:p>
          <a:endParaRPr lang="en-US"/>
        </a:p>
      </dgm:t>
    </dgm:pt>
    <dgm:pt modelId="{F48B0477-45D9-44E5-BF0B-A1EDC573EC08}" type="sibTrans" cxnId="{72FA1FFF-6E1B-41E7-952E-040443EE4B7A}">
      <dgm:prSet/>
      <dgm:spPr/>
      <dgm:t>
        <a:bodyPr/>
        <a:lstStyle/>
        <a:p>
          <a:endParaRPr lang="en-US"/>
        </a:p>
      </dgm:t>
    </dgm:pt>
    <dgm:pt modelId="{57A5569B-9F05-486B-9AA1-8472CA2EFDB0}">
      <dgm:prSet phldrT="[Text]"/>
      <dgm:spPr/>
      <dgm:t>
        <a:bodyPr/>
        <a:lstStyle/>
        <a:p>
          <a:r>
            <a:rPr lang="en-US" dirty="0" err="1" smtClean="0"/>
            <a:t>QuickUI</a:t>
          </a:r>
          <a:r>
            <a:rPr lang="en-US" dirty="0" smtClean="0"/>
            <a:t> Interface</a:t>
          </a:r>
          <a:endParaRPr lang="en-US" dirty="0"/>
        </a:p>
      </dgm:t>
    </dgm:pt>
    <dgm:pt modelId="{A990F2B8-B3F3-4097-9A87-FECBEB178AF8}" type="parTrans" cxnId="{252BA8C2-BE76-4BE9-B0C7-D8CE9387D703}">
      <dgm:prSet/>
      <dgm:spPr/>
      <dgm:t>
        <a:bodyPr/>
        <a:lstStyle/>
        <a:p>
          <a:endParaRPr lang="en-US"/>
        </a:p>
      </dgm:t>
    </dgm:pt>
    <dgm:pt modelId="{BDD31C3A-8520-4B3A-BCAA-6DC98A21A977}" type="sibTrans" cxnId="{252BA8C2-BE76-4BE9-B0C7-D8CE9387D703}">
      <dgm:prSet/>
      <dgm:spPr/>
      <dgm:t>
        <a:bodyPr/>
        <a:lstStyle/>
        <a:p>
          <a:endParaRPr lang="en-US"/>
        </a:p>
      </dgm:t>
    </dgm:pt>
    <dgm:pt modelId="{3BC72DEC-CC0D-4118-BD6E-1F7C5AC1998B}" type="pres">
      <dgm:prSet presAssocID="{474AACEB-D085-4CC7-A452-64CED6FB449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366733-F2D4-42A2-90F9-DFCBCBA7BFA8}" type="pres">
      <dgm:prSet presAssocID="{D0D6D0AE-C5A9-428D-99ED-46385A74D1F2}" presName="vertOne" presStyleCnt="0"/>
      <dgm:spPr/>
    </dgm:pt>
    <dgm:pt modelId="{49015545-DE2F-47CC-B436-0A2471F4F6C5}" type="pres">
      <dgm:prSet presAssocID="{D0D6D0AE-C5A9-428D-99ED-46385A74D1F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36162-79F4-4E68-80CB-26238C41189C}" type="pres">
      <dgm:prSet presAssocID="{D0D6D0AE-C5A9-428D-99ED-46385A74D1F2}" presName="parTransOne" presStyleCnt="0"/>
      <dgm:spPr/>
    </dgm:pt>
    <dgm:pt modelId="{F19E9F4E-0829-4B93-AB0F-438F49B03EB7}" type="pres">
      <dgm:prSet presAssocID="{D0D6D0AE-C5A9-428D-99ED-46385A74D1F2}" presName="horzOne" presStyleCnt="0"/>
      <dgm:spPr/>
    </dgm:pt>
    <dgm:pt modelId="{7DCC6855-A0BC-407D-A436-C6080B029666}" type="pres">
      <dgm:prSet presAssocID="{A363EC5C-EF85-4DD2-A0C8-3A6092EA3765}" presName="vertTwo" presStyleCnt="0"/>
      <dgm:spPr/>
    </dgm:pt>
    <dgm:pt modelId="{87BC1948-5C41-443D-A41A-82FB0011EE7C}" type="pres">
      <dgm:prSet presAssocID="{A363EC5C-EF85-4DD2-A0C8-3A6092EA3765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2C4F27-B4BB-4509-8760-1C7525037E55}" type="pres">
      <dgm:prSet presAssocID="{A363EC5C-EF85-4DD2-A0C8-3A6092EA3765}" presName="parTransTwo" presStyleCnt="0"/>
      <dgm:spPr/>
    </dgm:pt>
    <dgm:pt modelId="{C8C1BEB4-04CC-47C0-8EBC-E78B33DBBA9D}" type="pres">
      <dgm:prSet presAssocID="{A363EC5C-EF85-4DD2-A0C8-3A6092EA3765}" presName="horzTwo" presStyleCnt="0"/>
      <dgm:spPr/>
    </dgm:pt>
    <dgm:pt modelId="{01D54EC1-A610-48D9-AF26-36997747BFC9}" type="pres">
      <dgm:prSet presAssocID="{57A5569B-9F05-486B-9AA1-8472CA2EFDB0}" presName="vertThree" presStyleCnt="0"/>
      <dgm:spPr/>
    </dgm:pt>
    <dgm:pt modelId="{78009CBB-BA7F-4842-B1E6-8B77A54EFB9D}" type="pres">
      <dgm:prSet presAssocID="{57A5569B-9F05-486B-9AA1-8472CA2EFDB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B437E-0749-4C08-87B0-5A451534DFCF}" type="pres">
      <dgm:prSet presAssocID="{57A5569B-9F05-486B-9AA1-8472CA2EFDB0}" presName="parTransThree" presStyleCnt="0"/>
      <dgm:spPr/>
    </dgm:pt>
    <dgm:pt modelId="{6FBA7520-3196-4F33-83F2-F150B674652D}" type="pres">
      <dgm:prSet presAssocID="{57A5569B-9F05-486B-9AA1-8472CA2EFDB0}" presName="horzThree" presStyleCnt="0"/>
      <dgm:spPr/>
    </dgm:pt>
    <dgm:pt modelId="{AB2BA588-E75E-4443-BE4D-A8AB88FE091F}" type="pres">
      <dgm:prSet presAssocID="{F43864A5-E043-43D0-B8CA-B46E66B8ED59}" presName="vertFour" presStyleCnt="0">
        <dgm:presLayoutVars>
          <dgm:chPref val="3"/>
        </dgm:presLayoutVars>
      </dgm:prSet>
      <dgm:spPr/>
    </dgm:pt>
    <dgm:pt modelId="{7B8E45A1-DCC5-4FC3-AFA4-9CF546CD5819}" type="pres">
      <dgm:prSet presAssocID="{F43864A5-E043-43D0-B8CA-B46E66B8ED59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3CEBB-3EC7-4CDD-BB8B-A31D63B746F6}" type="pres">
      <dgm:prSet presAssocID="{F43864A5-E043-43D0-B8CA-B46E66B8ED59}" presName="horzFour" presStyleCnt="0"/>
      <dgm:spPr/>
    </dgm:pt>
    <dgm:pt modelId="{E339F002-9651-47B0-B891-2F41C67CF6B1}" type="pres">
      <dgm:prSet presAssocID="{190BEC50-DB81-4C21-A1E2-2F5C354BA09D}" presName="sibSpaceFour" presStyleCnt="0"/>
      <dgm:spPr/>
    </dgm:pt>
    <dgm:pt modelId="{60016F5F-EB16-42CB-84A0-C67B1688FD97}" type="pres">
      <dgm:prSet presAssocID="{F33D1E87-C16E-451A-845D-164C260A32D0}" presName="vertFour" presStyleCnt="0">
        <dgm:presLayoutVars>
          <dgm:chPref val="3"/>
        </dgm:presLayoutVars>
      </dgm:prSet>
      <dgm:spPr/>
    </dgm:pt>
    <dgm:pt modelId="{6810A260-1681-4E41-9146-1A44B332DEBF}" type="pres">
      <dgm:prSet presAssocID="{F33D1E87-C16E-451A-845D-164C260A32D0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51A20-190F-4692-BE1F-88F23261CEF1}" type="pres">
      <dgm:prSet presAssocID="{F33D1E87-C16E-451A-845D-164C260A32D0}" presName="horzFour" presStyleCnt="0"/>
      <dgm:spPr/>
    </dgm:pt>
    <dgm:pt modelId="{977500D8-9973-4963-AA7A-222BA08C98F8}" type="pres">
      <dgm:prSet presAssocID="{DBC677DD-DDBC-4EE4-B1C8-3D52CE386437}" presName="sibSpaceFour" presStyleCnt="0"/>
      <dgm:spPr/>
    </dgm:pt>
    <dgm:pt modelId="{05CA3E60-A7AE-4F0D-AFA1-A9BE69AB0E18}" type="pres">
      <dgm:prSet presAssocID="{93967317-506C-4CF0-B95B-82C2E346C7FC}" presName="vertFour" presStyleCnt="0">
        <dgm:presLayoutVars>
          <dgm:chPref val="3"/>
        </dgm:presLayoutVars>
      </dgm:prSet>
      <dgm:spPr/>
    </dgm:pt>
    <dgm:pt modelId="{1FC17D2D-D0A9-4E90-8AB8-3BD1C1AB058E}" type="pres">
      <dgm:prSet presAssocID="{93967317-506C-4CF0-B95B-82C2E346C7FC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CC279-52E8-4564-AC32-7347B944E1F2}" type="pres">
      <dgm:prSet presAssocID="{93967317-506C-4CF0-B95B-82C2E346C7FC}" presName="horzFour" presStyleCnt="0"/>
      <dgm:spPr/>
    </dgm:pt>
  </dgm:ptLst>
  <dgm:cxnLst>
    <dgm:cxn modelId="{98F7D8BA-BA69-4B63-84FE-95CB06E59F8D}" srcId="{57A5569B-9F05-486B-9AA1-8472CA2EFDB0}" destId="{F33D1E87-C16E-451A-845D-164C260A32D0}" srcOrd="1" destOrd="0" parTransId="{CCA04B46-263C-4B1C-8AA4-3E528F04EE00}" sibTransId="{DBC677DD-DDBC-4EE4-B1C8-3D52CE386437}"/>
    <dgm:cxn modelId="{72FA1FFF-6E1B-41E7-952E-040443EE4B7A}" srcId="{57A5569B-9F05-486B-9AA1-8472CA2EFDB0}" destId="{93967317-506C-4CF0-B95B-82C2E346C7FC}" srcOrd="2" destOrd="0" parTransId="{E73F4BCE-2F25-4373-B4AA-E913F45767B4}" sibTransId="{F48B0477-45D9-44E5-BF0B-A1EDC573EC08}"/>
    <dgm:cxn modelId="{21394D92-61A0-4584-9335-BC3EC860AA23}" srcId="{57A5569B-9F05-486B-9AA1-8472CA2EFDB0}" destId="{F43864A5-E043-43D0-B8CA-B46E66B8ED59}" srcOrd="0" destOrd="0" parTransId="{E14FBC2A-7FB2-44C2-BC73-FC1012FD395E}" sibTransId="{190BEC50-DB81-4C21-A1E2-2F5C354BA09D}"/>
    <dgm:cxn modelId="{FD3B21D0-379B-4372-8224-2FAC4D520A2E}" type="presOf" srcId="{93967317-506C-4CF0-B95B-82C2E346C7FC}" destId="{1FC17D2D-D0A9-4E90-8AB8-3BD1C1AB058E}" srcOrd="0" destOrd="0" presId="urn:microsoft.com/office/officeart/2005/8/layout/architecture"/>
    <dgm:cxn modelId="{79703E48-296F-4710-B56B-B2414DC0ECE5}" type="presOf" srcId="{F43864A5-E043-43D0-B8CA-B46E66B8ED59}" destId="{7B8E45A1-DCC5-4FC3-AFA4-9CF546CD5819}" srcOrd="0" destOrd="0" presId="urn:microsoft.com/office/officeart/2005/8/layout/architecture"/>
    <dgm:cxn modelId="{1EB92AB0-D653-4B85-98FA-8BCFA13BA445}" srcId="{D0D6D0AE-C5A9-428D-99ED-46385A74D1F2}" destId="{A363EC5C-EF85-4DD2-A0C8-3A6092EA3765}" srcOrd="0" destOrd="0" parTransId="{054FC250-9727-47B2-8705-9DC97F2E1ED2}" sibTransId="{43D2283D-4131-48DF-9D4B-02FD4236765F}"/>
    <dgm:cxn modelId="{A6C80B7F-7C77-4BCC-96BC-66B5192EEDD1}" type="presOf" srcId="{F33D1E87-C16E-451A-845D-164C260A32D0}" destId="{6810A260-1681-4E41-9146-1A44B332DEBF}" srcOrd="0" destOrd="0" presId="urn:microsoft.com/office/officeart/2005/8/layout/architecture"/>
    <dgm:cxn modelId="{8E932587-A854-40C1-851B-3B3FB81958B0}" type="presOf" srcId="{474AACEB-D085-4CC7-A452-64CED6FB4496}" destId="{3BC72DEC-CC0D-4118-BD6E-1F7C5AC1998B}" srcOrd="0" destOrd="0" presId="urn:microsoft.com/office/officeart/2005/8/layout/architecture"/>
    <dgm:cxn modelId="{252BA8C2-BE76-4BE9-B0C7-D8CE9387D703}" srcId="{A363EC5C-EF85-4DD2-A0C8-3A6092EA3765}" destId="{57A5569B-9F05-486B-9AA1-8472CA2EFDB0}" srcOrd="0" destOrd="0" parTransId="{A990F2B8-B3F3-4097-9A87-FECBEB178AF8}" sibTransId="{BDD31C3A-8520-4B3A-BCAA-6DC98A21A977}"/>
    <dgm:cxn modelId="{93622C7A-EEA5-43FC-BD39-405B71185EA2}" srcId="{474AACEB-D085-4CC7-A452-64CED6FB4496}" destId="{D0D6D0AE-C5A9-428D-99ED-46385A74D1F2}" srcOrd="0" destOrd="0" parTransId="{67511EC4-33D9-4969-BE0E-EB9D70664946}" sibTransId="{40D3FB82-05E5-4BEC-87B5-4E322320DBB7}"/>
    <dgm:cxn modelId="{82B12DD0-630E-4DCF-B58C-01529FA72717}" type="presOf" srcId="{D0D6D0AE-C5A9-428D-99ED-46385A74D1F2}" destId="{49015545-DE2F-47CC-B436-0A2471F4F6C5}" srcOrd="0" destOrd="0" presId="urn:microsoft.com/office/officeart/2005/8/layout/architecture"/>
    <dgm:cxn modelId="{0340675E-B2A7-45A8-8FD7-81CA72774EA1}" type="presOf" srcId="{A363EC5C-EF85-4DD2-A0C8-3A6092EA3765}" destId="{87BC1948-5C41-443D-A41A-82FB0011EE7C}" srcOrd="0" destOrd="0" presId="urn:microsoft.com/office/officeart/2005/8/layout/architecture"/>
    <dgm:cxn modelId="{F2331FA6-4A1B-4419-9600-C92706855A71}" type="presOf" srcId="{57A5569B-9F05-486B-9AA1-8472CA2EFDB0}" destId="{78009CBB-BA7F-4842-B1E6-8B77A54EFB9D}" srcOrd="0" destOrd="0" presId="urn:microsoft.com/office/officeart/2005/8/layout/architecture"/>
    <dgm:cxn modelId="{50ED77FE-D21A-4D13-BD0E-2735FCC14480}" type="presParOf" srcId="{3BC72DEC-CC0D-4118-BD6E-1F7C5AC1998B}" destId="{AA366733-F2D4-42A2-90F9-DFCBCBA7BFA8}" srcOrd="0" destOrd="0" presId="urn:microsoft.com/office/officeart/2005/8/layout/architecture"/>
    <dgm:cxn modelId="{77FBA034-461F-4243-9ACE-9FBFCBEA1759}" type="presParOf" srcId="{AA366733-F2D4-42A2-90F9-DFCBCBA7BFA8}" destId="{49015545-DE2F-47CC-B436-0A2471F4F6C5}" srcOrd="0" destOrd="0" presId="urn:microsoft.com/office/officeart/2005/8/layout/architecture"/>
    <dgm:cxn modelId="{A4B344C4-51D3-4511-B868-1956BCE9B1BE}" type="presParOf" srcId="{AA366733-F2D4-42A2-90F9-DFCBCBA7BFA8}" destId="{11D36162-79F4-4E68-80CB-26238C41189C}" srcOrd="1" destOrd="0" presId="urn:microsoft.com/office/officeart/2005/8/layout/architecture"/>
    <dgm:cxn modelId="{AB229C72-3C85-42B5-BAE0-0E929B32377C}" type="presParOf" srcId="{AA366733-F2D4-42A2-90F9-DFCBCBA7BFA8}" destId="{F19E9F4E-0829-4B93-AB0F-438F49B03EB7}" srcOrd="2" destOrd="0" presId="urn:microsoft.com/office/officeart/2005/8/layout/architecture"/>
    <dgm:cxn modelId="{BA80D837-3A04-4D7D-8379-AFB3ED5BB490}" type="presParOf" srcId="{F19E9F4E-0829-4B93-AB0F-438F49B03EB7}" destId="{7DCC6855-A0BC-407D-A436-C6080B029666}" srcOrd="0" destOrd="0" presId="urn:microsoft.com/office/officeart/2005/8/layout/architecture"/>
    <dgm:cxn modelId="{8E215256-86F6-415C-8858-52043624D6F5}" type="presParOf" srcId="{7DCC6855-A0BC-407D-A436-C6080B029666}" destId="{87BC1948-5C41-443D-A41A-82FB0011EE7C}" srcOrd="0" destOrd="0" presId="urn:microsoft.com/office/officeart/2005/8/layout/architecture"/>
    <dgm:cxn modelId="{AB184770-7D1F-44E0-9DE9-455CB67349BA}" type="presParOf" srcId="{7DCC6855-A0BC-407D-A436-C6080B029666}" destId="{CB2C4F27-B4BB-4509-8760-1C7525037E55}" srcOrd="1" destOrd="0" presId="urn:microsoft.com/office/officeart/2005/8/layout/architecture"/>
    <dgm:cxn modelId="{BD27D9D2-5CF7-45DE-BAA7-E082EC007FFD}" type="presParOf" srcId="{7DCC6855-A0BC-407D-A436-C6080B029666}" destId="{C8C1BEB4-04CC-47C0-8EBC-E78B33DBBA9D}" srcOrd="2" destOrd="0" presId="urn:microsoft.com/office/officeart/2005/8/layout/architecture"/>
    <dgm:cxn modelId="{AF8AC519-63F6-47CE-95BC-8FFE8A9C30CF}" type="presParOf" srcId="{C8C1BEB4-04CC-47C0-8EBC-E78B33DBBA9D}" destId="{01D54EC1-A610-48D9-AF26-36997747BFC9}" srcOrd="0" destOrd="0" presId="urn:microsoft.com/office/officeart/2005/8/layout/architecture"/>
    <dgm:cxn modelId="{D0FBAE5A-8E63-45A1-9393-ED0430A353BB}" type="presParOf" srcId="{01D54EC1-A610-48D9-AF26-36997747BFC9}" destId="{78009CBB-BA7F-4842-B1E6-8B77A54EFB9D}" srcOrd="0" destOrd="0" presId="urn:microsoft.com/office/officeart/2005/8/layout/architecture"/>
    <dgm:cxn modelId="{A3771CEE-C7A5-4377-AE20-D4DC54F8C613}" type="presParOf" srcId="{01D54EC1-A610-48D9-AF26-36997747BFC9}" destId="{D5FB437E-0749-4C08-87B0-5A451534DFCF}" srcOrd="1" destOrd="0" presId="urn:microsoft.com/office/officeart/2005/8/layout/architecture"/>
    <dgm:cxn modelId="{58A28DD9-5081-4E06-90ED-B36EAD0C3455}" type="presParOf" srcId="{01D54EC1-A610-48D9-AF26-36997747BFC9}" destId="{6FBA7520-3196-4F33-83F2-F150B674652D}" srcOrd="2" destOrd="0" presId="urn:microsoft.com/office/officeart/2005/8/layout/architecture"/>
    <dgm:cxn modelId="{DB9DFDE1-4EC7-4AD6-84CA-72D66A2C757F}" type="presParOf" srcId="{6FBA7520-3196-4F33-83F2-F150B674652D}" destId="{AB2BA588-E75E-4443-BE4D-A8AB88FE091F}" srcOrd="0" destOrd="0" presId="urn:microsoft.com/office/officeart/2005/8/layout/architecture"/>
    <dgm:cxn modelId="{0F55EA02-3594-423D-9309-14C29DE7DE56}" type="presParOf" srcId="{AB2BA588-E75E-4443-BE4D-A8AB88FE091F}" destId="{7B8E45A1-DCC5-4FC3-AFA4-9CF546CD5819}" srcOrd="0" destOrd="0" presId="urn:microsoft.com/office/officeart/2005/8/layout/architecture"/>
    <dgm:cxn modelId="{50CF08D2-1DBC-4ADC-9531-0FFCF5D1895E}" type="presParOf" srcId="{AB2BA588-E75E-4443-BE4D-A8AB88FE091F}" destId="{3023CEBB-3EC7-4CDD-BB8B-A31D63B746F6}" srcOrd="1" destOrd="0" presId="urn:microsoft.com/office/officeart/2005/8/layout/architecture"/>
    <dgm:cxn modelId="{381FFD0D-1F48-49F9-9022-5FF820064E59}" type="presParOf" srcId="{6FBA7520-3196-4F33-83F2-F150B674652D}" destId="{E339F002-9651-47B0-B891-2F41C67CF6B1}" srcOrd="1" destOrd="0" presId="urn:microsoft.com/office/officeart/2005/8/layout/architecture"/>
    <dgm:cxn modelId="{3E4672FA-E4EA-4318-809A-E39FC1A468E0}" type="presParOf" srcId="{6FBA7520-3196-4F33-83F2-F150B674652D}" destId="{60016F5F-EB16-42CB-84A0-C67B1688FD97}" srcOrd="2" destOrd="0" presId="urn:microsoft.com/office/officeart/2005/8/layout/architecture"/>
    <dgm:cxn modelId="{077D71B0-B1B1-4718-867C-02447AE9F231}" type="presParOf" srcId="{60016F5F-EB16-42CB-84A0-C67B1688FD97}" destId="{6810A260-1681-4E41-9146-1A44B332DEBF}" srcOrd="0" destOrd="0" presId="urn:microsoft.com/office/officeart/2005/8/layout/architecture"/>
    <dgm:cxn modelId="{DFE189C1-C18B-47A2-A1DD-B938A6C4779F}" type="presParOf" srcId="{60016F5F-EB16-42CB-84A0-C67B1688FD97}" destId="{E3451A20-190F-4692-BE1F-88F23261CEF1}" srcOrd="1" destOrd="0" presId="urn:microsoft.com/office/officeart/2005/8/layout/architecture"/>
    <dgm:cxn modelId="{DE2D5FF1-35D9-487C-81C1-DD73BC65816B}" type="presParOf" srcId="{6FBA7520-3196-4F33-83F2-F150B674652D}" destId="{977500D8-9973-4963-AA7A-222BA08C98F8}" srcOrd="3" destOrd="0" presId="urn:microsoft.com/office/officeart/2005/8/layout/architecture"/>
    <dgm:cxn modelId="{AFDED265-6EDA-461B-B3BB-3A4BB8783388}" type="presParOf" srcId="{6FBA7520-3196-4F33-83F2-F150B674652D}" destId="{05CA3E60-A7AE-4F0D-AFA1-A9BE69AB0E18}" srcOrd="4" destOrd="0" presId="urn:microsoft.com/office/officeart/2005/8/layout/architecture"/>
    <dgm:cxn modelId="{C64DE214-6729-4355-9550-9593509A07B2}" type="presParOf" srcId="{05CA3E60-A7AE-4F0D-AFA1-A9BE69AB0E18}" destId="{1FC17D2D-D0A9-4E90-8AB8-3BD1C1AB058E}" srcOrd="0" destOrd="0" presId="urn:microsoft.com/office/officeart/2005/8/layout/architecture"/>
    <dgm:cxn modelId="{6937AA2B-B693-4D6F-ACE9-CC705C9C75F2}" type="presParOf" srcId="{05CA3E60-A7AE-4F0D-AFA1-A9BE69AB0E18}" destId="{57DCC279-52E8-4564-AC32-7347B944E1F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AACEB-D085-4CC7-A452-64CED6FB4496}" type="doc">
      <dgm:prSet loTypeId="urn:microsoft.com/office/officeart/2005/8/layout/architecture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D0D6D0AE-C5A9-428D-99ED-46385A74D1F2}">
      <dgm:prSet phldrT="[Text]"/>
      <dgm:spPr/>
      <dgm:t>
        <a:bodyPr/>
        <a:lstStyle/>
        <a:p>
          <a:r>
            <a:rPr lang="en-US" dirty="0" smtClean="0"/>
            <a:t>Shared Code</a:t>
          </a:r>
          <a:endParaRPr lang="en-US" dirty="0"/>
        </a:p>
      </dgm:t>
    </dgm:pt>
    <dgm:pt modelId="{67511EC4-33D9-4969-BE0E-EB9D70664946}" type="parTrans" cxnId="{93622C7A-EEA5-43FC-BD39-405B71185EA2}">
      <dgm:prSet/>
      <dgm:spPr/>
      <dgm:t>
        <a:bodyPr/>
        <a:lstStyle/>
        <a:p>
          <a:endParaRPr lang="en-US"/>
        </a:p>
      </dgm:t>
    </dgm:pt>
    <dgm:pt modelId="{40D3FB82-05E5-4BEC-87B5-4E322320DBB7}" type="sibTrans" cxnId="{93622C7A-EEA5-43FC-BD39-405B71185EA2}">
      <dgm:prSet/>
      <dgm:spPr/>
      <dgm:t>
        <a:bodyPr/>
        <a:lstStyle/>
        <a:p>
          <a:endParaRPr lang="en-US"/>
        </a:p>
      </dgm:t>
    </dgm:pt>
    <dgm:pt modelId="{F43864A5-E043-43D0-B8CA-B46E66B8ED59}">
      <dgm:prSet phldrT="[Text]"/>
      <dgm:spPr/>
      <dgm:t>
        <a:bodyPr/>
        <a:lstStyle/>
        <a:p>
          <a:r>
            <a:rPr lang="en-US" dirty="0" smtClean="0"/>
            <a:t>Android UI</a:t>
          </a:r>
          <a:endParaRPr lang="en-US" dirty="0"/>
        </a:p>
      </dgm:t>
    </dgm:pt>
    <dgm:pt modelId="{E14FBC2A-7FB2-44C2-BC73-FC1012FD395E}" type="parTrans" cxnId="{21394D92-61A0-4584-9335-BC3EC860AA23}">
      <dgm:prSet/>
      <dgm:spPr/>
      <dgm:t>
        <a:bodyPr/>
        <a:lstStyle/>
        <a:p>
          <a:endParaRPr lang="en-US"/>
        </a:p>
      </dgm:t>
    </dgm:pt>
    <dgm:pt modelId="{190BEC50-DB81-4C21-A1E2-2F5C354BA09D}" type="sibTrans" cxnId="{21394D92-61A0-4584-9335-BC3EC860AA23}">
      <dgm:prSet/>
      <dgm:spPr/>
      <dgm:t>
        <a:bodyPr/>
        <a:lstStyle/>
        <a:p>
          <a:endParaRPr lang="en-US"/>
        </a:p>
      </dgm:t>
    </dgm:pt>
    <dgm:pt modelId="{F33D1E87-C16E-451A-845D-164C260A32D0}">
      <dgm:prSet phldrT="[Text]"/>
      <dgm:spPr/>
      <dgm:t>
        <a:bodyPr/>
        <a:lstStyle/>
        <a:p>
          <a:r>
            <a:rPr lang="en-US" dirty="0" smtClean="0"/>
            <a:t>iOS UI</a:t>
          </a:r>
          <a:endParaRPr lang="en-US" dirty="0"/>
        </a:p>
      </dgm:t>
    </dgm:pt>
    <dgm:pt modelId="{CCA04B46-263C-4B1C-8AA4-3E528F04EE00}" type="parTrans" cxnId="{98F7D8BA-BA69-4B63-84FE-95CB06E59F8D}">
      <dgm:prSet/>
      <dgm:spPr/>
      <dgm:t>
        <a:bodyPr/>
        <a:lstStyle/>
        <a:p>
          <a:endParaRPr lang="en-US"/>
        </a:p>
      </dgm:t>
    </dgm:pt>
    <dgm:pt modelId="{DBC677DD-DDBC-4EE4-B1C8-3D52CE386437}" type="sibTrans" cxnId="{98F7D8BA-BA69-4B63-84FE-95CB06E59F8D}">
      <dgm:prSet/>
      <dgm:spPr/>
      <dgm:t>
        <a:bodyPr/>
        <a:lstStyle/>
        <a:p>
          <a:endParaRPr lang="en-US"/>
        </a:p>
      </dgm:t>
    </dgm:pt>
    <dgm:pt modelId="{93967317-506C-4CF0-B95B-82C2E346C7FC}">
      <dgm:prSet phldrT="[Text]"/>
      <dgm:spPr/>
      <dgm:t>
        <a:bodyPr/>
        <a:lstStyle/>
        <a:p>
          <a:r>
            <a:rPr lang="en-US" dirty="0" smtClean="0"/>
            <a:t>Windows Phone UI</a:t>
          </a:r>
          <a:endParaRPr lang="en-US" dirty="0"/>
        </a:p>
      </dgm:t>
    </dgm:pt>
    <dgm:pt modelId="{E73F4BCE-2F25-4373-B4AA-E913F45767B4}" type="parTrans" cxnId="{72FA1FFF-6E1B-41E7-952E-040443EE4B7A}">
      <dgm:prSet/>
      <dgm:spPr/>
      <dgm:t>
        <a:bodyPr/>
        <a:lstStyle/>
        <a:p>
          <a:endParaRPr lang="en-US"/>
        </a:p>
      </dgm:t>
    </dgm:pt>
    <dgm:pt modelId="{F48B0477-45D9-44E5-BF0B-A1EDC573EC08}" type="sibTrans" cxnId="{72FA1FFF-6E1B-41E7-952E-040443EE4B7A}">
      <dgm:prSet/>
      <dgm:spPr/>
      <dgm:t>
        <a:bodyPr/>
        <a:lstStyle/>
        <a:p>
          <a:endParaRPr lang="en-US"/>
        </a:p>
      </dgm:t>
    </dgm:pt>
    <dgm:pt modelId="{631C50DA-4246-49E0-9A11-AE50E498E6F7}">
      <dgm:prSet phldrT="[Text]"/>
      <dgm:spPr/>
      <dgm:t>
        <a:bodyPr/>
        <a:lstStyle/>
        <a:p>
          <a:r>
            <a:rPr lang="en-US" dirty="0" smtClean="0"/>
            <a:t>QuickUI Elements</a:t>
          </a:r>
          <a:endParaRPr lang="en-US" dirty="0"/>
        </a:p>
      </dgm:t>
    </dgm:pt>
    <dgm:pt modelId="{A1D96F43-AD91-4CE3-A789-725F5161B810}" type="parTrans" cxnId="{E3A68C75-9CCF-482B-B8BA-C062CBF1DF4E}">
      <dgm:prSet/>
      <dgm:spPr/>
      <dgm:t>
        <a:bodyPr/>
        <a:lstStyle/>
        <a:p>
          <a:endParaRPr lang="en-US"/>
        </a:p>
      </dgm:t>
    </dgm:pt>
    <dgm:pt modelId="{C78B457B-AAB7-4316-BD88-E141E448747B}" type="sibTrans" cxnId="{E3A68C75-9CCF-482B-B8BA-C062CBF1DF4E}">
      <dgm:prSet/>
      <dgm:spPr/>
      <dgm:t>
        <a:bodyPr/>
        <a:lstStyle/>
        <a:p>
          <a:endParaRPr lang="en-US"/>
        </a:p>
      </dgm:t>
    </dgm:pt>
    <dgm:pt modelId="{79196274-840E-43D3-8A89-63F2D07131AC}">
      <dgm:prSet phldrT="[Text]"/>
      <dgm:spPr/>
      <dgm:t>
        <a:bodyPr/>
        <a:lstStyle/>
        <a:p>
          <a:r>
            <a:rPr lang="en-US" dirty="0" smtClean="0"/>
            <a:t>Your Application</a:t>
          </a:r>
          <a:endParaRPr lang="en-US" dirty="0"/>
        </a:p>
      </dgm:t>
    </dgm:pt>
    <dgm:pt modelId="{4035CCCA-D436-4242-B7E4-184A7AB1883D}" type="parTrans" cxnId="{1B01BAC9-69F8-4030-88BF-A40F00E6691B}">
      <dgm:prSet/>
      <dgm:spPr/>
      <dgm:t>
        <a:bodyPr/>
        <a:lstStyle/>
        <a:p>
          <a:endParaRPr lang="en-US"/>
        </a:p>
      </dgm:t>
    </dgm:pt>
    <dgm:pt modelId="{853630CA-F7CE-49AE-94B0-11E6AD56D2BB}" type="sibTrans" cxnId="{1B01BAC9-69F8-4030-88BF-A40F00E6691B}">
      <dgm:prSet/>
      <dgm:spPr/>
      <dgm:t>
        <a:bodyPr/>
        <a:lstStyle/>
        <a:p>
          <a:endParaRPr lang="en-US"/>
        </a:p>
      </dgm:t>
    </dgm:pt>
    <dgm:pt modelId="{E2E100F9-B777-4067-8F25-07903BB36DF3}">
      <dgm:prSet phldrT="[Text]"/>
      <dgm:spPr/>
      <dgm:t>
        <a:bodyPr/>
        <a:lstStyle/>
        <a:p>
          <a:r>
            <a:rPr lang="en-US" dirty="0" smtClean="0"/>
            <a:t>QuickUI Platform Renderer</a:t>
          </a:r>
          <a:endParaRPr lang="en-US" dirty="0"/>
        </a:p>
      </dgm:t>
    </dgm:pt>
    <dgm:pt modelId="{5CB7B46F-39D6-4977-9F5D-BFB6EBAE2E84}" type="parTrans" cxnId="{4920EB1F-2870-41B6-AEE6-63020A2B67FC}">
      <dgm:prSet/>
      <dgm:spPr/>
      <dgm:t>
        <a:bodyPr/>
        <a:lstStyle/>
        <a:p>
          <a:endParaRPr lang="en-US"/>
        </a:p>
      </dgm:t>
    </dgm:pt>
    <dgm:pt modelId="{719436F5-30B5-4323-BD71-0E69FB60DE53}" type="sibTrans" cxnId="{4920EB1F-2870-41B6-AEE6-63020A2B67FC}">
      <dgm:prSet/>
      <dgm:spPr/>
      <dgm:t>
        <a:bodyPr/>
        <a:lstStyle/>
        <a:p>
          <a:endParaRPr lang="en-US"/>
        </a:p>
      </dgm:t>
    </dgm:pt>
    <dgm:pt modelId="{FC400AE6-3B4E-4E18-AE95-758DD93D68DC}" type="pres">
      <dgm:prSet presAssocID="{474AACEB-D085-4CC7-A452-64CED6FB449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90700A-F4C0-4ED9-AC52-92390098EAA4}" type="pres">
      <dgm:prSet presAssocID="{79196274-840E-43D3-8A89-63F2D07131AC}" presName="vertOne" presStyleCnt="0"/>
      <dgm:spPr/>
    </dgm:pt>
    <dgm:pt modelId="{2F5BB060-9DA5-490D-9610-F8966CD2FCDF}" type="pres">
      <dgm:prSet presAssocID="{79196274-840E-43D3-8A89-63F2D07131A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3D2578-5EA5-46B6-969D-068D28D030F3}" type="pres">
      <dgm:prSet presAssocID="{79196274-840E-43D3-8A89-63F2D07131AC}" presName="parTransOne" presStyleCnt="0"/>
      <dgm:spPr/>
    </dgm:pt>
    <dgm:pt modelId="{762EC438-C6D8-4B79-8429-66DA481E44D3}" type="pres">
      <dgm:prSet presAssocID="{79196274-840E-43D3-8A89-63F2D07131AC}" presName="horzOne" presStyleCnt="0"/>
      <dgm:spPr/>
    </dgm:pt>
    <dgm:pt modelId="{80C425F4-BBF4-4ECC-9FEE-A77947BB1806}" type="pres">
      <dgm:prSet presAssocID="{D0D6D0AE-C5A9-428D-99ED-46385A74D1F2}" presName="vertTwo" presStyleCnt="0"/>
      <dgm:spPr/>
    </dgm:pt>
    <dgm:pt modelId="{B10171C2-A28C-4186-A820-9C9692F37A7C}" type="pres">
      <dgm:prSet presAssocID="{D0D6D0AE-C5A9-428D-99ED-46385A74D1F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446C53-7F26-4D5F-83D7-AEE2C7F1895C}" type="pres">
      <dgm:prSet presAssocID="{D0D6D0AE-C5A9-428D-99ED-46385A74D1F2}" presName="parTransTwo" presStyleCnt="0"/>
      <dgm:spPr/>
    </dgm:pt>
    <dgm:pt modelId="{81BE3E8E-B8E6-482F-9632-5EB82524CD1D}" type="pres">
      <dgm:prSet presAssocID="{D0D6D0AE-C5A9-428D-99ED-46385A74D1F2}" presName="horzTwo" presStyleCnt="0"/>
      <dgm:spPr/>
    </dgm:pt>
    <dgm:pt modelId="{061058D7-533D-4E57-92C4-B3521C70F9B1}" type="pres">
      <dgm:prSet presAssocID="{F43864A5-E043-43D0-B8CA-B46E66B8ED59}" presName="vertThree" presStyleCnt="0"/>
      <dgm:spPr/>
    </dgm:pt>
    <dgm:pt modelId="{2F5A32E7-AB86-49F1-AD23-F61A3EDEEB48}" type="pres">
      <dgm:prSet presAssocID="{F43864A5-E043-43D0-B8CA-B46E66B8ED59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66187-51FB-4CA4-8316-89C6A6ED469B}" type="pres">
      <dgm:prSet presAssocID="{F43864A5-E043-43D0-B8CA-B46E66B8ED59}" presName="horzThree" presStyleCnt="0"/>
      <dgm:spPr/>
    </dgm:pt>
    <dgm:pt modelId="{C6674541-3528-450A-AEF1-A9654A48F741}" type="pres">
      <dgm:prSet presAssocID="{190BEC50-DB81-4C21-A1E2-2F5C354BA09D}" presName="sibSpaceThree" presStyleCnt="0"/>
      <dgm:spPr/>
    </dgm:pt>
    <dgm:pt modelId="{D67662B1-C6E4-4B0B-A588-00246B178DCF}" type="pres">
      <dgm:prSet presAssocID="{F33D1E87-C16E-451A-845D-164C260A32D0}" presName="vertThree" presStyleCnt="0"/>
      <dgm:spPr/>
    </dgm:pt>
    <dgm:pt modelId="{503ECFC6-9A56-4DB7-9CFD-49AFEC6823C5}" type="pres">
      <dgm:prSet presAssocID="{F33D1E87-C16E-451A-845D-164C260A32D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2CB0A-EB89-40E8-BF96-812B2ECF4C09}" type="pres">
      <dgm:prSet presAssocID="{F33D1E87-C16E-451A-845D-164C260A32D0}" presName="horzThree" presStyleCnt="0"/>
      <dgm:spPr/>
    </dgm:pt>
    <dgm:pt modelId="{B388BFF1-ECA8-49C8-9FB4-C20255899FF9}" type="pres">
      <dgm:prSet presAssocID="{DBC677DD-DDBC-4EE4-B1C8-3D52CE386437}" presName="sibSpaceThree" presStyleCnt="0"/>
      <dgm:spPr/>
    </dgm:pt>
    <dgm:pt modelId="{59048EC1-8718-4897-B016-CC45E932DFEF}" type="pres">
      <dgm:prSet presAssocID="{93967317-506C-4CF0-B95B-82C2E346C7FC}" presName="vertThree" presStyleCnt="0"/>
      <dgm:spPr/>
    </dgm:pt>
    <dgm:pt modelId="{A833A7D2-A054-4C6C-8023-5E6FEBD80454}" type="pres">
      <dgm:prSet presAssocID="{93967317-506C-4CF0-B95B-82C2E346C7FC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7A912-8FE9-4B21-A931-6964C8D715C3}" type="pres">
      <dgm:prSet presAssocID="{93967317-506C-4CF0-B95B-82C2E346C7FC}" presName="horzThree" presStyleCnt="0"/>
      <dgm:spPr/>
    </dgm:pt>
    <dgm:pt modelId="{B740437E-0ACD-407D-96C3-83DD77847CA3}" type="pres">
      <dgm:prSet presAssocID="{40D3FB82-05E5-4BEC-87B5-4E322320DBB7}" presName="sibSpaceTwo" presStyleCnt="0"/>
      <dgm:spPr/>
    </dgm:pt>
    <dgm:pt modelId="{EA465EB6-D368-4E2F-AF81-0F1A97F4610B}" type="pres">
      <dgm:prSet presAssocID="{631C50DA-4246-49E0-9A11-AE50E498E6F7}" presName="vertTwo" presStyleCnt="0"/>
      <dgm:spPr/>
    </dgm:pt>
    <dgm:pt modelId="{9906453B-301E-48D3-920D-B80AF0367524}" type="pres">
      <dgm:prSet presAssocID="{631C50DA-4246-49E0-9A11-AE50E498E6F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482AF-3C9D-4B07-82E4-CA93E66C5454}" type="pres">
      <dgm:prSet presAssocID="{631C50DA-4246-49E0-9A11-AE50E498E6F7}" presName="parTransTwo" presStyleCnt="0"/>
      <dgm:spPr/>
    </dgm:pt>
    <dgm:pt modelId="{0529C48B-EA21-42BB-830D-3C46F563C679}" type="pres">
      <dgm:prSet presAssocID="{631C50DA-4246-49E0-9A11-AE50E498E6F7}" presName="horzTwo" presStyleCnt="0"/>
      <dgm:spPr/>
    </dgm:pt>
    <dgm:pt modelId="{6A4A465E-813C-4720-BDB5-952839A7E056}" type="pres">
      <dgm:prSet presAssocID="{E2E100F9-B777-4067-8F25-07903BB36DF3}" presName="vertThree" presStyleCnt="0"/>
      <dgm:spPr/>
    </dgm:pt>
    <dgm:pt modelId="{3591F652-532B-4867-9C34-9EEA99D1F9C6}" type="pres">
      <dgm:prSet presAssocID="{E2E100F9-B777-4067-8F25-07903BB36DF3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D7AA0-4E7F-44C8-BE01-2CBB3B1AD544}" type="pres">
      <dgm:prSet presAssocID="{E2E100F9-B777-4067-8F25-07903BB36DF3}" presName="horzThree" presStyleCnt="0"/>
      <dgm:spPr/>
    </dgm:pt>
  </dgm:ptLst>
  <dgm:cxnLst>
    <dgm:cxn modelId="{D2DB6744-6FCD-4C31-A2D3-1A1CA43A54E1}" type="presOf" srcId="{79196274-840E-43D3-8A89-63F2D07131AC}" destId="{2F5BB060-9DA5-490D-9610-F8966CD2FCDF}" srcOrd="0" destOrd="0" presId="urn:microsoft.com/office/officeart/2005/8/layout/architecture"/>
    <dgm:cxn modelId="{1B01BAC9-69F8-4030-88BF-A40F00E6691B}" srcId="{474AACEB-D085-4CC7-A452-64CED6FB4496}" destId="{79196274-840E-43D3-8A89-63F2D07131AC}" srcOrd="0" destOrd="0" parTransId="{4035CCCA-D436-4242-B7E4-184A7AB1883D}" sibTransId="{853630CA-F7CE-49AE-94B0-11E6AD56D2BB}"/>
    <dgm:cxn modelId="{ED15657F-C105-47D7-926A-21EDB6D50A0B}" type="presOf" srcId="{E2E100F9-B777-4067-8F25-07903BB36DF3}" destId="{3591F652-532B-4867-9C34-9EEA99D1F9C6}" srcOrd="0" destOrd="0" presId="urn:microsoft.com/office/officeart/2005/8/layout/architecture"/>
    <dgm:cxn modelId="{5BF7CE74-348A-42E4-BC8D-AC3DF7CD7E89}" type="presOf" srcId="{F43864A5-E043-43D0-B8CA-B46E66B8ED59}" destId="{2F5A32E7-AB86-49F1-AD23-F61A3EDEEB48}" srcOrd="0" destOrd="0" presId="urn:microsoft.com/office/officeart/2005/8/layout/architecture"/>
    <dgm:cxn modelId="{4920EB1F-2870-41B6-AEE6-63020A2B67FC}" srcId="{631C50DA-4246-49E0-9A11-AE50E498E6F7}" destId="{E2E100F9-B777-4067-8F25-07903BB36DF3}" srcOrd="0" destOrd="0" parTransId="{5CB7B46F-39D6-4977-9F5D-BFB6EBAE2E84}" sibTransId="{719436F5-30B5-4323-BD71-0E69FB60DE53}"/>
    <dgm:cxn modelId="{B7888B2F-C1D9-4388-8FB1-A8902E63C031}" type="presOf" srcId="{F33D1E87-C16E-451A-845D-164C260A32D0}" destId="{503ECFC6-9A56-4DB7-9CFD-49AFEC6823C5}" srcOrd="0" destOrd="0" presId="urn:microsoft.com/office/officeart/2005/8/layout/architecture"/>
    <dgm:cxn modelId="{E3A68C75-9CCF-482B-B8BA-C062CBF1DF4E}" srcId="{79196274-840E-43D3-8A89-63F2D07131AC}" destId="{631C50DA-4246-49E0-9A11-AE50E498E6F7}" srcOrd="1" destOrd="0" parTransId="{A1D96F43-AD91-4CE3-A789-725F5161B810}" sibTransId="{C78B457B-AAB7-4316-BD88-E141E448747B}"/>
    <dgm:cxn modelId="{72FA1FFF-6E1B-41E7-952E-040443EE4B7A}" srcId="{D0D6D0AE-C5A9-428D-99ED-46385A74D1F2}" destId="{93967317-506C-4CF0-B95B-82C2E346C7FC}" srcOrd="2" destOrd="0" parTransId="{E73F4BCE-2F25-4373-B4AA-E913F45767B4}" sibTransId="{F48B0477-45D9-44E5-BF0B-A1EDC573EC08}"/>
    <dgm:cxn modelId="{FAF6F94C-D2F7-42A6-B86A-8BE82DAF688D}" type="presOf" srcId="{D0D6D0AE-C5A9-428D-99ED-46385A74D1F2}" destId="{B10171C2-A28C-4186-A820-9C9692F37A7C}" srcOrd="0" destOrd="0" presId="urn:microsoft.com/office/officeart/2005/8/layout/architecture"/>
    <dgm:cxn modelId="{93622C7A-EEA5-43FC-BD39-405B71185EA2}" srcId="{79196274-840E-43D3-8A89-63F2D07131AC}" destId="{D0D6D0AE-C5A9-428D-99ED-46385A74D1F2}" srcOrd="0" destOrd="0" parTransId="{67511EC4-33D9-4969-BE0E-EB9D70664946}" sibTransId="{40D3FB82-05E5-4BEC-87B5-4E322320DBB7}"/>
    <dgm:cxn modelId="{AB62ABE4-4C01-4A88-AFA1-99137873D3FE}" type="presOf" srcId="{93967317-506C-4CF0-B95B-82C2E346C7FC}" destId="{A833A7D2-A054-4C6C-8023-5E6FEBD80454}" srcOrd="0" destOrd="0" presId="urn:microsoft.com/office/officeart/2005/8/layout/architecture"/>
    <dgm:cxn modelId="{2739E1E2-6BF7-4619-AF1A-9D807C9AAD25}" type="presOf" srcId="{631C50DA-4246-49E0-9A11-AE50E498E6F7}" destId="{9906453B-301E-48D3-920D-B80AF0367524}" srcOrd="0" destOrd="0" presId="urn:microsoft.com/office/officeart/2005/8/layout/architecture"/>
    <dgm:cxn modelId="{B81091E6-AAE9-477B-9C00-653676E4FD86}" type="presOf" srcId="{474AACEB-D085-4CC7-A452-64CED6FB4496}" destId="{FC400AE6-3B4E-4E18-AE95-758DD93D68DC}" srcOrd="0" destOrd="0" presId="urn:microsoft.com/office/officeart/2005/8/layout/architecture"/>
    <dgm:cxn modelId="{21394D92-61A0-4584-9335-BC3EC860AA23}" srcId="{D0D6D0AE-C5A9-428D-99ED-46385A74D1F2}" destId="{F43864A5-E043-43D0-B8CA-B46E66B8ED59}" srcOrd="0" destOrd="0" parTransId="{E14FBC2A-7FB2-44C2-BC73-FC1012FD395E}" sibTransId="{190BEC50-DB81-4C21-A1E2-2F5C354BA09D}"/>
    <dgm:cxn modelId="{98F7D8BA-BA69-4B63-84FE-95CB06E59F8D}" srcId="{D0D6D0AE-C5A9-428D-99ED-46385A74D1F2}" destId="{F33D1E87-C16E-451A-845D-164C260A32D0}" srcOrd="1" destOrd="0" parTransId="{CCA04B46-263C-4B1C-8AA4-3E528F04EE00}" sibTransId="{DBC677DD-DDBC-4EE4-B1C8-3D52CE386437}"/>
    <dgm:cxn modelId="{F6BA2F3A-0287-4FD3-929B-ED37625324FD}" type="presParOf" srcId="{FC400AE6-3B4E-4E18-AE95-758DD93D68DC}" destId="{8E90700A-F4C0-4ED9-AC52-92390098EAA4}" srcOrd="0" destOrd="0" presId="urn:microsoft.com/office/officeart/2005/8/layout/architecture"/>
    <dgm:cxn modelId="{AB1738C0-CA53-4233-B43F-626C8C9A05C7}" type="presParOf" srcId="{8E90700A-F4C0-4ED9-AC52-92390098EAA4}" destId="{2F5BB060-9DA5-490D-9610-F8966CD2FCDF}" srcOrd="0" destOrd="0" presId="urn:microsoft.com/office/officeart/2005/8/layout/architecture"/>
    <dgm:cxn modelId="{C6DF23E4-BED1-45C2-B94C-9981471680B8}" type="presParOf" srcId="{8E90700A-F4C0-4ED9-AC52-92390098EAA4}" destId="{AE3D2578-5EA5-46B6-969D-068D28D030F3}" srcOrd="1" destOrd="0" presId="urn:microsoft.com/office/officeart/2005/8/layout/architecture"/>
    <dgm:cxn modelId="{741E5586-737C-4510-B2CE-C25C37DBCC47}" type="presParOf" srcId="{8E90700A-F4C0-4ED9-AC52-92390098EAA4}" destId="{762EC438-C6D8-4B79-8429-66DA481E44D3}" srcOrd="2" destOrd="0" presId="urn:microsoft.com/office/officeart/2005/8/layout/architecture"/>
    <dgm:cxn modelId="{FEF17233-374E-4B13-87AC-101C236F5AA0}" type="presParOf" srcId="{762EC438-C6D8-4B79-8429-66DA481E44D3}" destId="{80C425F4-BBF4-4ECC-9FEE-A77947BB1806}" srcOrd="0" destOrd="0" presId="urn:microsoft.com/office/officeart/2005/8/layout/architecture"/>
    <dgm:cxn modelId="{B3336CBB-A82E-4F13-B099-AE24B65D06CC}" type="presParOf" srcId="{80C425F4-BBF4-4ECC-9FEE-A77947BB1806}" destId="{B10171C2-A28C-4186-A820-9C9692F37A7C}" srcOrd="0" destOrd="0" presId="urn:microsoft.com/office/officeart/2005/8/layout/architecture"/>
    <dgm:cxn modelId="{68506293-3015-420B-8243-0EADE096269F}" type="presParOf" srcId="{80C425F4-BBF4-4ECC-9FEE-A77947BB1806}" destId="{CA446C53-7F26-4D5F-83D7-AEE2C7F1895C}" srcOrd="1" destOrd="0" presId="urn:microsoft.com/office/officeart/2005/8/layout/architecture"/>
    <dgm:cxn modelId="{E205E810-072F-4694-B99B-43CFEDAA06EB}" type="presParOf" srcId="{80C425F4-BBF4-4ECC-9FEE-A77947BB1806}" destId="{81BE3E8E-B8E6-482F-9632-5EB82524CD1D}" srcOrd="2" destOrd="0" presId="urn:microsoft.com/office/officeart/2005/8/layout/architecture"/>
    <dgm:cxn modelId="{29E16D88-861E-4A9E-97E6-561375494A41}" type="presParOf" srcId="{81BE3E8E-B8E6-482F-9632-5EB82524CD1D}" destId="{061058D7-533D-4E57-92C4-B3521C70F9B1}" srcOrd="0" destOrd="0" presId="urn:microsoft.com/office/officeart/2005/8/layout/architecture"/>
    <dgm:cxn modelId="{4B403AAF-0827-49AD-A103-CFDA7EB6B723}" type="presParOf" srcId="{061058D7-533D-4E57-92C4-B3521C70F9B1}" destId="{2F5A32E7-AB86-49F1-AD23-F61A3EDEEB48}" srcOrd="0" destOrd="0" presId="urn:microsoft.com/office/officeart/2005/8/layout/architecture"/>
    <dgm:cxn modelId="{E5CB7283-9F6C-4AD9-A910-778A8B98A987}" type="presParOf" srcId="{061058D7-533D-4E57-92C4-B3521C70F9B1}" destId="{E1F66187-51FB-4CA4-8316-89C6A6ED469B}" srcOrd="1" destOrd="0" presId="urn:microsoft.com/office/officeart/2005/8/layout/architecture"/>
    <dgm:cxn modelId="{A58480BD-052F-4E1A-B227-49B41CB4D062}" type="presParOf" srcId="{81BE3E8E-B8E6-482F-9632-5EB82524CD1D}" destId="{C6674541-3528-450A-AEF1-A9654A48F741}" srcOrd="1" destOrd="0" presId="urn:microsoft.com/office/officeart/2005/8/layout/architecture"/>
    <dgm:cxn modelId="{8DB5EEB5-6416-45CB-9ACB-970F63FCF6DA}" type="presParOf" srcId="{81BE3E8E-B8E6-482F-9632-5EB82524CD1D}" destId="{D67662B1-C6E4-4B0B-A588-00246B178DCF}" srcOrd="2" destOrd="0" presId="urn:microsoft.com/office/officeart/2005/8/layout/architecture"/>
    <dgm:cxn modelId="{27B30DD4-38C0-4B28-B2C1-3BF83CF04EFD}" type="presParOf" srcId="{D67662B1-C6E4-4B0B-A588-00246B178DCF}" destId="{503ECFC6-9A56-4DB7-9CFD-49AFEC6823C5}" srcOrd="0" destOrd="0" presId="urn:microsoft.com/office/officeart/2005/8/layout/architecture"/>
    <dgm:cxn modelId="{59DBEA34-94CA-4AC2-A3BC-938441E6DF5F}" type="presParOf" srcId="{D67662B1-C6E4-4B0B-A588-00246B178DCF}" destId="{C502CB0A-EB89-40E8-BF96-812B2ECF4C09}" srcOrd="1" destOrd="0" presId="urn:microsoft.com/office/officeart/2005/8/layout/architecture"/>
    <dgm:cxn modelId="{5416B4CA-7E0B-417C-A538-B4BDA7B024D8}" type="presParOf" srcId="{81BE3E8E-B8E6-482F-9632-5EB82524CD1D}" destId="{B388BFF1-ECA8-49C8-9FB4-C20255899FF9}" srcOrd="3" destOrd="0" presId="urn:microsoft.com/office/officeart/2005/8/layout/architecture"/>
    <dgm:cxn modelId="{54F814B7-1CB5-4C4D-B91A-7B88FD5C42E1}" type="presParOf" srcId="{81BE3E8E-B8E6-482F-9632-5EB82524CD1D}" destId="{59048EC1-8718-4897-B016-CC45E932DFEF}" srcOrd="4" destOrd="0" presId="urn:microsoft.com/office/officeart/2005/8/layout/architecture"/>
    <dgm:cxn modelId="{D008577D-06B8-4850-B7A1-18D2A1A1EF75}" type="presParOf" srcId="{59048EC1-8718-4897-B016-CC45E932DFEF}" destId="{A833A7D2-A054-4C6C-8023-5E6FEBD80454}" srcOrd="0" destOrd="0" presId="urn:microsoft.com/office/officeart/2005/8/layout/architecture"/>
    <dgm:cxn modelId="{F19FCE6B-EE82-4DCB-AC3A-22FCBF9986F9}" type="presParOf" srcId="{59048EC1-8718-4897-B016-CC45E932DFEF}" destId="{18B7A912-8FE9-4B21-A931-6964C8D715C3}" srcOrd="1" destOrd="0" presId="urn:microsoft.com/office/officeart/2005/8/layout/architecture"/>
    <dgm:cxn modelId="{6BE028D1-1FC6-4524-8FC3-20C3950CA17F}" type="presParOf" srcId="{762EC438-C6D8-4B79-8429-66DA481E44D3}" destId="{B740437E-0ACD-407D-96C3-83DD77847CA3}" srcOrd="1" destOrd="0" presId="urn:microsoft.com/office/officeart/2005/8/layout/architecture"/>
    <dgm:cxn modelId="{3AB7E785-5594-44C2-AFEB-4F52B0DC659F}" type="presParOf" srcId="{762EC438-C6D8-4B79-8429-66DA481E44D3}" destId="{EA465EB6-D368-4E2F-AF81-0F1A97F4610B}" srcOrd="2" destOrd="0" presId="urn:microsoft.com/office/officeart/2005/8/layout/architecture"/>
    <dgm:cxn modelId="{C73D3628-F37F-4D07-8BCF-915E8A2D570E}" type="presParOf" srcId="{EA465EB6-D368-4E2F-AF81-0F1A97F4610B}" destId="{9906453B-301E-48D3-920D-B80AF0367524}" srcOrd="0" destOrd="0" presId="urn:microsoft.com/office/officeart/2005/8/layout/architecture"/>
    <dgm:cxn modelId="{1D6E144E-4F9B-4942-8534-1D8E4FD33FDB}" type="presParOf" srcId="{EA465EB6-D368-4E2F-AF81-0F1A97F4610B}" destId="{F2D482AF-3C9D-4B07-82E4-CA93E66C5454}" srcOrd="1" destOrd="0" presId="urn:microsoft.com/office/officeart/2005/8/layout/architecture"/>
    <dgm:cxn modelId="{0EDDBE25-0E20-4AAF-99ED-923D7882D1D9}" type="presParOf" srcId="{EA465EB6-D368-4E2F-AF81-0F1A97F4610B}" destId="{0529C48B-EA21-42BB-830D-3C46F563C679}" srcOrd="2" destOrd="0" presId="urn:microsoft.com/office/officeart/2005/8/layout/architecture"/>
    <dgm:cxn modelId="{6B55402A-F183-4CFE-A1D1-9307E50A1DA6}" type="presParOf" srcId="{0529C48B-EA21-42BB-830D-3C46F563C679}" destId="{6A4A465E-813C-4720-BDB5-952839A7E056}" srcOrd="0" destOrd="0" presId="urn:microsoft.com/office/officeart/2005/8/layout/architecture"/>
    <dgm:cxn modelId="{1F5C0863-38AB-4088-840B-250CACD83280}" type="presParOf" srcId="{6A4A465E-813C-4720-BDB5-952839A7E056}" destId="{3591F652-532B-4867-9C34-9EEA99D1F9C6}" srcOrd="0" destOrd="0" presId="urn:microsoft.com/office/officeart/2005/8/layout/architecture"/>
    <dgm:cxn modelId="{9DBEBBBE-9397-4B29-B7C2-B36981911C29}" type="presParOf" srcId="{6A4A465E-813C-4720-BDB5-952839A7E056}" destId="{CB3D7AA0-4E7F-44C8-BE01-2CBB3B1AD54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4AACEB-D085-4CC7-A452-64CED6FB4496}" type="doc">
      <dgm:prSet loTypeId="urn:microsoft.com/office/officeart/2005/8/layout/architecture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D0D6D0AE-C5A9-428D-99ED-46385A74D1F2}">
      <dgm:prSet phldrT="[Text]"/>
      <dgm:spPr/>
      <dgm:t>
        <a:bodyPr/>
        <a:lstStyle/>
        <a:p>
          <a:r>
            <a:rPr lang="en-US" dirty="0" smtClean="0"/>
            <a:t>Your Application</a:t>
          </a:r>
          <a:endParaRPr lang="en-US" dirty="0"/>
        </a:p>
      </dgm:t>
    </dgm:pt>
    <dgm:pt modelId="{67511EC4-33D9-4969-BE0E-EB9D70664946}" type="parTrans" cxnId="{93622C7A-EEA5-43FC-BD39-405B71185EA2}">
      <dgm:prSet/>
      <dgm:spPr/>
      <dgm:t>
        <a:bodyPr/>
        <a:lstStyle/>
        <a:p>
          <a:endParaRPr lang="en-US"/>
        </a:p>
      </dgm:t>
    </dgm:pt>
    <dgm:pt modelId="{40D3FB82-05E5-4BEC-87B5-4E322320DBB7}" type="sibTrans" cxnId="{93622C7A-EEA5-43FC-BD39-405B71185EA2}">
      <dgm:prSet/>
      <dgm:spPr/>
      <dgm:t>
        <a:bodyPr/>
        <a:lstStyle/>
        <a:p>
          <a:endParaRPr lang="en-US"/>
        </a:p>
      </dgm:t>
    </dgm:pt>
    <dgm:pt modelId="{A363EC5C-EF85-4DD2-A0C8-3A6092EA3765}">
      <dgm:prSet phldrT="[Text]"/>
      <dgm:spPr/>
      <dgm:t>
        <a:bodyPr/>
        <a:lstStyle/>
        <a:p>
          <a:r>
            <a:rPr lang="en-US" dirty="0" smtClean="0"/>
            <a:t>QuickUI Interface</a:t>
          </a:r>
          <a:endParaRPr lang="en-US" dirty="0"/>
        </a:p>
      </dgm:t>
    </dgm:pt>
    <dgm:pt modelId="{054FC250-9727-47B2-8705-9DC97F2E1ED2}" type="parTrans" cxnId="{1EB92AB0-D653-4B85-98FA-8BCFA13BA445}">
      <dgm:prSet/>
      <dgm:spPr/>
      <dgm:t>
        <a:bodyPr/>
        <a:lstStyle/>
        <a:p>
          <a:endParaRPr lang="en-US"/>
        </a:p>
      </dgm:t>
    </dgm:pt>
    <dgm:pt modelId="{43D2283D-4131-48DF-9D4B-02FD4236765F}" type="sibTrans" cxnId="{1EB92AB0-D653-4B85-98FA-8BCFA13BA445}">
      <dgm:prSet/>
      <dgm:spPr/>
      <dgm:t>
        <a:bodyPr/>
        <a:lstStyle/>
        <a:p>
          <a:endParaRPr lang="en-US"/>
        </a:p>
      </dgm:t>
    </dgm:pt>
    <dgm:pt modelId="{F43864A5-E043-43D0-B8CA-B46E66B8ED59}">
      <dgm:prSet phldrT="[Text]"/>
      <dgm:spPr/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E14FBC2A-7FB2-44C2-BC73-FC1012FD395E}" type="parTrans" cxnId="{21394D92-61A0-4584-9335-BC3EC860AA23}">
      <dgm:prSet/>
      <dgm:spPr/>
      <dgm:t>
        <a:bodyPr/>
        <a:lstStyle/>
        <a:p>
          <a:endParaRPr lang="en-US"/>
        </a:p>
      </dgm:t>
    </dgm:pt>
    <dgm:pt modelId="{190BEC50-DB81-4C21-A1E2-2F5C354BA09D}" type="sibTrans" cxnId="{21394D92-61A0-4584-9335-BC3EC860AA23}">
      <dgm:prSet/>
      <dgm:spPr/>
      <dgm:t>
        <a:bodyPr/>
        <a:lstStyle/>
        <a:p>
          <a:endParaRPr lang="en-US"/>
        </a:p>
      </dgm:t>
    </dgm:pt>
    <dgm:pt modelId="{8FBA30CA-B1F8-4E1F-834C-42C33D7F6FA9}">
      <dgm:prSet phldrT="[Text]"/>
      <dgm:spPr/>
      <dgm:t>
        <a:bodyPr/>
        <a:lstStyle/>
        <a:p>
          <a:r>
            <a:rPr lang="en-US" dirty="0" smtClean="0"/>
            <a:t>Shared Code</a:t>
          </a:r>
          <a:endParaRPr lang="en-US" dirty="0"/>
        </a:p>
      </dgm:t>
    </dgm:pt>
    <dgm:pt modelId="{CEB34609-BC50-40BE-A3CE-7A4D0EEDDC5E}" type="parTrans" cxnId="{7248B0AC-4CB6-4ED9-BED2-DADE6068A750}">
      <dgm:prSet/>
      <dgm:spPr/>
      <dgm:t>
        <a:bodyPr/>
        <a:lstStyle/>
        <a:p>
          <a:endParaRPr lang="en-US"/>
        </a:p>
      </dgm:t>
    </dgm:pt>
    <dgm:pt modelId="{48BAFC5F-8FC0-4CB3-9C29-7DFBD7B62F06}" type="sibTrans" cxnId="{7248B0AC-4CB6-4ED9-BED2-DADE6068A750}">
      <dgm:prSet/>
      <dgm:spPr/>
      <dgm:t>
        <a:bodyPr/>
        <a:lstStyle/>
        <a:p>
          <a:endParaRPr lang="en-US"/>
        </a:p>
      </dgm:t>
    </dgm:pt>
    <dgm:pt modelId="{F33D1E87-C16E-451A-845D-164C260A32D0}">
      <dgm:prSet phldrT="[Text]"/>
      <dgm:spPr/>
      <dgm:t>
        <a:bodyPr/>
        <a:lstStyle/>
        <a:p>
          <a:r>
            <a:rPr lang="en-US" dirty="0" smtClean="0"/>
            <a:t>iOS</a:t>
          </a:r>
          <a:endParaRPr lang="en-US" dirty="0"/>
        </a:p>
      </dgm:t>
    </dgm:pt>
    <dgm:pt modelId="{CCA04B46-263C-4B1C-8AA4-3E528F04EE00}" type="parTrans" cxnId="{98F7D8BA-BA69-4B63-84FE-95CB06E59F8D}">
      <dgm:prSet/>
      <dgm:spPr/>
      <dgm:t>
        <a:bodyPr/>
        <a:lstStyle/>
        <a:p>
          <a:endParaRPr lang="en-US"/>
        </a:p>
      </dgm:t>
    </dgm:pt>
    <dgm:pt modelId="{DBC677DD-DDBC-4EE4-B1C8-3D52CE386437}" type="sibTrans" cxnId="{98F7D8BA-BA69-4B63-84FE-95CB06E59F8D}">
      <dgm:prSet/>
      <dgm:spPr/>
      <dgm:t>
        <a:bodyPr/>
        <a:lstStyle/>
        <a:p>
          <a:endParaRPr lang="en-US"/>
        </a:p>
      </dgm:t>
    </dgm:pt>
    <dgm:pt modelId="{93967317-506C-4CF0-B95B-82C2E346C7FC}">
      <dgm:prSet phldrT="[Text]"/>
      <dgm:spPr/>
      <dgm:t>
        <a:bodyPr/>
        <a:lstStyle/>
        <a:p>
          <a:r>
            <a:rPr lang="en-US" dirty="0" smtClean="0"/>
            <a:t>Windows Phone</a:t>
          </a:r>
          <a:endParaRPr lang="en-US" dirty="0"/>
        </a:p>
      </dgm:t>
    </dgm:pt>
    <dgm:pt modelId="{E73F4BCE-2F25-4373-B4AA-E913F45767B4}" type="parTrans" cxnId="{72FA1FFF-6E1B-41E7-952E-040443EE4B7A}">
      <dgm:prSet/>
      <dgm:spPr/>
      <dgm:t>
        <a:bodyPr/>
        <a:lstStyle/>
        <a:p>
          <a:endParaRPr lang="en-US"/>
        </a:p>
      </dgm:t>
    </dgm:pt>
    <dgm:pt modelId="{F48B0477-45D9-44E5-BF0B-A1EDC573EC08}" type="sibTrans" cxnId="{72FA1FFF-6E1B-41E7-952E-040443EE4B7A}">
      <dgm:prSet/>
      <dgm:spPr/>
      <dgm:t>
        <a:bodyPr/>
        <a:lstStyle/>
        <a:p>
          <a:endParaRPr lang="en-US"/>
        </a:p>
      </dgm:t>
    </dgm:pt>
    <dgm:pt modelId="{CB8667F0-2472-44E9-A16E-DAEAD983E449}">
      <dgm:prSet phldrT="[Text]"/>
      <dgm:spPr/>
      <dgm:t>
        <a:bodyPr/>
        <a:lstStyle/>
        <a:p>
          <a:r>
            <a:rPr lang="en-US" dirty="0" smtClean="0"/>
            <a:t>Custom View</a:t>
          </a:r>
        </a:p>
        <a:p>
          <a:r>
            <a:rPr lang="en-US" dirty="0" smtClean="0"/>
            <a:t>Models</a:t>
          </a:r>
          <a:endParaRPr lang="en-US" dirty="0"/>
        </a:p>
      </dgm:t>
    </dgm:pt>
    <dgm:pt modelId="{9DD29E23-45AD-468A-B12C-5E8A1EF2EF98}" type="parTrans" cxnId="{A8ED8CFA-7E5A-4663-9512-7F4F54641D32}">
      <dgm:prSet/>
      <dgm:spPr/>
      <dgm:t>
        <a:bodyPr/>
        <a:lstStyle/>
        <a:p>
          <a:endParaRPr lang="en-US"/>
        </a:p>
      </dgm:t>
    </dgm:pt>
    <dgm:pt modelId="{6893A2D5-1F00-47FA-9285-2995C658CE25}" type="sibTrans" cxnId="{A8ED8CFA-7E5A-4663-9512-7F4F54641D32}">
      <dgm:prSet/>
      <dgm:spPr/>
      <dgm:t>
        <a:bodyPr/>
        <a:lstStyle/>
        <a:p>
          <a:endParaRPr lang="en-US"/>
        </a:p>
      </dgm:t>
    </dgm:pt>
    <dgm:pt modelId="{14A4A4B8-828A-4775-A575-94414718B875}">
      <dgm:prSet phldrT="[Text]"/>
      <dgm:spPr/>
      <dgm:t>
        <a:bodyPr/>
        <a:lstStyle/>
        <a:p>
          <a:r>
            <a:rPr lang="en-US" dirty="0" smtClean="0"/>
            <a:t>Custom View</a:t>
          </a:r>
        </a:p>
        <a:p>
          <a:r>
            <a:rPr lang="en-US" dirty="0" smtClean="0"/>
            <a:t>Renderers</a:t>
          </a:r>
          <a:endParaRPr lang="en-US" dirty="0"/>
        </a:p>
      </dgm:t>
    </dgm:pt>
    <dgm:pt modelId="{DEFB7DDE-7C8B-4821-BCE6-DA7C46AB35E2}" type="parTrans" cxnId="{1906F412-083F-4B70-ADAA-718C23235C44}">
      <dgm:prSet/>
      <dgm:spPr/>
      <dgm:t>
        <a:bodyPr/>
        <a:lstStyle/>
        <a:p>
          <a:endParaRPr lang="en-US"/>
        </a:p>
      </dgm:t>
    </dgm:pt>
    <dgm:pt modelId="{6A7147AC-8053-414D-B452-067A6A343315}" type="sibTrans" cxnId="{1906F412-083F-4B70-ADAA-718C23235C44}">
      <dgm:prSet/>
      <dgm:spPr/>
      <dgm:t>
        <a:bodyPr/>
        <a:lstStyle/>
        <a:p>
          <a:endParaRPr lang="en-US"/>
        </a:p>
      </dgm:t>
    </dgm:pt>
    <dgm:pt modelId="{3BC72DEC-CC0D-4118-BD6E-1F7C5AC1998B}" type="pres">
      <dgm:prSet presAssocID="{474AACEB-D085-4CC7-A452-64CED6FB449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366733-F2D4-42A2-90F9-DFCBCBA7BFA8}" type="pres">
      <dgm:prSet presAssocID="{D0D6D0AE-C5A9-428D-99ED-46385A74D1F2}" presName="vertOne" presStyleCnt="0"/>
      <dgm:spPr/>
    </dgm:pt>
    <dgm:pt modelId="{49015545-DE2F-47CC-B436-0A2471F4F6C5}" type="pres">
      <dgm:prSet presAssocID="{D0D6D0AE-C5A9-428D-99ED-46385A74D1F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36162-79F4-4E68-80CB-26238C41189C}" type="pres">
      <dgm:prSet presAssocID="{D0D6D0AE-C5A9-428D-99ED-46385A74D1F2}" presName="parTransOne" presStyleCnt="0"/>
      <dgm:spPr/>
    </dgm:pt>
    <dgm:pt modelId="{F19E9F4E-0829-4B93-AB0F-438F49B03EB7}" type="pres">
      <dgm:prSet presAssocID="{D0D6D0AE-C5A9-428D-99ED-46385A74D1F2}" presName="horzOne" presStyleCnt="0"/>
      <dgm:spPr/>
    </dgm:pt>
    <dgm:pt modelId="{7DCC6855-A0BC-407D-A436-C6080B029666}" type="pres">
      <dgm:prSet presAssocID="{A363EC5C-EF85-4DD2-A0C8-3A6092EA3765}" presName="vertTwo" presStyleCnt="0"/>
      <dgm:spPr/>
    </dgm:pt>
    <dgm:pt modelId="{87BC1948-5C41-443D-A41A-82FB0011EE7C}" type="pres">
      <dgm:prSet presAssocID="{A363EC5C-EF85-4DD2-A0C8-3A6092EA376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2C4F27-B4BB-4509-8760-1C7525037E55}" type="pres">
      <dgm:prSet presAssocID="{A363EC5C-EF85-4DD2-A0C8-3A6092EA3765}" presName="parTransTwo" presStyleCnt="0"/>
      <dgm:spPr/>
    </dgm:pt>
    <dgm:pt modelId="{C8C1BEB4-04CC-47C0-8EBC-E78B33DBBA9D}" type="pres">
      <dgm:prSet presAssocID="{A363EC5C-EF85-4DD2-A0C8-3A6092EA3765}" presName="horzTwo" presStyleCnt="0"/>
      <dgm:spPr/>
    </dgm:pt>
    <dgm:pt modelId="{7B3E000C-3E1D-4ADD-8277-3A2B69FE1115}" type="pres">
      <dgm:prSet presAssocID="{F43864A5-E043-43D0-B8CA-B46E66B8ED59}" presName="vertThree" presStyleCnt="0"/>
      <dgm:spPr/>
    </dgm:pt>
    <dgm:pt modelId="{C1843E85-8CB6-45EF-AA7D-1D800EB8F0D2}" type="pres">
      <dgm:prSet presAssocID="{F43864A5-E043-43D0-B8CA-B46E66B8ED59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BBF02F-903A-4BF3-B12E-39194088853D}" type="pres">
      <dgm:prSet presAssocID="{F43864A5-E043-43D0-B8CA-B46E66B8ED59}" presName="horzThree" presStyleCnt="0"/>
      <dgm:spPr/>
    </dgm:pt>
    <dgm:pt modelId="{674A6AFF-A4A1-47EC-B143-9616C20EBDC8}" type="pres">
      <dgm:prSet presAssocID="{190BEC50-DB81-4C21-A1E2-2F5C354BA09D}" presName="sibSpaceThree" presStyleCnt="0"/>
      <dgm:spPr/>
    </dgm:pt>
    <dgm:pt modelId="{0EED83DB-9222-4374-806D-3FD40BE1ECE9}" type="pres">
      <dgm:prSet presAssocID="{F33D1E87-C16E-451A-845D-164C260A32D0}" presName="vertThree" presStyleCnt="0"/>
      <dgm:spPr/>
    </dgm:pt>
    <dgm:pt modelId="{388B565E-55FE-42BB-8492-BB3F8ED9B2D7}" type="pres">
      <dgm:prSet presAssocID="{F33D1E87-C16E-451A-845D-164C260A32D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825902-56CA-4D26-8DA0-54ED8912277B}" type="pres">
      <dgm:prSet presAssocID="{F33D1E87-C16E-451A-845D-164C260A32D0}" presName="horzThree" presStyleCnt="0"/>
      <dgm:spPr/>
    </dgm:pt>
    <dgm:pt modelId="{AE355F8C-CE43-4EE1-906B-587D19158B40}" type="pres">
      <dgm:prSet presAssocID="{DBC677DD-DDBC-4EE4-B1C8-3D52CE386437}" presName="sibSpaceThree" presStyleCnt="0"/>
      <dgm:spPr/>
    </dgm:pt>
    <dgm:pt modelId="{F692AD7B-4D43-4EAA-8E07-EF170A3F8B7F}" type="pres">
      <dgm:prSet presAssocID="{93967317-506C-4CF0-B95B-82C2E346C7FC}" presName="vertThree" presStyleCnt="0"/>
      <dgm:spPr/>
    </dgm:pt>
    <dgm:pt modelId="{24171EFE-1384-4016-914C-A4A6B214A74A}" type="pres">
      <dgm:prSet presAssocID="{93967317-506C-4CF0-B95B-82C2E346C7FC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D66440-E39C-43FB-AA8E-A845D349B6FC}" type="pres">
      <dgm:prSet presAssocID="{93967317-506C-4CF0-B95B-82C2E346C7FC}" presName="horzThree" presStyleCnt="0"/>
      <dgm:spPr/>
    </dgm:pt>
    <dgm:pt modelId="{EC9684AA-BF92-4069-B0AA-F7132CDDEC91}" type="pres">
      <dgm:prSet presAssocID="{43D2283D-4131-48DF-9D4B-02FD4236765F}" presName="sibSpaceTwo" presStyleCnt="0"/>
      <dgm:spPr/>
    </dgm:pt>
    <dgm:pt modelId="{516AD9EA-DACB-4282-85F6-E4DB89407AE5}" type="pres">
      <dgm:prSet presAssocID="{CB8667F0-2472-44E9-A16E-DAEAD983E449}" presName="vertTwo" presStyleCnt="0"/>
      <dgm:spPr/>
    </dgm:pt>
    <dgm:pt modelId="{521C832F-74E9-40EB-AE24-90661E387B3E}" type="pres">
      <dgm:prSet presAssocID="{CB8667F0-2472-44E9-A16E-DAEAD983E449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6BBCE-EF83-493D-B423-71896C38A0A5}" type="pres">
      <dgm:prSet presAssocID="{CB8667F0-2472-44E9-A16E-DAEAD983E449}" presName="parTransTwo" presStyleCnt="0"/>
      <dgm:spPr/>
    </dgm:pt>
    <dgm:pt modelId="{B907AEC4-891F-4736-83BE-403D45A4537F}" type="pres">
      <dgm:prSet presAssocID="{CB8667F0-2472-44E9-A16E-DAEAD983E449}" presName="horzTwo" presStyleCnt="0"/>
      <dgm:spPr/>
    </dgm:pt>
    <dgm:pt modelId="{EB62E860-1EDC-47AD-AD0B-AAC849112752}" type="pres">
      <dgm:prSet presAssocID="{14A4A4B8-828A-4775-A575-94414718B875}" presName="vertThree" presStyleCnt="0"/>
      <dgm:spPr/>
    </dgm:pt>
    <dgm:pt modelId="{AF470CA5-03B3-4B88-9E57-6E6C98B552F8}" type="pres">
      <dgm:prSet presAssocID="{14A4A4B8-828A-4775-A575-94414718B87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E1FF1-C437-4A7E-BF79-97436FE12A85}" type="pres">
      <dgm:prSet presAssocID="{14A4A4B8-828A-4775-A575-94414718B875}" presName="horzThree" presStyleCnt="0"/>
      <dgm:spPr/>
    </dgm:pt>
    <dgm:pt modelId="{C972B794-B12F-45BB-887E-576CE584EEAA}" type="pres">
      <dgm:prSet presAssocID="{6893A2D5-1F00-47FA-9285-2995C658CE25}" presName="sibSpaceTwo" presStyleCnt="0"/>
      <dgm:spPr/>
    </dgm:pt>
    <dgm:pt modelId="{17C461FB-0354-42AD-98A6-B25E612631F8}" type="pres">
      <dgm:prSet presAssocID="{8FBA30CA-B1F8-4E1F-834C-42C33D7F6FA9}" presName="vertTwo" presStyleCnt="0"/>
      <dgm:spPr/>
    </dgm:pt>
    <dgm:pt modelId="{8E9629F7-B867-4033-849D-1F85CABC9339}" type="pres">
      <dgm:prSet presAssocID="{8FBA30CA-B1F8-4E1F-834C-42C33D7F6FA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E76E43-75AE-4A40-87A2-CE605FB772F4}" type="pres">
      <dgm:prSet presAssocID="{8FBA30CA-B1F8-4E1F-834C-42C33D7F6FA9}" presName="horzTwo" presStyleCnt="0"/>
      <dgm:spPr/>
    </dgm:pt>
  </dgm:ptLst>
  <dgm:cxnLst>
    <dgm:cxn modelId="{8E14F300-3AEA-43DB-815E-DB0070969BC5}" type="presOf" srcId="{93967317-506C-4CF0-B95B-82C2E346C7FC}" destId="{24171EFE-1384-4016-914C-A4A6B214A74A}" srcOrd="0" destOrd="0" presId="urn:microsoft.com/office/officeart/2005/8/layout/architecture"/>
    <dgm:cxn modelId="{4DC99639-07A0-4EB0-8CB5-06D0BCBB45E3}" type="presOf" srcId="{8FBA30CA-B1F8-4E1F-834C-42C33D7F6FA9}" destId="{8E9629F7-B867-4033-849D-1F85CABC9339}" srcOrd="0" destOrd="0" presId="urn:microsoft.com/office/officeart/2005/8/layout/architecture"/>
    <dgm:cxn modelId="{98F7D8BA-BA69-4B63-84FE-95CB06E59F8D}" srcId="{A363EC5C-EF85-4DD2-A0C8-3A6092EA3765}" destId="{F33D1E87-C16E-451A-845D-164C260A32D0}" srcOrd="1" destOrd="0" parTransId="{CCA04B46-263C-4B1C-8AA4-3E528F04EE00}" sibTransId="{DBC677DD-DDBC-4EE4-B1C8-3D52CE386437}"/>
    <dgm:cxn modelId="{72FA1FFF-6E1B-41E7-952E-040443EE4B7A}" srcId="{A363EC5C-EF85-4DD2-A0C8-3A6092EA3765}" destId="{93967317-506C-4CF0-B95B-82C2E346C7FC}" srcOrd="2" destOrd="0" parTransId="{E73F4BCE-2F25-4373-B4AA-E913F45767B4}" sibTransId="{F48B0477-45D9-44E5-BF0B-A1EDC573EC08}"/>
    <dgm:cxn modelId="{21394D92-61A0-4584-9335-BC3EC860AA23}" srcId="{A363EC5C-EF85-4DD2-A0C8-3A6092EA3765}" destId="{F43864A5-E043-43D0-B8CA-B46E66B8ED59}" srcOrd="0" destOrd="0" parTransId="{E14FBC2A-7FB2-44C2-BC73-FC1012FD395E}" sibTransId="{190BEC50-DB81-4C21-A1E2-2F5C354BA09D}"/>
    <dgm:cxn modelId="{7248B0AC-4CB6-4ED9-BED2-DADE6068A750}" srcId="{D0D6D0AE-C5A9-428D-99ED-46385A74D1F2}" destId="{8FBA30CA-B1F8-4E1F-834C-42C33D7F6FA9}" srcOrd="2" destOrd="0" parTransId="{CEB34609-BC50-40BE-A3CE-7A4D0EEDDC5E}" sibTransId="{48BAFC5F-8FC0-4CB3-9C29-7DFBD7B62F06}"/>
    <dgm:cxn modelId="{D0C421D7-D04C-432A-96D9-FBF4542E23F0}" type="presOf" srcId="{F43864A5-E043-43D0-B8CA-B46E66B8ED59}" destId="{C1843E85-8CB6-45EF-AA7D-1D800EB8F0D2}" srcOrd="0" destOrd="0" presId="urn:microsoft.com/office/officeart/2005/8/layout/architecture"/>
    <dgm:cxn modelId="{1EB92AB0-D653-4B85-98FA-8BCFA13BA445}" srcId="{D0D6D0AE-C5A9-428D-99ED-46385A74D1F2}" destId="{A363EC5C-EF85-4DD2-A0C8-3A6092EA3765}" srcOrd="0" destOrd="0" parTransId="{054FC250-9727-47B2-8705-9DC97F2E1ED2}" sibTransId="{43D2283D-4131-48DF-9D4B-02FD4236765F}"/>
    <dgm:cxn modelId="{28CC7553-5C02-4D7E-9BEF-CD17EC039050}" type="presOf" srcId="{A363EC5C-EF85-4DD2-A0C8-3A6092EA3765}" destId="{87BC1948-5C41-443D-A41A-82FB0011EE7C}" srcOrd="0" destOrd="0" presId="urn:microsoft.com/office/officeart/2005/8/layout/architecture"/>
    <dgm:cxn modelId="{C1B4ACD3-F1F8-4C60-8B38-CADC1BBAA087}" type="presOf" srcId="{D0D6D0AE-C5A9-428D-99ED-46385A74D1F2}" destId="{49015545-DE2F-47CC-B436-0A2471F4F6C5}" srcOrd="0" destOrd="0" presId="urn:microsoft.com/office/officeart/2005/8/layout/architecture"/>
    <dgm:cxn modelId="{9823711B-FF85-4200-97A1-957F07221F61}" type="presOf" srcId="{474AACEB-D085-4CC7-A452-64CED6FB4496}" destId="{3BC72DEC-CC0D-4118-BD6E-1F7C5AC1998B}" srcOrd="0" destOrd="0" presId="urn:microsoft.com/office/officeart/2005/8/layout/architecture"/>
    <dgm:cxn modelId="{A8ED8CFA-7E5A-4663-9512-7F4F54641D32}" srcId="{D0D6D0AE-C5A9-428D-99ED-46385A74D1F2}" destId="{CB8667F0-2472-44E9-A16E-DAEAD983E449}" srcOrd="1" destOrd="0" parTransId="{9DD29E23-45AD-468A-B12C-5E8A1EF2EF98}" sibTransId="{6893A2D5-1F00-47FA-9285-2995C658CE25}"/>
    <dgm:cxn modelId="{93622C7A-EEA5-43FC-BD39-405B71185EA2}" srcId="{474AACEB-D085-4CC7-A452-64CED6FB4496}" destId="{D0D6D0AE-C5A9-428D-99ED-46385A74D1F2}" srcOrd="0" destOrd="0" parTransId="{67511EC4-33D9-4969-BE0E-EB9D70664946}" sibTransId="{40D3FB82-05E5-4BEC-87B5-4E322320DBB7}"/>
    <dgm:cxn modelId="{798F439A-54CC-48E0-86F1-3B041A6227A8}" type="presOf" srcId="{CB8667F0-2472-44E9-A16E-DAEAD983E449}" destId="{521C832F-74E9-40EB-AE24-90661E387B3E}" srcOrd="0" destOrd="0" presId="urn:microsoft.com/office/officeart/2005/8/layout/architecture"/>
    <dgm:cxn modelId="{1906F412-083F-4B70-ADAA-718C23235C44}" srcId="{CB8667F0-2472-44E9-A16E-DAEAD983E449}" destId="{14A4A4B8-828A-4775-A575-94414718B875}" srcOrd="0" destOrd="0" parTransId="{DEFB7DDE-7C8B-4821-BCE6-DA7C46AB35E2}" sibTransId="{6A7147AC-8053-414D-B452-067A6A343315}"/>
    <dgm:cxn modelId="{E36F8EC0-0E65-47CB-A1D6-CF7D47E5A383}" type="presOf" srcId="{14A4A4B8-828A-4775-A575-94414718B875}" destId="{AF470CA5-03B3-4B88-9E57-6E6C98B552F8}" srcOrd="0" destOrd="0" presId="urn:microsoft.com/office/officeart/2005/8/layout/architecture"/>
    <dgm:cxn modelId="{DEF3F898-0B3C-4886-99B3-63ADB8C73AF9}" type="presOf" srcId="{F33D1E87-C16E-451A-845D-164C260A32D0}" destId="{388B565E-55FE-42BB-8492-BB3F8ED9B2D7}" srcOrd="0" destOrd="0" presId="urn:microsoft.com/office/officeart/2005/8/layout/architecture"/>
    <dgm:cxn modelId="{4D1CD572-887E-4D20-9052-DC6F8B540B65}" type="presParOf" srcId="{3BC72DEC-CC0D-4118-BD6E-1F7C5AC1998B}" destId="{AA366733-F2D4-42A2-90F9-DFCBCBA7BFA8}" srcOrd="0" destOrd="0" presId="urn:microsoft.com/office/officeart/2005/8/layout/architecture"/>
    <dgm:cxn modelId="{6C45E2DF-5F04-4F09-B379-2F3D06B12FD3}" type="presParOf" srcId="{AA366733-F2D4-42A2-90F9-DFCBCBA7BFA8}" destId="{49015545-DE2F-47CC-B436-0A2471F4F6C5}" srcOrd="0" destOrd="0" presId="urn:microsoft.com/office/officeart/2005/8/layout/architecture"/>
    <dgm:cxn modelId="{ACED06FC-6C1A-48EA-8905-B65AA6EC4385}" type="presParOf" srcId="{AA366733-F2D4-42A2-90F9-DFCBCBA7BFA8}" destId="{11D36162-79F4-4E68-80CB-26238C41189C}" srcOrd="1" destOrd="0" presId="urn:microsoft.com/office/officeart/2005/8/layout/architecture"/>
    <dgm:cxn modelId="{5DD062D2-ADDF-4252-84C8-CEE54DFAF18F}" type="presParOf" srcId="{AA366733-F2D4-42A2-90F9-DFCBCBA7BFA8}" destId="{F19E9F4E-0829-4B93-AB0F-438F49B03EB7}" srcOrd="2" destOrd="0" presId="urn:microsoft.com/office/officeart/2005/8/layout/architecture"/>
    <dgm:cxn modelId="{3E2606AF-2EE6-4E74-B570-1684E9C4494E}" type="presParOf" srcId="{F19E9F4E-0829-4B93-AB0F-438F49B03EB7}" destId="{7DCC6855-A0BC-407D-A436-C6080B029666}" srcOrd="0" destOrd="0" presId="urn:microsoft.com/office/officeart/2005/8/layout/architecture"/>
    <dgm:cxn modelId="{BE7B3C3A-93C1-4E24-B84B-F74C08C93C7E}" type="presParOf" srcId="{7DCC6855-A0BC-407D-A436-C6080B029666}" destId="{87BC1948-5C41-443D-A41A-82FB0011EE7C}" srcOrd="0" destOrd="0" presId="urn:microsoft.com/office/officeart/2005/8/layout/architecture"/>
    <dgm:cxn modelId="{5A460E6A-34AD-4013-B2AB-4A6764FB4327}" type="presParOf" srcId="{7DCC6855-A0BC-407D-A436-C6080B029666}" destId="{CB2C4F27-B4BB-4509-8760-1C7525037E55}" srcOrd="1" destOrd="0" presId="urn:microsoft.com/office/officeart/2005/8/layout/architecture"/>
    <dgm:cxn modelId="{3A586358-1A01-4C43-B6E6-58945F80704A}" type="presParOf" srcId="{7DCC6855-A0BC-407D-A436-C6080B029666}" destId="{C8C1BEB4-04CC-47C0-8EBC-E78B33DBBA9D}" srcOrd="2" destOrd="0" presId="urn:microsoft.com/office/officeart/2005/8/layout/architecture"/>
    <dgm:cxn modelId="{0C930763-25C4-4072-8C78-5980C46263F5}" type="presParOf" srcId="{C8C1BEB4-04CC-47C0-8EBC-E78B33DBBA9D}" destId="{7B3E000C-3E1D-4ADD-8277-3A2B69FE1115}" srcOrd="0" destOrd="0" presId="urn:microsoft.com/office/officeart/2005/8/layout/architecture"/>
    <dgm:cxn modelId="{971BE01F-4B9E-4566-B2BA-670B8A3875E5}" type="presParOf" srcId="{7B3E000C-3E1D-4ADD-8277-3A2B69FE1115}" destId="{C1843E85-8CB6-45EF-AA7D-1D800EB8F0D2}" srcOrd="0" destOrd="0" presId="urn:microsoft.com/office/officeart/2005/8/layout/architecture"/>
    <dgm:cxn modelId="{0DE70FDE-0645-4897-A06E-885A945EC767}" type="presParOf" srcId="{7B3E000C-3E1D-4ADD-8277-3A2B69FE1115}" destId="{59BBF02F-903A-4BF3-B12E-39194088853D}" srcOrd="1" destOrd="0" presId="urn:microsoft.com/office/officeart/2005/8/layout/architecture"/>
    <dgm:cxn modelId="{4C842782-B358-411E-AEED-4C5D6F041284}" type="presParOf" srcId="{C8C1BEB4-04CC-47C0-8EBC-E78B33DBBA9D}" destId="{674A6AFF-A4A1-47EC-B143-9616C20EBDC8}" srcOrd="1" destOrd="0" presId="urn:microsoft.com/office/officeart/2005/8/layout/architecture"/>
    <dgm:cxn modelId="{0F8F62C8-9574-4357-A7AA-605248999826}" type="presParOf" srcId="{C8C1BEB4-04CC-47C0-8EBC-E78B33DBBA9D}" destId="{0EED83DB-9222-4374-806D-3FD40BE1ECE9}" srcOrd="2" destOrd="0" presId="urn:microsoft.com/office/officeart/2005/8/layout/architecture"/>
    <dgm:cxn modelId="{B343D069-6101-4611-9D49-CA232B8B3AF7}" type="presParOf" srcId="{0EED83DB-9222-4374-806D-3FD40BE1ECE9}" destId="{388B565E-55FE-42BB-8492-BB3F8ED9B2D7}" srcOrd="0" destOrd="0" presId="urn:microsoft.com/office/officeart/2005/8/layout/architecture"/>
    <dgm:cxn modelId="{94954663-E3AE-47FB-99C4-AE217525618C}" type="presParOf" srcId="{0EED83DB-9222-4374-806D-3FD40BE1ECE9}" destId="{96825902-56CA-4D26-8DA0-54ED8912277B}" srcOrd="1" destOrd="0" presId="urn:microsoft.com/office/officeart/2005/8/layout/architecture"/>
    <dgm:cxn modelId="{FDB659BB-BC54-4F67-BC69-D4AA6E3C343A}" type="presParOf" srcId="{C8C1BEB4-04CC-47C0-8EBC-E78B33DBBA9D}" destId="{AE355F8C-CE43-4EE1-906B-587D19158B40}" srcOrd="3" destOrd="0" presId="urn:microsoft.com/office/officeart/2005/8/layout/architecture"/>
    <dgm:cxn modelId="{59D4FDE4-8FFA-4D11-BBFE-52C4096BC3E9}" type="presParOf" srcId="{C8C1BEB4-04CC-47C0-8EBC-E78B33DBBA9D}" destId="{F692AD7B-4D43-4EAA-8E07-EF170A3F8B7F}" srcOrd="4" destOrd="0" presId="urn:microsoft.com/office/officeart/2005/8/layout/architecture"/>
    <dgm:cxn modelId="{F7F53FFA-0562-486F-9245-AF7D25EE4FEF}" type="presParOf" srcId="{F692AD7B-4D43-4EAA-8E07-EF170A3F8B7F}" destId="{24171EFE-1384-4016-914C-A4A6B214A74A}" srcOrd="0" destOrd="0" presId="urn:microsoft.com/office/officeart/2005/8/layout/architecture"/>
    <dgm:cxn modelId="{F1F07B0F-874C-480C-9E21-59588CC6B3FA}" type="presParOf" srcId="{F692AD7B-4D43-4EAA-8E07-EF170A3F8B7F}" destId="{8ED66440-E39C-43FB-AA8E-A845D349B6FC}" srcOrd="1" destOrd="0" presId="urn:microsoft.com/office/officeart/2005/8/layout/architecture"/>
    <dgm:cxn modelId="{25124194-3FC7-4B17-B867-43A8336F38AB}" type="presParOf" srcId="{F19E9F4E-0829-4B93-AB0F-438F49B03EB7}" destId="{EC9684AA-BF92-4069-B0AA-F7132CDDEC91}" srcOrd="1" destOrd="0" presId="urn:microsoft.com/office/officeart/2005/8/layout/architecture"/>
    <dgm:cxn modelId="{13F06D9F-6DA7-4441-9D46-740D68413B6A}" type="presParOf" srcId="{F19E9F4E-0829-4B93-AB0F-438F49B03EB7}" destId="{516AD9EA-DACB-4282-85F6-E4DB89407AE5}" srcOrd="2" destOrd="0" presId="urn:microsoft.com/office/officeart/2005/8/layout/architecture"/>
    <dgm:cxn modelId="{282EC752-BACD-4F5D-9129-046F2C9EA948}" type="presParOf" srcId="{516AD9EA-DACB-4282-85F6-E4DB89407AE5}" destId="{521C832F-74E9-40EB-AE24-90661E387B3E}" srcOrd="0" destOrd="0" presId="urn:microsoft.com/office/officeart/2005/8/layout/architecture"/>
    <dgm:cxn modelId="{76717B89-F219-43DD-86FF-3FEA21EC7127}" type="presParOf" srcId="{516AD9EA-DACB-4282-85F6-E4DB89407AE5}" destId="{5666BBCE-EF83-493D-B423-71896C38A0A5}" srcOrd="1" destOrd="0" presId="urn:microsoft.com/office/officeart/2005/8/layout/architecture"/>
    <dgm:cxn modelId="{39461AB6-BA54-4AD9-8861-1E99B12741DF}" type="presParOf" srcId="{516AD9EA-DACB-4282-85F6-E4DB89407AE5}" destId="{B907AEC4-891F-4736-83BE-403D45A4537F}" srcOrd="2" destOrd="0" presId="urn:microsoft.com/office/officeart/2005/8/layout/architecture"/>
    <dgm:cxn modelId="{FD867A2A-C404-4A3B-8852-D033E21596B5}" type="presParOf" srcId="{B907AEC4-891F-4736-83BE-403D45A4537F}" destId="{EB62E860-1EDC-47AD-AD0B-AAC849112752}" srcOrd="0" destOrd="0" presId="urn:microsoft.com/office/officeart/2005/8/layout/architecture"/>
    <dgm:cxn modelId="{C3CE3D34-79D9-4B06-AFD9-4EAE0A00B6DB}" type="presParOf" srcId="{EB62E860-1EDC-47AD-AD0B-AAC849112752}" destId="{AF470CA5-03B3-4B88-9E57-6E6C98B552F8}" srcOrd="0" destOrd="0" presId="urn:microsoft.com/office/officeart/2005/8/layout/architecture"/>
    <dgm:cxn modelId="{A6D98D8B-3058-419E-8BF8-2B995B04B86B}" type="presParOf" srcId="{EB62E860-1EDC-47AD-AD0B-AAC849112752}" destId="{B98E1FF1-C437-4A7E-BF79-97436FE12A85}" srcOrd="1" destOrd="0" presId="urn:microsoft.com/office/officeart/2005/8/layout/architecture"/>
    <dgm:cxn modelId="{4E03F5B5-8E31-49BE-AFC0-4A4DFFB02601}" type="presParOf" srcId="{F19E9F4E-0829-4B93-AB0F-438F49B03EB7}" destId="{C972B794-B12F-45BB-887E-576CE584EEAA}" srcOrd="3" destOrd="0" presId="urn:microsoft.com/office/officeart/2005/8/layout/architecture"/>
    <dgm:cxn modelId="{0667F202-A007-4302-937F-168444FB1DF1}" type="presParOf" srcId="{F19E9F4E-0829-4B93-AB0F-438F49B03EB7}" destId="{17C461FB-0354-42AD-98A6-B25E612631F8}" srcOrd="4" destOrd="0" presId="urn:microsoft.com/office/officeart/2005/8/layout/architecture"/>
    <dgm:cxn modelId="{7D8E9A9B-DC36-4D5F-8DA7-752C8C6AB3B8}" type="presParOf" srcId="{17C461FB-0354-42AD-98A6-B25E612631F8}" destId="{8E9629F7-B867-4033-849D-1F85CABC9339}" srcOrd="0" destOrd="0" presId="urn:microsoft.com/office/officeart/2005/8/layout/architecture"/>
    <dgm:cxn modelId="{21D7D1F4-FCB5-47BB-9B5A-89CF397EFDB7}" type="presParOf" srcId="{17C461FB-0354-42AD-98A6-B25E612631F8}" destId="{42E76E43-75AE-4A40-87A2-CE605FB772F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15545-DE2F-47CC-B436-0A2471F4F6C5}">
      <dsp:nvSpPr>
        <dsp:cNvPr id="0" name=""/>
        <dsp:cNvSpPr/>
      </dsp:nvSpPr>
      <dsp:spPr>
        <a:xfrm>
          <a:off x="1603" y="2382132"/>
          <a:ext cx="8943943" cy="68239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Your Application</a:t>
          </a:r>
          <a:endParaRPr lang="en-US" sz="2900" kern="1200" dirty="0"/>
        </a:p>
      </dsp:txBody>
      <dsp:txXfrm>
        <a:off x="21590" y="2402119"/>
        <a:ext cx="8903969" cy="642421"/>
      </dsp:txXfrm>
    </dsp:sp>
    <dsp:sp modelId="{87BC1948-5C41-443D-A41A-82FB0011EE7C}">
      <dsp:nvSpPr>
        <dsp:cNvPr id="0" name=""/>
        <dsp:cNvSpPr/>
      </dsp:nvSpPr>
      <dsp:spPr>
        <a:xfrm>
          <a:off x="1603" y="1588176"/>
          <a:ext cx="8943943" cy="682395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Business Logic</a:t>
          </a:r>
          <a:endParaRPr lang="en-US" sz="2900" kern="1200" dirty="0"/>
        </a:p>
      </dsp:txBody>
      <dsp:txXfrm>
        <a:off x="21590" y="1608163"/>
        <a:ext cx="8903969" cy="642421"/>
      </dsp:txXfrm>
    </dsp:sp>
    <dsp:sp modelId="{78009CBB-BA7F-4842-B1E6-8B77A54EFB9D}">
      <dsp:nvSpPr>
        <dsp:cNvPr id="0" name=""/>
        <dsp:cNvSpPr/>
      </dsp:nvSpPr>
      <dsp:spPr>
        <a:xfrm>
          <a:off x="1603" y="794221"/>
          <a:ext cx="8943943" cy="682395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QuickUI</a:t>
          </a:r>
          <a:r>
            <a:rPr lang="en-US" sz="2900" kern="1200" dirty="0" smtClean="0"/>
            <a:t> Interface</a:t>
          </a:r>
          <a:endParaRPr lang="en-US" sz="2900" kern="1200" dirty="0"/>
        </a:p>
      </dsp:txBody>
      <dsp:txXfrm>
        <a:off x="21590" y="814208"/>
        <a:ext cx="8903969" cy="642421"/>
      </dsp:txXfrm>
    </dsp:sp>
    <dsp:sp modelId="{7B8E45A1-DCC5-4FC3-AFA4-9CF546CD5819}">
      <dsp:nvSpPr>
        <dsp:cNvPr id="0" name=""/>
        <dsp:cNvSpPr/>
      </dsp:nvSpPr>
      <dsp:spPr>
        <a:xfrm>
          <a:off x="1603" y="266"/>
          <a:ext cx="2940152" cy="682395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Android</a:t>
          </a:r>
          <a:endParaRPr lang="en-US" sz="2700" kern="1200" dirty="0"/>
        </a:p>
      </dsp:txBody>
      <dsp:txXfrm>
        <a:off x="21590" y="20253"/>
        <a:ext cx="2900178" cy="642421"/>
      </dsp:txXfrm>
    </dsp:sp>
    <dsp:sp modelId="{6810A260-1681-4E41-9146-1A44B332DEBF}">
      <dsp:nvSpPr>
        <dsp:cNvPr id="0" name=""/>
        <dsp:cNvSpPr/>
      </dsp:nvSpPr>
      <dsp:spPr>
        <a:xfrm>
          <a:off x="3003498" y="266"/>
          <a:ext cx="2940152" cy="682395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iOS</a:t>
          </a:r>
          <a:endParaRPr lang="en-US" sz="2700" kern="1200" dirty="0"/>
        </a:p>
      </dsp:txBody>
      <dsp:txXfrm>
        <a:off x="3023485" y="20253"/>
        <a:ext cx="2900178" cy="642421"/>
      </dsp:txXfrm>
    </dsp:sp>
    <dsp:sp modelId="{1FC17D2D-D0A9-4E90-8AB8-3BD1C1AB058E}">
      <dsp:nvSpPr>
        <dsp:cNvPr id="0" name=""/>
        <dsp:cNvSpPr/>
      </dsp:nvSpPr>
      <dsp:spPr>
        <a:xfrm>
          <a:off x="6005394" y="266"/>
          <a:ext cx="2940152" cy="682395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Windows Phone</a:t>
          </a:r>
          <a:endParaRPr lang="en-US" sz="2700" kern="1200" dirty="0"/>
        </a:p>
      </dsp:txBody>
      <dsp:txXfrm>
        <a:off x="6025381" y="20253"/>
        <a:ext cx="2900178" cy="64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BB060-9DA5-490D-9610-F8966CD2FCDF}">
      <dsp:nvSpPr>
        <dsp:cNvPr id="0" name=""/>
        <dsp:cNvSpPr/>
      </dsp:nvSpPr>
      <dsp:spPr>
        <a:xfrm>
          <a:off x="3302" y="2143023"/>
          <a:ext cx="8940544" cy="92033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Your Application</a:t>
          </a:r>
          <a:endParaRPr lang="en-US" sz="4000" kern="1200" dirty="0"/>
        </a:p>
      </dsp:txBody>
      <dsp:txXfrm>
        <a:off x="30258" y="2169979"/>
        <a:ext cx="8886632" cy="866424"/>
      </dsp:txXfrm>
    </dsp:sp>
    <dsp:sp modelId="{B10171C2-A28C-4186-A820-9C9692F37A7C}">
      <dsp:nvSpPr>
        <dsp:cNvPr id="0" name=""/>
        <dsp:cNvSpPr/>
      </dsp:nvSpPr>
      <dsp:spPr>
        <a:xfrm>
          <a:off x="3302" y="1072228"/>
          <a:ext cx="6615316" cy="920336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Shared Code</a:t>
          </a:r>
          <a:endParaRPr lang="en-US" sz="2400" kern="1200" dirty="0"/>
        </a:p>
      </dsp:txBody>
      <dsp:txXfrm>
        <a:off x="30258" y="1099184"/>
        <a:ext cx="6561404" cy="866424"/>
      </dsp:txXfrm>
    </dsp:sp>
    <dsp:sp modelId="{2F5A32E7-AB86-49F1-AD23-F61A3EDEEB48}">
      <dsp:nvSpPr>
        <dsp:cNvPr id="0" name=""/>
        <dsp:cNvSpPr/>
      </dsp:nvSpPr>
      <dsp:spPr>
        <a:xfrm>
          <a:off x="3302" y="1433"/>
          <a:ext cx="2145044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Android UI</a:t>
          </a:r>
          <a:endParaRPr lang="en-US" sz="1900" kern="1200" dirty="0"/>
        </a:p>
      </dsp:txBody>
      <dsp:txXfrm>
        <a:off x="30258" y="28389"/>
        <a:ext cx="2091132" cy="866424"/>
      </dsp:txXfrm>
    </dsp:sp>
    <dsp:sp modelId="{503ECFC6-9A56-4DB7-9CFD-49AFEC6823C5}">
      <dsp:nvSpPr>
        <dsp:cNvPr id="0" name=""/>
        <dsp:cNvSpPr/>
      </dsp:nvSpPr>
      <dsp:spPr>
        <a:xfrm>
          <a:off x="2238438" y="1433"/>
          <a:ext cx="2145044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iOS UI</a:t>
          </a:r>
          <a:endParaRPr lang="en-US" sz="1900" kern="1200" dirty="0"/>
        </a:p>
      </dsp:txBody>
      <dsp:txXfrm>
        <a:off x="2265394" y="28389"/>
        <a:ext cx="2091132" cy="866424"/>
      </dsp:txXfrm>
    </dsp:sp>
    <dsp:sp modelId="{A833A7D2-A054-4C6C-8023-5E6FEBD80454}">
      <dsp:nvSpPr>
        <dsp:cNvPr id="0" name=""/>
        <dsp:cNvSpPr/>
      </dsp:nvSpPr>
      <dsp:spPr>
        <a:xfrm>
          <a:off x="4473575" y="1433"/>
          <a:ext cx="2145044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Windows Phone UI</a:t>
          </a:r>
          <a:endParaRPr lang="en-US" sz="1900" kern="1200" dirty="0"/>
        </a:p>
      </dsp:txBody>
      <dsp:txXfrm>
        <a:off x="4500531" y="28389"/>
        <a:ext cx="2091132" cy="866424"/>
      </dsp:txXfrm>
    </dsp:sp>
    <dsp:sp modelId="{9906453B-301E-48D3-920D-B80AF0367524}">
      <dsp:nvSpPr>
        <dsp:cNvPr id="0" name=""/>
        <dsp:cNvSpPr/>
      </dsp:nvSpPr>
      <dsp:spPr>
        <a:xfrm>
          <a:off x="6798802" y="1072228"/>
          <a:ext cx="2145044" cy="920336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QuickUI Elements</a:t>
          </a:r>
          <a:endParaRPr lang="en-US" sz="2400" kern="1200" dirty="0"/>
        </a:p>
      </dsp:txBody>
      <dsp:txXfrm>
        <a:off x="6825758" y="1099184"/>
        <a:ext cx="2091132" cy="866424"/>
      </dsp:txXfrm>
    </dsp:sp>
    <dsp:sp modelId="{3591F652-532B-4867-9C34-9EEA99D1F9C6}">
      <dsp:nvSpPr>
        <dsp:cNvPr id="0" name=""/>
        <dsp:cNvSpPr/>
      </dsp:nvSpPr>
      <dsp:spPr>
        <a:xfrm>
          <a:off x="6798802" y="1433"/>
          <a:ext cx="2145044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QuickUI Platform Renderer</a:t>
          </a:r>
          <a:endParaRPr lang="en-US" sz="1900" kern="1200" dirty="0"/>
        </a:p>
      </dsp:txBody>
      <dsp:txXfrm>
        <a:off x="6825758" y="28389"/>
        <a:ext cx="2091132" cy="866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15545-DE2F-47CC-B436-0A2471F4F6C5}">
      <dsp:nvSpPr>
        <dsp:cNvPr id="0" name=""/>
        <dsp:cNvSpPr/>
      </dsp:nvSpPr>
      <dsp:spPr>
        <a:xfrm>
          <a:off x="5124" y="2143023"/>
          <a:ext cx="8936900" cy="92033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Your Application</a:t>
          </a:r>
          <a:endParaRPr lang="en-US" sz="4000" kern="1200" dirty="0"/>
        </a:p>
      </dsp:txBody>
      <dsp:txXfrm>
        <a:off x="32080" y="2169979"/>
        <a:ext cx="8882988" cy="866424"/>
      </dsp:txXfrm>
    </dsp:sp>
    <dsp:sp modelId="{87BC1948-5C41-443D-A41A-82FB0011EE7C}">
      <dsp:nvSpPr>
        <dsp:cNvPr id="0" name=""/>
        <dsp:cNvSpPr/>
      </dsp:nvSpPr>
      <dsp:spPr>
        <a:xfrm>
          <a:off x="5124" y="1072228"/>
          <a:ext cx="5247791" cy="920336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QuickUI Interface</a:t>
          </a:r>
          <a:endParaRPr lang="en-US" sz="1800" kern="1200" dirty="0"/>
        </a:p>
      </dsp:txBody>
      <dsp:txXfrm>
        <a:off x="32080" y="1099184"/>
        <a:ext cx="5193879" cy="866424"/>
      </dsp:txXfrm>
    </dsp:sp>
    <dsp:sp modelId="{C1843E85-8CB6-45EF-AA7D-1D800EB8F0D2}">
      <dsp:nvSpPr>
        <dsp:cNvPr id="0" name=""/>
        <dsp:cNvSpPr/>
      </dsp:nvSpPr>
      <dsp:spPr>
        <a:xfrm>
          <a:off x="5124" y="1433"/>
          <a:ext cx="1701618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Android</a:t>
          </a:r>
          <a:endParaRPr lang="en-US" sz="1800" kern="1200" dirty="0"/>
        </a:p>
      </dsp:txBody>
      <dsp:txXfrm>
        <a:off x="32080" y="28389"/>
        <a:ext cx="1647706" cy="866424"/>
      </dsp:txXfrm>
    </dsp:sp>
    <dsp:sp modelId="{388B565E-55FE-42BB-8492-BB3F8ED9B2D7}">
      <dsp:nvSpPr>
        <dsp:cNvPr id="0" name=""/>
        <dsp:cNvSpPr/>
      </dsp:nvSpPr>
      <dsp:spPr>
        <a:xfrm>
          <a:off x="1778211" y="1433"/>
          <a:ext cx="1701618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iOS</a:t>
          </a:r>
          <a:endParaRPr lang="en-US" sz="1800" kern="1200" dirty="0"/>
        </a:p>
      </dsp:txBody>
      <dsp:txXfrm>
        <a:off x="1805167" y="28389"/>
        <a:ext cx="1647706" cy="866424"/>
      </dsp:txXfrm>
    </dsp:sp>
    <dsp:sp modelId="{24171EFE-1384-4016-914C-A4A6B214A74A}">
      <dsp:nvSpPr>
        <dsp:cNvPr id="0" name=""/>
        <dsp:cNvSpPr/>
      </dsp:nvSpPr>
      <dsp:spPr>
        <a:xfrm>
          <a:off x="3551297" y="1433"/>
          <a:ext cx="1701618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Windows Phone</a:t>
          </a:r>
          <a:endParaRPr lang="en-US" sz="1800" kern="1200" dirty="0"/>
        </a:p>
      </dsp:txBody>
      <dsp:txXfrm>
        <a:off x="3578253" y="28389"/>
        <a:ext cx="1647706" cy="866424"/>
      </dsp:txXfrm>
    </dsp:sp>
    <dsp:sp modelId="{521C832F-74E9-40EB-AE24-90661E387B3E}">
      <dsp:nvSpPr>
        <dsp:cNvPr id="0" name=""/>
        <dsp:cNvSpPr/>
      </dsp:nvSpPr>
      <dsp:spPr>
        <a:xfrm>
          <a:off x="5395852" y="1072228"/>
          <a:ext cx="1701618" cy="920336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 View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Models</a:t>
          </a:r>
          <a:endParaRPr lang="en-US" sz="1800" kern="1200" dirty="0"/>
        </a:p>
      </dsp:txBody>
      <dsp:txXfrm>
        <a:off x="5422808" y="1099184"/>
        <a:ext cx="1647706" cy="866424"/>
      </dsp:txXfrm>
    </dsp:sp>
    <dsp:sp modelId="{AF470CA5-03B3-4B88-9E57-6E6C98B552F8}">
      <dsp:nvSpPr>
        <dsp:cNvPr id="0" name=""/>
        <dsp:cNvSpPr/>
      </dsp:nvSpPr>
      <dsp:spPr>
        <a:xfrm>
          <a:off x="5395852" y="1433"/>
          <a:ext cx="1701618" cy="920336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 View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Renderers</a:t>
          </a:r>
          <a:endParaRPr lang="en-US" sz="1800" kern="1200" dirty="0"/>
        </a:p>
      </dsp:txBody>
      <dsp:txXfrm>
        <a:off x="5422808" y="28389"/>
        <a:ext cx="1647706" cy="866424"/>
      </dsp:txXfrm>
    </dsp:sp>
    <dsp:sp modelId="{8E9629F7-B867-4033-849D-1F85CABC9339}">
      <dsp:nvSpPr>
        <dsp:cNvPr id="0" name=""/>
        <dsp:cNvSpPr/>
      </dsp:nvSpPr>
      <dsp:spPr>
        <a:xfrm>
          <a:off x="7240406" y="1072228"/>
          <a:ext cx="1701618" cy="920336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Shared Code</a:t>
          </a:r>
          <a:endParaRPr lang="en-US" sz="1800" kern="1200" dirty="0"/>
        </a:p>
      </dsp:txBody>
      <dsp:txXfrm>
        <a:off x="7267362" y="1099184"/>
        <a:ext cx="1647706" cy="86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Xamarin.QuickUI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Cross-Platform UI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ActivityIndicator</a:t>
            </a:r>
            <a:endParaRPr lang="en-US" dirty="0" smtClean="0"/>
          </a:p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BoxView</a:t>
            </a:r>
            <a:endParaRPr lang="en-US" dirty="0" smtClean="0"/>
          </a:p>
          <a:p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Entry</a:t>
            </a:r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NavigationMenu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OpenGLView</a:t>
            </a:r>
            <a:endParaRPr lang="en-US" dirty="0"/>
          </a:p>
          <a:p>
            <a:r>
              <a:rPr lang="en-US" dirty="0" err="1"/>
              <a:t>ProgressBar</a:t>
            </a:r>
            <a:endParaRPr lang="en-US" dirty="0"/>
          </a:p>
          <a:p>
            <a:r>
              <a:rPr lang="en-US" dirty="0" err="1"/>
              <a:t>ScrollView</a:t>
            </a:r>
            <a:endParaRPr lang="en-US" dirty="0"/>
          </a:p>
          <a:p>
            <a:r>
              <a:rPr lang="en-US" dirty="0" err="1"/>
              <a:t>SearchBar</a:t>
            </a:r>
            <a:endParaRPr lang="en-US" dirty="0"/>
          </a:p>
          <a:p>
            <a:r>
              <a:rPr lang="en-US" dirty="0"/>
              <a:t>Slider</a:t>
            </a:r>
          </a:p>
          <a:p>
            <a:r>
              <a:rPr lang="en-US" dirty="0"/>
              <a:t>Stepper</a:t>
            </a:r>
          </a:p>
          <a:p>
            <a:r>
              <a:rPr lang="en-US" dirty="0"/>
              <a:t>Switch</a:t>
            </a:r>
          </a:p>
          <a:p>
            <a:r>
              <a:rPr lang="en-US" dirty="0" err="1" smtClean="0"/>
              <a:t>TableView</a:t>
            </a:r>
            <a:endParaRPr lang="en-US" dirty="0"/>
          </a:p>
          <a:p>
            <a:r>
              <a:rPr lang="en-US" dirty="0" err="1"/>
              <a:t>TimePicker</a:t>
            </a:r>
            <a:endParaRPr lang="en-US" dirty="0"/>
          </a:p>
          <a:p>
            <a:r>
              <a:rPr lang="en-US" dirty="0"/>
              <a:t>Toolbar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7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StackLayout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Simplest and most commonly used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Lays out children either vertically or horizontally in single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nested into multiple levels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GridLayout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complicated but powerful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Lays out children into a configurable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Nesting of grids works but is not advised and should not be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AbsoluteLayout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 positioning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must position each elements X, Y, Width, and Height by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are responsible for </a:t>
            </a:r>
            <a:r>
              <a:rPr lang="en-US" dirty="0" err="1" smtClean="0"/>
              <a:t>relayouts</a:t>
            </a:r>
            <a:r>
              <a:rPr lang="en-US" dirty="0" smtClean="0"/>
              <a:t> when View size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NavigationPage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push or pop other pages to and from the visual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a back button to return to previous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UINavigationController like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TabbedPage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Embeds multiple pages into a single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text and an icon for each embedded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UITabbarController like interface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MasterDetailPage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Embeds a Master and a Detail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a UISplitViewController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Behaves differently depending on the target idiom (phone or tablet)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QuickUI?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Cross platform way to create UI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Android 4.0.0</a:t>
            </a:r>
            <a:r>
              <a:rPr lang="en-US" dirty="0" smtClean="0"/>
              <a:t>+ (2.3 support coming soon)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iOS 6+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Windows Phone 7.1+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Near 100% code sharing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Interop with existing code-bases</a:t>
            </a:r>
          </a:p>
        </p:txBody>
      </p:sp>
    </p:spTree>
    <p:extLst>
      <p:ext uri="{BB962C8B-B14F-4D97-AF65-F5344CB8AC3E}">
        <p14:creationId xmlns:p14="http://schemas.microsoft.com/office/powerpoint/2010/main" val="210409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QuickUI Application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25113"/>
              </p:ext>
            </p:extLst>
          </p:nvPr>
        </p:nvGraphicFramePr>
        <p:xfrm>
          <a:off x="1103684" y="2485774"/>
          <a:ext cx="8947150" cy="306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99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100% QuickUI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for maximum code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to write platform specific code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Embed QuickUI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new QuickUI elements and embed them into your existing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embed entire pages of content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for beginning the process of moving to QuickUI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QuickUI + Native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QuickUI application and embed pre-built or custom native UI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renderer for each target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direct access to the full power of the Xamarin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QuickUI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84724"/>
              </p:ext>
            </p:extLst>
          </p:nvPr>
        </p:nvGraphicFramePr>
        <p:xfrm>
          <a:off x="1103684" y="2485774"/>
          <a:ext cx="8947150" cy="306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33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QuickUI + Native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914583"/>
              </p:ext>
            </p:extLst>
          </p:nvPr>
        </p:nvGraphicFramePr>
        <p:xfrm>
          <a:off x="1103684" y="2485774"/>
          <a:ext cx="8947150" cy="306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923130" cy="4195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myApp = new ContentPage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Content = new Label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Text = “Hello World”,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XAlign = TextAlignment.Center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96" y="915491"/>
            <a:ext cx="2970787" cy="5581479"/>
          </a:xfrm>
        </p:spPr>
      </p:pic>
    </p:spTree>
    <p:extLst>
      <p:ext uri="{BB962C8B-B14F-4D97-AF65-F5344CB8AC3E}">
        <p14:creationId xmlns:p14="http://schemas.microsoft.com/office/powerpoint/2010/main" val="416370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Objects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class for all QuickUI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Contains basic size and positioning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not contain children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QuickUI Control which can contain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Contains public Add and Remove methods for Views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Element used for containing logical groupings of Views and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Contains application lifecycle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for creating navigation, tabbed, and split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QuickUI provides bindings to common API elements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Enable MVVM pattern when developing apps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Simply and quickly bind your data into lists and tables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Bind data into custom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50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438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Ion</vt:lpstr>
      <vt:lpstr>Xamarin.QuickUI</vt:lpstr>
      <vt:lpstr>What is QuickUI?</vt:lpstr>
      <vt:lpstr>QuickUI Application Architecture</vt:lpstr>
      <vt:lpstr>Usage Scenarios</vt:lpstr>
      <vt:lpstr>Embed QuickUI</vt:lpstr>
      <vt:lpstr>QuickUI + Native Elements</vt:lpstr>
      <vt:lpstr>Hello World</vt:lpstr>
      <vt:lpstr>Primary Objects</vt:lpstr>
      <vt:lpstr>Bindings</vt:lpstr>
      <vt:lpstr>Views</vt:lpstr>
      <vt:lpstr>Layouts</vt:lpstr>
      <vt:lpstr>Pages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Xamarin.QuickUI</dc:title>
  <dc:creator>Jason Smith</dc:creator>
  <cp:lastModifiedBy>Jason Smith</cp:lastModifiedBy>
  <cp:revision>11</cp:revision>
  <dcterms:created xsi:type="dcterms:W3CDTF">2013-08-12T05:56:49Z</dcterms:created>
  <dcterms:modified xsi:type="dcterms:W3CDTF">2013-09-09T20:13:23Z</dcterms:modified>
</cp:coreProperties>
</file>