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442F-0EFA-4332-8A8B-9A3214D01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1F05B-F804-4F33-AEDA-A8B863F87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0B1A-88B0-4525-880C-A79B7ECF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3E7E-0EFC-4485-856F-ABF57990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56D2-345B-4D54-977D-9EB4607B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DEEE-5C9B-49E2-9519-8E1AF6A2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48099-7DC7-4D04-8193-D59D04EED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DE67-63F0-4D2A-AB35-B657FA7B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CCDF5-8E07-4A34-AA34-F6C967B2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A719-2751-4663-A82D-FF39C437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E8580-DAF1-4498-BACB-3A3BADD69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1237E-DDE0-45AE-ADBA-5C5E1E49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722E-976C-4CD1-B259-6C8E68CC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C575A-8646-420D-85B3-840D6DA1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E0021-0E3E-496E-A0F0-7A799FD1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3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52F6-0038-4B1A-B0F7-CE4F4253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E09F-7240-47EB-B64C-2D866D2E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C3FA-C4E3-4C3B-AABA-3493E1B3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9A1D-582E-4984-90A6-48DDE0B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339F-BF2E-4D2F-AA11-5688D19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0644-DB56-444D-85E5-EED280E7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65C7-B5F3-44B2-BF24-FDA28955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85AD1-FB18-4165-A0FB-6615FEF3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A2B0-C19E-4142-BBF2-79D14EC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0F0B-4601-4299-B33D-907608B0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FA9F-60A3-4CF3-8914-E8B6F30A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D70C-CED3-4437-A4F5-F4FF0894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80546-F686-467B-8E02-2A76074FF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8E61-D879-4DFF-AAFC-2F56B343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27FC0-58BF-4BAF-924F-43C5768D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E209-B5BD-4789-BFA0-3F1AAD00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ED0A-353E-47FB-80CA-D3EBEB11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0FFC-6B6D-4A97-A7A3-975CE88E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A222-AC9A-4C88-AF10-C2092F833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25B81-8C15-4959-BE03-7B6B4B309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62424-2C71-4260-9EEE-FA24E3D4D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6469-25B6-42CE-93B0-5B040C74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69AC4-6981-4A21-88A7-605B8E28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076A-4745-4926-B52D-6343709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1A52-5563-4F15-9404-9C28A24B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909FF-6600-417D-9374-178993BB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5424-F3ED-4437-952A-5A30B66D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5167C-45FC-4338-A7C2-70DE2038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0B9D3-D0CA-44DD-A289-18DFF5D7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8CC0B-A184-4B88-B929-6B0B097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C7EA3-92AE-41CE-AE9D-4A55A23B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77DE-9C59-4095-8DE2-E4AE1DAF7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68B7-A5D8-4D8F-9BA3-F2E30E07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D0C78-7386-4434-BF4F-1448A091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9BD46-53D2-4201-9B1D-225B8D35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3FA4-F130-479F-AC48-4465597D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596A-545D-442B-8CB6-BDBAE909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8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3B77-A02E-4276-A0B1-6F5501A9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C31DC-FE56-4C79-A2BC-C653BBC72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C1AD6-CA21-4DB4-A653-44F4C0D94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4101-079D-4147-BB9A-B090A411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B3D9-131B-4668-B692-1C1ABBBF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A66FD-297B-46DD-AF2B-00E47059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5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DBC0B-B87A-412E-848D-EDB9F2B6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6A4B-607C-4355-941D-1BFD670F6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86117-70F4-4C8C-84BB-FCB161E40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49212-1831-43AD-B3ED-1F0F96E16C92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C7CED-6023-4B54-A9C0-2EFFC538F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3937F-CD36-49C5-8A12-5DDAA3659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AD555-F984-44E2-93C2-47E517772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AC36-BE95-409E-8434-931BA55C8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Next-level Xamarin.Forms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563D42-85FB-494A-9C3C-A68D2E6E57BA}"/>
              </a:ext>
            </a:extLst>
          </p:cNvPr>
          <p:cNvSpPr txBox="1">
            <a:spLocks/>
          </p:cNvSpPr>
          <p:nvPr/>
        </p:nvSpPr>
        <p:spPr>
          <a:xfrm>
            <a:off x="1537252" y="5265478"/>
            <a:ext cx="9144000" cy="940317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Andy Lech</a:t>
            </a:r>
          </a:p>
          <a:p>
            <a:pPr algn="l"/>
            <a:r>
              <a:rPr lang="en-US" dirty="0"/>
              <a:t>Lead Mobile Engineer, Golf Channel</a:t>
            </a:r>
          </a:p>
          <a:p>
            <a:pPr algn="r"/>
            <a:r>
              <a:rPr lang="en-US" dirty="0"/>
              <a:t>@TheXamarinFiles</a:t>
            </a:r>
          </a:p>
          <a:p>
            <a:pPr algn="r"/>
            <a:r>
              <a:rPr lang="en-US" dirty="0"/>
              <a:t>github.com/xamarinfiles</a:t>
            </a:r>
          </a:p>
        </p:txBody>
      </p:sp>
    </p:spTree>
    <p:extLst>
      <p:ext uri="{BB962C8B-B14F-4D97-AF65-F5344CB8AC3E}">
        <p14:creationId xmlns:p14="http://schemas.microsoft.com/office/powerpoint/2010/main" val="370523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Next-level Xamarin.Forms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Next-level Xamarin.Forms</dc:title>
  <dc:creator>Andy Lech</dc:creator>
  <cp:lastModifiedBy>Andy Lech</cp:lastModifiedBy>
  <cp:revision>1</cp:revision>
  <dcterms:created xsi:type="dcterms:W3CDTF">2018-03-16T22:39:28Z</dcterms:created>
  <dcterms:modified xsi:type="dcterms:W3CDTF">2018-03-16T22:44:51Z</dcterms:modified>
</cp:coreProperties>
</file>