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9" r:id="rId4"/>
    <p:sldId id="257" r:id="rId5"/>
    <p:sldId id="258" r:id="rId6"/>
    <p:sldId id="262" r:id="rId7"/>
    <p:sldId id="263" r:id="rId8"/>
    <p:sldId id="264" r:id="rId9"/>
  </p:sldIdLst>
  <p:sldSz cx="12192000" cy="6858000"/>
  <p:notesSz cx="6888163" cy="10018713"/>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50" d="100"/>
          <a:sy n="150" d="100"/>
        </p:scale>
        <p:origin x="65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2B1B5-31C4-450E-A9F6-CAE65C8F50C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DE"/>
          </a:p>
        </p:txBody>
      </p:sp>
      <p:sp>
        <p:nvSpPr>
          <p:cNvPr id="3" name="Untertitel 2">
            <a:extLst>
              <a:ext uri="{FF2B5EF4-FFF2-40B4-BE49-F238E27FC236}">
                <a16:creationId xmlns:a16="http://schemas.microsoft.com/office/drawing/2014/main" id="{49E04CBC-540B-467B-B944-CA1DEA614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DE"/>
          </a:p>
        </p:txBody>
      </p:sp>
      <p:sp>
        <p:nvSpPr>
          <p:cNvPr id="4" name="Datumsplatzhalter 3">
            <a:extLst>
              <a:ext uri="{FF2B5EF4-FFF2-40B4-BE49-F238E27FC236}">
                <a16:creationId xmlns:a16="http://schemas.microsoft.com/office/drawing/2014/main" id="{36045D7D-1134-4278-AD73-A8C565E7A3E0}"/>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5" name="Fußzeilenplatzhalter 4">
            <a:extLst>
              <a:ext uri="{FF2B5EF4-FFF2-40B4-BE49-F238E27FC236}">
                <a16:creationId xmlns:a16="http://schemas.microsoft.com/office/drawing/2014/main" id="{4B01073B-E6EE-43A8-B20B-9DE579CC463D}"/>
              </a:ext>
            </a:extLst>
          </p:cNvPr>
          <p:cNvSpPr>
            <a:spLocks noGrp="1"/>
          </p:cNvSpPr>
          <p:nvPr>
            <p:ph type="ftr" sz="quarter" idx="11"/>
          </p:nvPr>
        </p:nvSpPr>
        <p:spPr/>
        <p:txBody>
          <a:bodyPr/>
          <a:lstStyle/>
          <a:p>
            <a:endParaRPr lang="en-DE"/>
          </a:p>
        </p:txBody>
      </p:sp>
      <p:sp>
        <p:nvSpPr>
          <p:cNvPr id="6" name="Foliennummernplatzhalter 5">
            <a:extLst>
              <a:ext uri="{FF2B5EF4-FFF2-40B4-BE49-F238E27FC236}">
                <a16:creationId xmlns:a16="http://schemas.microsoft.com/office/drawing/2014/main" id="{A3622A09-A1BD-4D14-AAD1-4D40AB568818}"/>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328468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2BD2AE-26BB-43C6-A604-77A23BB26950}"/>
              </a:ext>
            </a:extLst>
          </p:cNvPr>
          <p:cNvSpPr>
            <a:spLocks noGrp="1"/>
          </p:cNvSpPr>
          <p:nvPr>
            <p:ph type="title"/>
          </p:nvPr>
        </p:nvSpPr>
        <p:spPr/>
        <p:txBody>
          <a:bodyPr/>
          <a:lstStyle/>
          <a:p>
            <a:r>
              <a:rPr lang="de-DE"/>
              <a:t>Mastertitelformat bearbeiten</a:t>
            </a:r>
            <a:endParaRPr lang="en-DE"/>
          </a:p>
        </p:txBody>
      </p:sp>
      <p:sp>
        <p:nvSpPr>
          <p:cNvPr id="3" name="Vertikaler Textplatzhalter 2">
            <a:extLst>
              <a:ext uri="{FF2B5EF4-FFF2-40B4-BE49-F238E27FC236}">
                <a16:creationId xmlns:a16="http://schemas.microsoft.com/office/drawing/2014/main" id="{4ACE59A9-F021-49B6-ADB3-18B4F5B7612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DE"/>
          </a:p>
        </p:txBody>
      </p:sp>
      <p:sp>
        <p:nvSpPr>
          <p:cNvPr id="4" name="Datumsplatzhalter 3">
            <a:extLst>
              <a:ext uri="{FF2B5EF4-FFF2-40B4-BE49-F238E27FC236}">
                <a16:creationId xmlns:a16="http://schemas.microsoft.com/office/drawing/2014/main" id="{BB0AC63D-AF77-4639-B332-88F3C0211790}"/>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5" name="Fußzeilenplatzhalter 4">
            <a:extLst>
              <a:ext uri="{FF2B5EF4-FFF2-40B4-BE49-F238E27FC236}">
                <a16:creationId xmlns:a16="http://schemas.microsoft.com/office/drawing/2014/main" id="{F067E4F9-ED68-453E-AD16-351DE243D0E2}"/>
              </a:ext>
            </a:extLst>
          </p:cNvPr>
          <p:cNvSpPr>
            <a:spLocks noGrp="1"/>
          </p:cNvSpPr>
          <p:nvPr>
            <p:ph type="ftr" sz="quarter" idx="11"/>
          </p:nvPr>
        </p:nvSpPr>
        <p:spPr/>
        <p:txBody>
          <a:bodyPr/>
          <a:lstStyle/>
          <a:p>
            <a:endParaRPr lang="en-DE"/>
          </a:p>
        </p:txBody>
      </p:sp>
      <p:sp>
        <p:nvSpPr>
          <p:cNvPr id="6" name="Foliennummernplatzhalter 5">
            <a:extLst>
              <a:ext uri="{FF2B5EF4-FFF2-40B4-BE49-F238E27FC236}">
                <a16:creationId xmlns:a16="http://schemas.microsoft.com/office/drawing/2014/main" id="{FAF08BAE-14F3-4FB3-994B-DFE7EF93D64E}"/>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291565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5A0B1EC-1E78-48B4-A710-77064C9CA62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DE"/>
          </a:p>
        </p:txBody>
      </p:sp>
      <p:sp>
        <p:nvSpPr>
          <p:cNvPr id="3" name="Vertikaler Textplatzhalter 2">
            <a:extLst>
              <a:ext uri="{FF2B5EF4-FFF2-40B4-BE49-F238E27FC236}">
                <a16:creationId xmlns:a16="http://schemas.microsoft.com/office/drawing/2014/main" id="{A0424755-06D2-43C3-AB26-FCCAC511600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DE"/>
          </a:p>
        </p:txBody>
      </p:sp>
      <p:sp>
        <p:nvSpPr>
          <p:cNvPr id="4" name="Datumsplatzhalter 3">
            <a:extLst>
              <a:ext uri="{FF2B5EF4-FFF2-40B4-BE49-F238E27FC236}">
                <a16:creationId xmlns:a16="http://schemas.microsoft.com/office/drawing/2014/main" id="{57D8C02A-0EE7-4884-8ACF-93188D31C59B}"/>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5" name="Fußzeilenplatzhalter 4">
            <a:extLst>
              <a:ext uri="{FF2B5EF4-FFF2-40B4-BE49-F238E27FC236}">
                <a16:creationId xmlns:a16="http://schemas.microsoft.com/office/drawing/2014/main" id="{B54F9603-E311-42A2-A81D-43907A8585D1}"/>
              </a:ext>
            </a:extLst>
          </p:cNvPr>
          <p:cNvSpPr>
            <a:spLocks noGrp="1"/>
          </p:cNvSpPr>
          <p:nvPr>
            <p:ph type="ftr" sz="quarter" idx="11"/>
          </p:nvPr>
        </p:nvSpPr>
        <p:spPr/>
        <p:txBody>
          <a:bodyPr/>
          <a:lstStyle/>
          <a:p>
            <a:endParaRPr lang="en-DE"/>
          </a:p>
        </p:txBody>
      </p:sp>
      <p:sp>
        <p:nvSpPr>
          <p:cNvPr id="6" name="Foliennummernplatzhalter 5">
            <a:extLst>
              <a:ext uri="{FF2B5EF4-FFF2-40B4-BE49-F238E27FC236}">
                <a16:creationId xmlns:a16="http://schemas.microsoft.com/office/drawing/2014/main" id="{2B063E9D-5F35-4F4D-8D47-C21DE18C03FC}"/>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203190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B0BCAB-9583-4DC2-B90A-502E63DF363D}"/>
              </a:ext>
            </a:extLst>
          </p:cNvPr>
          <p:cNvSpPr>
            <a:spLocks noGrp="1"/>
          </p:cNvSpPr>
          <p:nvPr>
            <p:ph type="title"/>
          </p:nvPr>
        </p:nvSpPr>
        <p:spPr/>
        <p:txBody>
          <a:bodyPr/>
          <a:lstStyle/>
          <a:p>
            <a:r>
              <a:rPr lang="de-DE"/>
              <a:t>Mastertitelformat bearbeiten</a:t>
            </a:r>
            <a:endParaRPr lang="en-DE"/>
          </a:p>
        </p:txBody>
      </p:sp>
      <p:sp>
        <p:nvSpPr>
          <p:cNvPr id="3" name="Inhaltsplatzhalter 2">
            <a:extLst>
              <a:ext uri="{FF2B5EF4-FFF2-40B4-BE49-F238E27FC236}">
                <a16:creationId xmlns:a16="http://schemas.microsoft.com/office/drawing/2014/main" id="{B1F78174-BB89-4851-86D9-343DEC3F440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DE"/>
          </a:p>
        </p:txBody>
      </p:sp>
      <p:sp>
        <p:nvSpPr>
          <p:cNvPr id="4" name="Datumsplatzhalter 3">
            <a:extLst>
              <a:ext uri="{FF2B5EF4-FFF2-40B4-BE49-F238E27FC236}">
                <a16:creationId xmlns:a16="http://schemas.microsoft.com/office/drawing/2014/main" id="{E3A15596-989F-453F-A0F9-7259E38DC66B}"/>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5" name="Fußzeilenplatzhalter 4">
            <a:extLst>
              <a:ext uri="{FF2B5EF4-FFF2-40B4-BE49-F238E27FC236}">
                <a16:creationId xmlns:a16="http://schemas.microsoft.com/office/drawing/2014/main" id="{5443B2E7-ED86-493D-AE9B-48B847990CE0}"/>
              </a:ext>
            </a:extLst>
          </p:cNvPr>
          <p:cNvSpPr>
            <a:spLocks noGrp="1"/>
          </p:cNvSpPr>
          <p:nvPr>
            <p:ph type="ftr" sz="quarter" idx="11"/>
          </p:nvPr>
        </p:nvSpPr>
        <p:spPr/>
        <p:txBody>
          <a:bodyPr/>
          <a:lstStyle/>
          <a:p>
            <a:endParaRPr lang="en-DE"/>
          </a:p>
        </p:txBody>
      </p:sp>
      <p:sp>
        <p:nvSpPr>
          <p:cNvPr id="6" name="Foliennummernplatzhalter 5">
            <a:extLst>
              <a:ext uri="{FF2B5EF4-FFF2-40B4-BE49-F238E27FC236}">
                <a16:creationId xmlns:a16="http://schemas.microsoft.com/office/drawing/2014/main" id="{D730A924-35AE-4144-9B09-CFE520C24988}"/>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278215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CF14A2-0962-471C-AB98-A6F805DEFE3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DE"/>
          </a:p>
        </p:txBody>
      </p:sp>
      <p:sp>
        <p:nvSpPr>
          <p:cNvPr id="3" name="Textplatzhalter 2">
            <a:extLst>
              <a:ext uri="{FF2B5EF4-FFF2-40B4-BE49-F238E27FC236}">
                <a16:creationId xmlns:a16="http://schemas.microsoft.com/office/drawing/2014/main" id="{65725683-7F68-4F2A-A42E-B9C785BAB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4BAEAC4-8FD8-4BEA-B701-215098D2F89F}"/>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5" name="Fußzeilenplatzhalter 4">
            <a:extLst>
              <a:ext uri="{FF2B5EF4-FFF2-40B4-BE49-F238E27FC236}">
                <a16:creationId xmlns:a16="http://schemas.microsoft.com/office/drawing/2014/main" id="{B12DD3FB-3A27-4437-8813-8D750FE19E3A}"/>
              </a:ext>
            </a:extLst>
          </p:cNvPr>
          <p:cNvSpPr>
            <a:spLocks noGrp="1"/>
          </p:cNvSpPr>
          <p:nvPr>
            <p:ph type="ftr" sz="quarter" idx="11"/>
          </p:nvPr>
        </p:nvSpPr>
        <p:spPr/>
        <p:txBody>
          <a:bodyPr/>
          <a:lstStyle/>
          <a:p>
            <a:endParaRPr lang="en-DE"/>
          </a:p>
        </p:txBody>
      </p:sp>
      <p:sp>
        <p:nvSpPr>
          <p:cNvPr id="6" name="Foliennummernplatzhalter 5">
            <a:extLst>
              <a:ext uri="{FF2B5EF4-FFF2-40B4-BE49-F238E27FC236}">
                <a16:creationId xmlns:a16="http://schemas.microsoft.com/office/drawing/2014/main" id="{3D336EF4-0E38-492B-9BB3-DFC9B71534F8}"/>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373334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1E24AC-1283-41FC-89DD-5A42DADDA37A}"/>
              </a:ext>
            </a:extLst>
          </p:cNvPr>
          <p:cNvSpPr>
            <a:spLocks noGrp="1"/>
          </p:cNvSpPr>
          <p:nvPr>
            <p:ph type="title"/>
          </p:nvPr>
        </p:nvSpPr>
        <p:spPr/>
        <p:txBody>
          <a:bodyPr/>
          <a:lstStyle/>
          <a:p>
            <a:r>
              <a:rPr lang="de-DE"/>
              <a:t>Mastertitelformat bearbeiten</a:t>
            </a:r>
            <a:endParaRPr lang="en-DE"/>
          </a:p>
        </p:txBody>
      </p:sp>
      <p:sp>
        <p:nvSpPr>
          <p:cNvPr id="3" name="Inhaltsplatzhalter 2">
            <a:extLst>
              <a:ext uri="{FF2B5EF4-FFF2-40B4-BE49-F238E27FC236}">
                <a16:creationId xmlns:a16="http://schemas.microsoft.com/office/drawing/2014/main" id="{E1FA8E07-5DE8-4803-9696-BEE357990B7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DE"/>
          </a:p>
        </p:txBody>
      </p:sp>
      <p:sp>
        <p:nvSpPr>
          <p:cNvPr id="4" name="Inhaltsplatzhalter 3">
            <a:extLst>
              <a:ext uri="{FF2B5EF4-FFF2-40B4-BE49-F238E27FC236}">
                <a16:creationId xmlns:a16="http://schemas.microsoft.com/office/drawing/2014/main" id="{652715F9-23E6-4F54-86C4-18601A4733C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DE"/>
          </a:p>
        </p:txBody>
      </p:sp>
      <p:sp>
        <p:nvSpPr>
          <p:cNvPr id="5" name="Datumsplatzhalter 4">
            <a:extLst>
              <a:ext uri="{FF2B5EF4-FFF2-40B4-BE49-F238E27FC236}">
                <a16:creationId xmlns:a16="http://schemas.microsoft.com/office/drawing/2014/main" id="{64F1B952-BE34-48F3-8E73-7FBCD430E7B6}"/>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6" name="Fußzeilenplatzhalter 5">
            <a:extLst>
              <a:ext uri="{FF2B5EF4-FFF2-40B4-BE49-F238E27FC236}">
                <a16:creationId xmlns:a16="http://schemas.microsoft.com/office/drawing/2014/main" id="{0AD76627-2CB0-4408-AB21-1EB930D426AE}"/>
              </a:ext>
            </a:extLst>
          </p:cNvPr>
          <p:cNvSpPr>
            <a:spLocks noGrp="1"/>
          </p:cNvSpPr>
          <p:nvPr>
            <p:ph type="ftr" sz="quarter" idx="11"/>
          </p:nvPr>
        </p:nvSpPr>
        <p:spPr/>
        <p:txBody>
          <a:bodyPr/>
          <a:lstStyle/>
          <a:p>
            <a:endParaRPr lang="en-DE"/>
          </a:p>
        </p:txBody>
      </p:sp>
      <p:sp>
        <p:nvSpPr>
          <p:cNvPr id="7" name="Foliennummernplatzhalter 6">
            <a:extLst>
              <a:ext uri="{FF2B5EF4-FFF2-40B4-BE49-F238E27FC236}">
                <a16:creationId xmlns:a16="http://schemas.microsoft.com/office/drawing/2014/main" id="{C40FA30F-4A3F-4438-94D2-EB368682D152}"/>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274526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F2DCA-AD88-48F0-80BF-8DE8E208EF72}"/>
              </a:ext>
            </a:extLst>
          </p:cNvPr>
          <p:cNvSpPr>
            <a:spLocks noGrp="1"/>
          </p:cNvSpPr>
          <p:nvPr>
            <p:ph type="title"/>
          </p:nvPr>
        </p:nvSpPr>
        <p:spPr>
          <a:xfrm>
            <a:off x="839788" y="365125"/>
            <a:ext cx="10515600" cy="1325563"/>
          </a:xfrm>
        </p:spPr>
        <p:txBody>
          <a:bodyPr/>
          <a:lstStyle/>
          <a:p>
            <a:r>
              <a:rPr lang="de-DE"/>
              <a:t>Mastertitelformat bearbeiten</a:t>
            </a:r>
            <a:endParaRPr lang="en-DE"/>
          </a:p>
        </p:txBody>
      </p:sp>
      <p:sp>
        <p:nvSpPr>
          <p:cNvPr id="3" name="Textplatzhalter 2">
            <a:extLst>
              <a:ext uri="{FF2B5EF4-FFF2-40B4-BE49-F238E27FC236}">
                <a16:creationId xmlns:a16="http://schemas.microsoft.com/office/drawing/2014/main" id="{7FDE4C68-2AD6-4A64-97C4-68F33DF824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7262097-ECCC-4F2B-A765-DC0E210762A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DE"/>
          </a:p>
        </p:txBody>
      </p:sp>
      <p:sp>
        <p:nvSpPr>
          <p:cNvPr id="5" name="Textplatzhalter 4">
            <a:extLst>
              <a:ext uri="{FF2B5EF4-FFF2-40B4-BE49-F238E27FC236}">
                <a16:creationId xmlns:a16="http://schemas.microsoft.com/office/drawing/2014/main" id="{A9B553AD-08A1-4B8F-9AA1-3D43C6F56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4847580-4270-4F19-80BC-E261AF1493E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DE"/>
          </a:p>
        </p:txBody>
      </p:sp>
      <p:sp>
        <p:nvSpPr>
          <p:cNvPr id="7" name="Datumsplatzhalter 6">
            <a:extLst>
              <a:ext uri="{FF2B5EF4-FFF2-40B4-BE49-F238E27FC236}">
                <a16:creationId xmlns:a16="http://schemas.microsoft.com/office/drawing/2014/main" id="{90680F1F-7E6F-45C4-88D1-46E767DD5D7D}"/>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8" name="Fußzeilenplatzhalter 7">
            <a:extLst>
              <a:ext uri="{FF2B5EF4-FFF2-40B4-BE49-F238E27FC236}">
                <a16:creationId xmlns:a16="http://schemas.microsoft.com/office/drawing/2014/main" id="{FE99A902-7452-4C2F-8297-0C9022EC5966}"/>
              </a:ext>
            </a:extLst>
          </p:cNvPr>
          <p:cNvSpPr>
            <a:spLocks noGrp="1"/>
          </p:cNvSpPr>
          <p:nvPr>
            <p:ph type="ftr" sz="quarter" idx="11"/>
          </p:nvPr>
        </p:nvSpPr>
        <p:spPr/>
        <p:txBody>
          <a:bodyPr/>
          <a:lstStyle/>
          <a:p>
            <a:endParaRPr lang="en-DE"/>
          </a:p>
        </p:txBody>
      </p:sp>
      <p:sp>
        <p:nvSpPr>
          <p:cNvPr id="9" name="Foliennummernplatzhalter 8">
            <a:extLst>
              <a:ext uri="{FF2B5EF4-FFF2-40B4-BE49-F238E27FC236}">
                <a16:creationId xmlns:a16="http://schemas.microsoft.com/office/drawing/2014/main" id="{1D3F8407-236F-4704-A458-AF03CB0B9C23}"/>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25662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164C63-3528-4D11-B656-B769CF45FA78}"/>
              </a:ext>
            </a:extLst>
          </p:cNvPr>
          <p:cNvSpPr>
            <a:spLocks noGrp="1"/>
          </p:cNvSpPr>
          <p:nvPr>
            <p:ph type="title"/>
          </p:nvPr>
        </p:nvSpPr>
        <p:spPr/>
        <p:txBody>
          <a:bodyPr/>
          <a:lstStyle/>
          <a:p>
            <a:r>
              <a:rPr lang="de-DE"/>
              <a:t>Mastertitelformat bearbeiten</a:t>
            </a:r>
            <a:endParaRPr lang="en-DE"/>
          </a:p>
        </p:txBody>
      </p:sp>
      <p:sp>
        <p:nvSpPr>
          <p:cNvPr id="3" name="Datumsplatzhalter 2">
            <a:extLst>
              <a:ext uri="{FF2B5EF4-FFF2-40B4-BE49-F238E27FC236}">
                <a16:creationId xmlns:a16="http://schemas.microsoft.com/office/drawing/2014/main" id="{6DF9E755-563C-4F3D-A05B-E7C1CA213C99}"/>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4" name="Fußzeilenplatzhalter 3">
            <a:extLst>
              <a:ext uri="{FF2B5EF4-FFF2-40B4-BE49-F238E27FC236}">
                <a16:creationId xmlns:a16="http://schemas.microsoft.com/office/drawing/2014/main" id="{8783CE4A-E3FC-4C37-8167-7B5087D58497}"/>
              </a:ext>
            </a:extLst>
          </p:cNvPr>
          <p:cNvSpPr>
            <a:spLocks noGrp="1"/>
          </p:cNvSpPr>
          <p:nvPr>
            <p:ph type="ftr" sz="quarter" idx="11"/>
          </p:nvPr>
        </p:nvSpPr>
        <p:spPr/>
        <p:txBody>
          <a:bodyPr/>
          <a:lstStyle/>
          <a:p>
            <a:endParaRPr lang="en-DE"/>
          </a:p>
        </p:txBody>
      </p:sp>
      <p:sp>
        <p:nvSpPr>
          <p:cNvPr id="5" name="Foliennummernplatzhalter 4">
            <a:extLst>
              <a:ext uri="{FF2B5EF4-FFF2-40B4-BE49-F238E27FC236}">
                <a16:creationId xmlns:a16="http://schemas.microsoft.com/office/drawing/2014/main" id="{CE2CC969-4D8F-422A-9C38-E03E7AE08E25}"/>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486761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13B0704-F92D-4606-B849-98AC7B9F5D77}"/>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3" name="Fußzeilenplatzhalter 2">
            <a:extLst>
              <a:ext uri="{FF2B5EF4-FFF2-40B4-BE49-F238E27FC236}">
                <a16:creationId xmlns:a16="http://schemas.microsoft.com/office/drawing/2014/main" id="{4D49261A-F952-44CF-929A-1252606A1DE2}"/>
              </a:ext>
            </a:extLst>
          </p:cNvPr>
          <p:cNvSpPr>
            <a:spLocks noGrp="1"/>
          </p:cNvSpPr>
          <p:nvPr>
            <p:ph type="ftr" sz="quarter" idx="11"/>
          </p:nvPr>
        </p:nvSpPr>
        <p:spPr/>
        <p:txBody>
          <a:bodyPr/>
          <a:lstStyle/>
          <a:p>
            <a:endParaRPr lang="en-DE"/>
          </a:p>
        </p:txBody>
      </p:sp>
      <p:sp>
        <p:nvSpPr>
          <p:cNvPr id="4" name="Foliennummernplatzhalter 3">
            <a:extLst>
              <a:ext uri="{FF2B5EF4-FFF2-40B4-BE49-F238E27FC236}">
                <a16:creationId xmlns:a16="http://schemas.microsoft.com/office/drawing/2014/main" id="{F6FABC4E-EC73-491D-B889-039DBA8CA2A6}"/>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420267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83F647-0BD2-4FE8-8A9D-946507E25CB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DE"/>
          </a:p>
        </p:txBody>
      </p:sp>
      <p:sp>
        <p:nvSpPr>
          <p:cNvPr id="3" name="Inhaltsplatzhalter 2">
            <a:extLst>
              <a:ext uri="{FF2B5EF4-FFF2-40B4-BE49-F238E27FC236}">
                <a16:creationId xmlns:a16="http://schemas.microsoft.com/office/drawing/2014/main" id="{218BEC15-8EE8-4C28-993A-9E258DC97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DE"/>
          </a:p>
        </p:txBody>
      </p:sp>
      <p:sp>
        <p:nvSpPr>
          <p:cNvPr id="4" name="Textplatzhalter 3">
            <a:extLst>
              <a:ext uri="{FF2B5EF4-FFF2-40B4-BE49-F238E27FC236}">
                <a16:creationId xmlns:a16="http://schemas.microsoft.com/office/drawing/2014/main" id="{13FC9305-3E0A-4C65-BDB3-6B3042877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EA9B29F-A36D-4AF6-8E3F-0DA445F9617A}"/>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6" name="Fußzeilenplatzhalter 5">
            <a:extLst>
              <a:ext uri="{FF2B5EF4-FFF2-40B4-BE49-F238E27FC236}">
                <a16:creationId xmlns:a16="http://schemas.microsoft.com/office/drawing/2014/main" id="{ABA1BADC-DD0C-4FE7-95FE-F43F8F48846E}"/>
              </a:ext>
            </a:extLst>
          </p:cNvPr>
          <p:cNvSpPr>
            <a:spLocks noGrp="1"/>
          </p:cNvSpPr>
          <p:nvPr>
            <p:ph type="ftr" sz="quarter" idx="11"/>
          </p:nvPr>
        </p:nvSpPr>
        <p:spPr/>
        <p:txBody>
          <a:bodyPr/>
          <a:lstStyle/>
          <a:p>
            <a:endParaRPr lang="en-DE"/>
          </a:p>
        </p:txBody>
      </p:sp>
      <p:sp>
        <p:nvSpPr>
          <p:cNvPr id="7" name="Foliennummernplatzhalter 6">
            <a:extLst>
              <a:ext uri="{FF2B5EF4-FFF2-40B4-BE49-F238E27FC236}">
                <a16:creationId xmlns:a16="http://schemas.microsoft.com/office/drawing/2014/main" id="{11663365-6B16-4EA3-90F2-50EDA7207210}"/>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413416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FB6E76-F02F-4741-A735-1DC1E0DE888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DE"/>
          </a:p>
        </p:txBody>
      </p:sp>
      <p:sp>
        <p:nvSpPr>
          <p:cNvPr id="3" name="Bildplatzhalter 2">
            <a:extLst>
              <a:ext uri="{FF2B5EF4-FFF2-40B4-BE49-F238E27FC236}">
                <a16:creationId xmlns:a16="http://schemas.microsoft.com/office/drawing/2014/main" id="{61B30EDB-722A-4A2A-89B3-D124037FF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platzhalter 3">
            <a:extLst>
              <a:ext uri="{FF2B5EF4-FFF2-40B4-BE49-F238E27FC236}">
                <a16:creationId xmlns:a16="http://schemas.microsoft.com/office/drawing/2014/main" id="{38FD65FE-B677-4F09-9D22-1571C6A02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3A60F24-7645-496A-8D22-DE22CAA2425A}"/>
              </a:ext>
            </a:extLst>
          </p:cNvPr>
          <p:cNvSpPr>
            <a:spLocks noGrp="1"/>
          </p:cNvSpPr>
          <p:nvPr>
            <p:ph type="dt" sz="half" idx="10"/>
          </p:nvPr>
        </p:nvSpPr>
        <p:spPr/>
        <p:txBody>
          <a:bodyPr/>
          <a:lstStyle/>
          <a:p>
            <a:fld id="{2079132E-8233-41D2-AA26-78A215D90D08}" type="datetimeFigureOut">
              <a:rPr lang="en-DE" smtClean="0"/>
              <a:t>19/12/2021</a:t>
            </a:fld>
            <a:endParaRPr lang="en-DE"/>
          </a:p>
        </p:txBody>
      </p:sp>
      <p:sp>
        <p:nvSpPr>
          <p:cNvPr id="6" name="Fußzeilenplatzhalter 5">
            <a:extLst>
              <a:ext uri="{FF2B5EF4-FFF2-40B4-BE49-F238E27FC236}">
                <a16:creationId xmlns:a16="http://schemas.microsoft.com/office/drawing/2014/main" id="{9BCCC056-ACD2-4A98-9992-1957EFFF423A}"/>
              </a:ext>
            </a:extLst>
          </p:cNvPr>
          <p:cNvSpPr>
            <a:spLocks noGrp="1"/>
          </p:cNvSpPr>
          <p:nvPr>
            <p:ph type="ftr" sz="quarter" idx="11"/>
          </p:nvPr>
        </p:nvSpPr>
        <p:spPr/>
        <p:txBody>
          <a:bodyPr/>
          <a:lstStyle/>
          <a:p>
            <a:endParaRPr lang="en-DE"/>
          </a:p>
        </p:txBody>
      </p:sp>
      <p:sp>
        <p:nvSpPr>
          <p:cNvPr id="7" name="Foliennummernplatzhalter 6">
            <a:extLst>
              <a:ext uri="{FF2B5EF4-FFF2-40B4-BE49-F238E27FC236}">
                <a16:creationId xmlns:a16="http://schemas.microsoft.com/office/drawing/2014/main" id="{26486E23-4FF6-4861-ADD5-E170BCC7C4EA}"/>
              </a:ext>
            </a:extLst>
          </p:cNvPr>
          <p:cNvSpPr>
            <a:spLocks noGrp="1"/>
          </p:cNvSpPr>
          <p:nvPr>
            <p:ph type="sldNum" sz="quarter" idx="12"/>
          </p:nvPr>
        </p:nvSpPr>
        <p:spPr/>
        <p:txBody>
          <a:bodyPr/>
          <a:lstStyle/>
          <a:p>
            <a:fld id="{15D41D08-9534-4B38-AC6B-441A5B206231}" type="slidenum">
              <a:rPr lang="en-DE" smtClean="0"/>
              <a:t>‹Nr.›</a:t>
            </a:fld>
            <a:endParaRPr lang="en-DE"/>
          </a:p>
        </p:txBody>
      </p:sp>
    </p:spTree>
    <p:extLst>
      <p:ext uri="{BB962C8B-B14F-4D97-AF65-F5344CB8AC3E}">
        <p14:creationId xmlns:p14="http://schemas.microsoft.com/office/powerpoint/2010/main" val="321759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AAE2CBC-C4E7-4E44-8B91-A0DD64860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DE"/>
          </a:p>
        </p:txBody>
      </p:sp>
      <p:sp>
        <p:nvSpPr>
          <p:cNvPr id="3" name="Textplatzhalter 2">
            <a:extLst>
              <a:ext uri="{FF2B5EF4-FFF2-40B4-BE49-F238E27FC236}">
                <a16:creationId xmlns:a16="http://schemas.microsoft.com/office/drawing/2014/main" id="{420B69B8-B5BB-4C2D-B0AC-9B20685862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DE"/>
          </a:p>
        </p:txBody>
      </p:sp>
      <p:sp>
        <p:nvSpPr>
          <p:cNvPr id="4" name="Datumsplatzhalter 3">
            <a:extLst>
              <a:ext uri="{FF2B5EF4-FFF2-40B4-BE49-F238E27FC236}">
                <a16:creationId xmlns:a16="http://schemas.microsoft.com/office/drawing/2014/main" id="{64F29019-4F09-46C2-9D0B-ED1411A23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9132E-8233-41D2-AA26-78A215D90D08}" type="datetimeFigureOut">
              <a:rPr lang="en-DE" smtClean="0"/>
              <a:t>19/12/2021</a:t>
            </a:fld>
            <a:endParaRPr lang="en-DE"/>
          </a:p>
        </p:txBody>
      </p:sp>
      <p:sp>
        <p:nvSpPr>
          <p:cNvPr id="5" name="Fußzeilenplatzhalter 4">
            <a:extLst>
              <a:ext uri="{FF2B5EF4-FFF2-40B4-BE49-F238E27FC236}">
                <a16:creationId xmlns:a16="http://schemas.microsoft.com/office/drawing/2014/main" id="{55EF6FAF-FD69-4549-85CD-1E246D5FA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Foliennummernplatzhalter 5">
            <a:extLst>
              <a:ext uri="{FF2B5EF4-FFF2-40B4-BE49-F238E27FC236}">
                <a16:creationId xmlns:a16="http://schemas.microsoft.com/office/drawing/2014/main" id="{B2C92D8C-FF84-46EB-BC95-ED513F245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41D08-9534-4B38-AC6B-441A5B206231}" type="slidenum">
              <a:rPr lang="en-DE" smtClean="0"/>
              <a:t>‹Nr.›</a:t>
            </a:fld>
            <a:endParaRPr lang="en-DE"/>
          </a:p>
        </p:txBody>
      </p:sp>
    </p:spTree>
    <p:extLst>
      <p:ext uri="{BB962C8B-B14F-4D97-AF65-F5344CB8AC3E}">
        <p14:creationId xmlns:p14="http://schemas.microsoft.com/office/powerpoint/2010/main" val="11380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https://github.com/xamde/corona-game"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hyperlink" Target="mailto:corona@xam.de" TargetMode="Externa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uxwing.com/"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creativecommons.org/licenses/by-nc-sa/4.0/deed.de"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12.svg"/><Relationship Id="rId10" Type="http://schemas.openxmlformats.org/officeDocument/2006/relationships/image" Target="../media/image25.png"/><Relationship Id="rId4" Type="http://schemas.openxmlformats.org/officeDocument/2006/relationships/image" Target="../media/image11.pn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hyperlink" Target="https://creativecommons.org/licenses/by-nc-sa/4.0/legalcode.de#s2b" TargetMode="External"/><Relationship Id="rId2" Type="http://schemas.openxmlformats.org/officeDocument/2006/relationships/hyperlink" Target="https://creativecommons.org/compatiblelicens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eativecommons.org/licenses/by-nc-sa/4.0/legalcode.de#s2a4" TargetMode="External"/><Relationship Id="rId7" Type="http://schemas.openxmlformats.org/officeDocument/2006/relationships/hyperlink" Target="https://creativecommons.org/licenses/by-nc-sa/4.0/legalcode.de#s3a" TargetMode="External"/><Relationship Id="rId2" Type="http://schemas.openxmlformats.org/officeDocument/2006/relationships/hyperlink" Target="https://creativecommons.org/licenses/by-nc-sa/4.0/legalcode.de#s6a" TargetMode="External"/><Relationship Id="rId1" Type="http://schemas.openxmlformats.org/officeDocument/2006/relationships/slideLayout" Target="../slideLayouts/slideLayout2.xml"/><Relationship Id="rId6" Type="http://schemas.openxmlformats.org/officeDocument/2006/relationships/hyperlink" Target="https://creativecommons.org/licenses/by-nc-sa/4.0/legalcode.de#s3a1A" TargetMode="External"/><Relationship Id="rId5" Type="http://schemas.openxmlformats.org/officeDocument/2006/relationships/hyperlink" Target="https://creativecommons.org/licenses/by-nc-sa/4.0/legalcode.de#s3a1" TargetMode="External"/><Relationship Id="rId4" Type="http://schemas.openxmlformats.org/officeDocument/2006/relationships/hyperlink" Target="https://creativecommons.org/licenses/by-nc-sa/4.0/legalcode.de#s3a1Ai"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creativecommons.org/licenses/by-nc-sa/4.0/legalcode.de#s1" TargetMode="External"/><Relationship Id="rId3" Type="http://schemas.openxmlformats.org/officeDocument/2006/relationships/hyperlink" Target="https://creativecommons.org/licenses/by-nc-sa/4.0/legalcode.de#s3b" TargetMode="External"/><Relationship Id="rId7" Type="http://schemas.openxmlformats.org/officeDocument/2006/relationships/hyperlink" Target="https://creativecommons.org/licenses/by-nc-sa/4.0/legalcode.de#s6b" TargetMode="External"/><Relationship Id="rId12" Type="http://schemas.openxmlformats.org/officeDocument/2006/relationships/hyperlink" Target="https://creativecommons.org/licenses/by-nc-sa/4.0/legalcode.de#s8" TargetMode="External"/><Relationship Id="rId2" Type="http://schemas.openxmlformats.org/officeDocument/2006/relationships/hyperlink" Target="https://creativecommons.org/licenses/by-nc-sa/4.0/legalcode.de#s2a1" TargetMode="External"/><Relationship Id="rId1" Type="http://schemas.openxmlformats.org/officeDocument/2006/relationships/slideLayout" Target="../slideLayouts/slideLayout2.xml"/><Relationship Id="rId6" Type="http://schemas.openxmlformats.org/officeDocument/2006/relationships/hyperlink" Target="https://creativecommons.org/licenses/by-nc-sa/4.0/legalcode.de#s6a" TargetMode="External"/><Relationship Id="rId11" Type="http://schemas.openxmlformats.org/officeDocument/2006/relationships/hyperlink" Target="https://creativecommons.org/licenses/by-nc-sa/4.0/legalcode.de#s7" TargetMode="External"/><Relationship Id="rId5" Type="http://schemas.openxmlformats.org/officeDocument/2006/relationships/hyperlink" Target="https://creativecommons.org/licenses/by-nc-sa/4.0/legalcode.de#s4" TargetMode="External"/><Relationship Id="rId10" Type="http://schemas.openxmlformats.org/officeDocument/2006/relationships/hyperlink" Target="https://creativecommons.org/licenses/by-nc-sa/4.0/legalcode.de#s6" TargetMode="External"/><Relationship Id="rId4" Type="http://schemas.openxmlformats.org/officeDocument/2006/relationships/hyperlink" Target="https://creativecommons.org/licenses/by-nc-sa/4.0/legalcode.de#s3a" TargetMode="External"/><Relationship Id="rId9" Type="http://schemas.openxmlformats.org/officeDocument/2006/relationships/hyperlink" Target="https://creativecommons.org/licenses/by-nc-sa/4.0/legalcode.de#s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051413A-A14F-4CDE-A103-858A6F8C11C1}"/>
              </a:ext>
            </a:extLst>
          </p:cNvPr>
          <p:cNvSpPr/>
          <p:nvPr/>
        </p:nvSpPr>
        <p:spPr>
          <a:xfrm>
            <a:off x="881251" y="3167715"/>
            <a:ext cx="1627369" cy="369332"/>
          </a:xfrm>
          <a:prstGeom prst="rect">
            <a:avLst/>
          </a:prstGeom>
        </p:spPr>
        <p:txBody>
          <a:bodyPr wrap="none">
            <a:spAutoFit/>
          </a:bodyPr>
          <a:lstStyle/>
          <a:p>
            <a:r>
              <a:rPr lang="de-DE">
                <a:solidFill>
                  <a:schemeClr val="accent1"/>
                </a:solidFill>
                <a:latin typeface="Noto Sans Cond Med" panose="020B0606040504020204" pitchFamily="34"/>
                <a:ea typeface="Noto Sans Cond Med" panose="020B0606040504020204" pitchFamily="34"/>
                <a:cs typeface="Noto Sans Cond Med" panose="020B0606040504020204" pitchFamily="34"/>
              </a:rPr>
              <a:t>ÜBER DAS SPIEL</a:t>
            </a:r>
          </a:p>
        </p:txBody>
      </p:sp>
      <p:sp>
        <p:nvSpPr>
          <p:cNvPr id="15" name="Rechteck 14">
            <a:extLst>
              <a:ext uri="{FF2B5EF4-FFF2-40B4-BE49-F238E27FC236}">
                <a16:creationId xmlns:a16="http://schemas.microsoft.com/office/drawing/2014/main" id="{00AE71CE-DB8A-40C5-95B6-9E3E4E2758EE}"/>
              </a:ext>
            </a:extLst>
          </p:cNvPr>
          <p:cNvSpPr/>
          <p:nvPr/>
        </p:nvSpPr>
        <p:spPr>
          <a:xfrm>
            <a:off x="881252" y="3537047"/>
            <a:ext cx="5438528" cy="2893100"/>
          </a:xfrm>
          <a:prstGeom prst="rect">
            <a:avLst/>
          </a:prstGeom>
        </p:spPr>
        <p:txBody>
          <a:bodyPr wrap="square">
            <a:spAutoFit/>
          </a:bodyPr>
          <a:lstStyle/>
          <a:p>
            <a:r>
              <a:rPr lang="de-DE" sz="1400" dirty="0">
                <a:latin typeface="Tahoma" panose="020B0604030504040204" pitchFamily="34" charset="0"/>
                <a:ea typeface="Tahoma" panose="020B0604030504040204" pitchFamily="34" charset="0"/>
                <a:cs typeface="Tahoma" panose="020B0604030504040204" pitchFamily="34" charset="0"/>
              </a:rPr>
              <a:t>Das Spiel wurde im Dezember 2021 während der vierten Welle von Max und Linus Völkel aus Karlsruhe entwickelt.</a:t>
            </a:r>
          </a:p>
          <a:p>
            <a:r>
              <a:rPr lang="de-DE" sz="1400" dirty="0">
                <a:latin typeface="Tahoma" panose="020B0604030504040204" pitchFamily="34" charset="0"/>
                <a:ea typeface="Tahoma" panose="020B0604030504040204" pitchFamily="34" charset="0"/>
                <a:cs typeface="Tahoma" panose="020B0604030504040204" pitchFamily="34" charset="0"/>
              </a:rPr>
              <a:t>Version 2.</a:t>
            </a:r>
          </a:p>
          <a:p>
            <a:endParaRPr lang="de-DE" sz="1400" dirty="0">
              <a:latin typeface="Tahoma" panose="020B0604030504040204" pitchFamily="34" charset="0"/>
              <a:ea typeface="Tahoma" panose="020B0604030504040204" pitchFamily="34" charset="0"/>
              <a:cs typeface="Tahoma" panose="020B0604030504040204" pitchFamily="34" charset="0"/>
            </a:endParaRPr>
          </a:p>
          <a:p>
            <a:r>
              <a:rPr lang="de-DE" sz="1400" dirty="0">
                <a:latin typeface="Tahoma" panose="020B0604030504040204" pitchFamily="34" charset="0"/>
                <a:ea typeface="Tahoma" panose="020B0604030504040204" pitchFamily="34" charset="0"/>
                <a:cs typeface="Tahoma" panose="020B0604030504040204" pitchFamily="34" charset="0"/>
              </a:rPr>
              <a:t>Copyright 2021 Max Völkel, </a:t>
            </a:r>
            <a:r>
              <a:rPr lang="de-DE" sz="1400" dirty="0">
                <a:latin typeface="Tahoma" panose="020B0604030504040204" pitchFamily="34" charset="0"/>
                <a:ea typeface="Tahoma" panose="020B0604030504040204" pitchFamily="34" charset="0"/>
                <a:cs typeface="Tahoma" panose="020B0604030504040204" pitchFamily="34" charset="0"/>
                <a:hlinkClick r:id="rId2"/>
              </a:rPr>
              <a:t>corona@xam.de</a:t>
            </a:r>
            <a:endParaRPr lang="de-DE" sz="1400" dirty="0">
              <a:latin typeface="Tahoma" panose="020B0604030504040204" pitchFamily="34" charset="0"/>
              <a:ea typeface="Tahoma" panose="020B0604030504040204" pitchFamily="34" charset="0"/>
              <a:cs typeface="Tahoma" panose="020B0604030504040204" pitchFamily="34" charset="0"/>
            </a:endParaRPr>
          </a:p>
          <a:p>
            <a:r>
              <a:rPr lang="de-DE" sz="1400" dirty="0">
                <a:latin typeface="Tahoma" panose="020B0604030504040204" pitchFamily="34" charset="0"/>
                <a:ea typeface="Tahoma" panose="020B0604030504040204" pitchFamily="34" charset="0"/>
                <a:cs typeface="Tahoma" panose="020B0604030504040204" pitchFamily="34" charset="0"/>
                <a:hlinkClick r:id="rId3"/>
              </a:rPr>
              <a:t>https://github.com/xamde/corona-game</a:t>
            </a:r>
            <a:endParaRPr lang="de-DE" sz="1400" dirty="0">
              <a:latin typeface="Tahoma" panose="020B0604030504040204" pitchFamily="34" charset="0"/>
              <a:ea typeface="Tahoma" panose="020B0604030504040204" pitchFamily="34" charset="0"/>
              <a:cs typeface="Tahoma" panose="020B0604030504040204" pitchFamily="34" charset="0"/>
            </a:endParaRPr>
          </a:p>
          <a:p>
            <a:endParaRPr lang="de-DE" sz="1400" dirty="0">
              <a:latin typeface="Tahoma" panose="020B0604030504040204" pitchFamily="34" charset="0"/>
              <a:ea typeface="Tahoma" panose="020B0604030504040204" pitchFamily="34" charset="0"/>
              <a:cs typeface="Tahoma" panose="020B0604030504040204" pitchFamily="34" charset="0"/>
            </a:endParaRPr>
          </a:p>
          <a:p>
            <a:r>
              <a:rPr lang="de-DE" sz="1400" dirty="0">
                <a:latin typeface="Tahoma" panose="020B0604030504040204" pitchFamily="34" charset="0"/>
                <a:ea typeface="Tahoma" panose="020B0604030504040204" pitchFamily="34" charset="0"/>
                <a:cs typeface="Tahoma" panose="020B0604030504040204" pitchFamily="34" charset="0"/>
              </a:rPr>
              <a:t>Sie können es kostenlos auf einem 2D-Drucker ausdrucken und spielen. Kommerziell dürfen Sie es nicht nutzen. Die genauen Lizenzbedingungen stehen auf den letzten Seiten oder online</a:t>
            </a:r>
          </a:p>
          <a:p>
            <a:r>
              <a:rPr lang="de-DE" sz="1400" dirty="0">
                <a:latin typeface="Tahoma" panose="020B0604030504040204" pitchFamily="34" charset="0"/>
                <a:ea typeface="Tahoma" panose="020B0604030504040204" pitchFamily="34" charset="0"/>
                <a:cs typeface="Tahoma" panose="020B0604030504040204" pitchFamily="34" charset="0"/>
                <a:hlinkClick r:id="rId4"/>
              </a:rPr>
              <a:t>https://creativecommons.org/licenses/by-nc-sa/4.0/deed.de</a:t>
            </a:r>
            <a:br>
              <a:rPr lang="de-DE" sz="1400" dirty="0">
                <a:latin typeface="Tahoma" panose="020B0604030504040204" pitchFamily="34" charset="0"/>
                <a:ea typeface="Tahoma" panose="020B0604030504040204" pitchFamily="34" charset="0"/>
                <a:cs typeface="Tahoma" panose="020B0604030504040204" pitchFamily="34" charset="0"/>
              </a:rPr>
            </a:br>
            <a:br>
              <a:rPr lang="de-DE" sz="1400" dirty="0">
                <a:latin typeface="Tahoma" panose="020B0604030504040204" pitchFamily="34" charset="0"/>
                <a:ea typeface="Tahoma" panose="020B0604030504040204" pitchFamily="34" charset="0"/>
                <a:cs typeface="Tahoma" panose="020B0604030504040204" pitchFamily="34" charset="0"/>
              </a:rPr>
            </a:br>
            <a:r>
              <a:rPr lang="de-DE" sz="1400" dirty="0">
                <a:latin typeface="Tahoma" panose="020B0604030504040204" pitchFamily="34" charset="0"/>
                <a:ea typeface="Tahoma" panose="020B0604030504040204" pitchFamily="34" charset="0"/>
                <a:cs typeface="Tahoma" panose="020B0604030504040204" pitchFamily="34" charset="0"/>
              </a:rPr>
              <a:t>Icons von </a:t>
            </a:r>
            <a:r>
              <a:rPr lang="de-DE" sz="1400" dirty="0">
                <a:latin typeface="Tahoma" panose="020B0604030504040204" pitchFamily="34" charset="0"/>
                <a:ea typeface="Tahoma" panose="020B0604030504040204" pitchFamily="34" charset="0"/>
                <a:cs typeface="Tahoma" panose="020B0604030504040204" pitchFamily="34" charset="0"/>
                <a:hlinkClick r:id="rId5"/>
              </a:rPr>
              <a:t>uxwing.com</a:t>
            </a:r>
            <a:endParaRPr lang="de-DE" sz="1400" dirty="0">
              <a:latin typeface="Tahoma" panose="020B0604030504040204" pitchFamily="34" charset="0"/>
              <a:ea typeface="Tahoma" panose="020B0604030504040204" pitchFamily="34" charset="0"/>
              <a:cs typeface="Tahoma" panose="020B0604030504040204" pitchFamily="34" charset="0"/>
            </a:endParaRPr>
          </a:p>
        </p:txBody>
      </p:sp>
      <p:pic>
        <p:nvPicPr>
          <p:cNvPr id="16" name="Grafik 15">
            <a:extLst>
              <a:ext uri="{FF2B5EF4-FFF2-40B4-BE49-F238E27FC236}">
                <a16:creationId xmlns:a16="http://schemas.microsoft.com/office/drawing/2014/main" id="{EEE1F984-C567-4F4D-B5C8-5CDF69468E75}"/>
              </a:ext>
            </a:extLst>
          </p:cNvPr>
          <p:cNvPicPr>
            <a:picLocks noChangeAspect="1"/>
          </p:cNvPicPr>
          <p:nvPr/>
        </p:nvPicPr>
        <p:blipFill rotWithShape="1">
          <a:blip r:embed="rId6"/>
          <a:srcRect b="81218"/>
          <a:stretch/>
        </p:blipFill>
        <p:spPr>
          <a:xfrm>
            <a:off x="8004346" y="5018683"/>
            <a:ext cx="3403600" cy="1138041"/>
          </a:xfrm>
          <a:prstGeom prst="rect">
            <a:avLst/>
          </a:prstGeom>
        </p:spPr>
      </p:pic>
      <p:pic>
        <p:nvPicPr>
          <p:cNvPr id="7" name="Grafik 6">
            <a:extLst>
              <a:ext uri="{FF2B5EF4-FFF2-40B4-BE49-F238E27FC236}">
                <a16:creationId xmlns:a16="http://schemas.microsoft.com/office/drawing/2014/main" id="{F3329113-42B7-4854-AA65-9F2611CE4DAA}"/>
              </a:ext>
            </a:extLst>
          </p:cNvPr>
          <p:cNvPicPr>
            <a:picLocks noChangeAspect="1"/>
          </p:cNvPicPr>
          <p:nvPr/>
        </p:nvPicPr>
        <p:blipFill>
          <a:blip r:embed="rId7"/>
          <a:stretch>
            <a:fillRect/>
          </a:stretch>
        </p:blipFill>
        <p:spPr>
          <a:xfrm rot="20376831">
            <a:off x="7141068" y="1402026"/>
            <a:ext cx="4356191" cy="2489252"/>
          </a:xfrm>
          <a:prstGeom prst="rect">
            <a:avLst/>
          </a:prstGeom>
        </p:spPr>
      </p:pic>
      <p:sp>
        <p:nvSpPr>
          <p:cNvPr id="80" name="Rechteck 79">
            <a:extLst>
              <a:ext uri="{FF2B5EF4-FFF2-40B4-BE49-F238E27FC236}">
                <a16:creationId xmlns:a16="http://schemas.microsoft.com/office/drawing/2014/main" id="{8C1E7E90-005D-4343-B850-713392CAFC39}"/>
              </a:ext>
            </a:extLst>
          </p:cNvPr>
          <p:cNvSpPr/>
          <p:nvPr/>
        </p:nvSpPr>
        <p:spPr>
          <a:xfrm>
            <a:off x="834952" y="501242"/>
            <a:ext cx="1627369" cy="369332"/>
          </a:xfrm>
          <a:prstGeom prst="rect">
            <a:avLst/>
          </a:prstGeom>
        </p:spPr>
        <p:txBody>
          <a:bodyPr wrap="none">
            <a:spAutoFit/>
          </a:bodyPr>
          <a:lstStyle/>
          <a:p>
            <a:r>
              <a:rPr lang="de-DE">
                <a:solidFill>
                  <a:schemeClr val="accent1"/>
                </a:solidFill>
                <a:latin typeface="Noto Sans Cond Med" panose="020B0606040504020204" pitchFamily="34"/>
                <a:ea typeface="Noto Sans Cond Med" panose="020B0606040504020204" pitchFamily="34"/>
                <a:cs typeface="Noto Sans Cond Med" panose="020B0606040504020204" pitchFamily="34"/>
              </a:rPr>
              <a:t>ÜBER DAS SPIEL</a:t>
            </a:r>
          </a:p>
        </p:txBody>
      </p:sp>
      <p:sp>
        <p:nvSpPr>
          <p:cNvPr id="14" name="Rechteck 13">
            <a:extLst>
              <a:ext uri="{FF2B5EF4-FFF2-40B4-BE49-F238E27FC236}">
                <a16:creationId xmlns:a16="http://schemas.microsoft.com/office/drawing/2014/main" id="{747C63A5-ECD6-4E3C-A0C5-EAFAA09873CD}"/>
              </a:ext>
            </a:extLst>
          </p:cNvPr>
          <p:cNvSpPr/>
          <p:nvPr/>
        </p:nvSpPr>
        <p:spPr>
          <a:xfrm>
            <a:off x="834952" y="916740"/>
            <a:ext cx="6096000" cy="1754326"/>
          </a:xfrm>
          <a:prstGeom prst="rect">
            <a:avLst/>
          </a:prstGeom>
        </p:spPr>
        <p:txBody>
          <a:bodyPr>
            <a:spAutoFit/>
          </a:bodyPr>
          <a:lstStyle/>
          <a:p>
            <a:r>
              <a:rPr lang="de-DE" b="1" dirty="0">
                <a:latin typeface="Tahoma" panose="020B0604030504040204" pitchFamily="34" charset="0"/>
                <a:ea typeface="Tahoma" panose="020B0604030504040204" pitchFamily="34" charset="0"/>
                <a:cs typeface="Tahoma" panose="020B0604030504040204" pitchFamily="34" charset="0"/>
              </a:rPr>
              <a:t>Schaffst du es zu Weihnachten mit allen 4 Figuren zu den Verwandten zu fahren?</a:t>
            </a:r>
          </a:p>
          <a:p>
            <a:pPr marL="285750" indent="-285750">
              <a:buFontTx/>
              <a:buChar char="-"/>
            </a:pPr>
            <a:r>
              <a:rPr lang="de-DE" dirty="0">
                <a:latin typeface="Tahoma" panose="020B0604030504040204" pitchFamily="34" charset="0"/>
                <a:ea typeface="Tahoma" panose="020B0604030504040204" pitchFamily="34" charset="0"/>
                <a:cs typeface="Tahoma" panose="020B0604030504040204" pitchFamily="34" charset="0"/>
              </a:rPr>
              <a:t>Alleine oder zu mehreren spielbar</a:t>
            </a:r>
          </a:p>
          <a:p>
            <a:pPr marL="285750" indent="-285750">
              <a:buFontTx/>
              <a:buChar char="-"/>
            </a:pPr>
            <a:r>
              <a:rPr lang="de-DE" dirty="0">
                <a:latin typeface="Tahoma" panose="020B0604030504040204" pitchFamily="34" charset="0"/>
                <a:ea typeface="Tahoma" panose="020B0604030504040204" pitchFamily="34" charset="0"/>
                <a:cs typeface="Tahoma" panose="020B0604030504040204" pitchFamily="34" charset="0"/>
              </a:rPr>
              <a:t>Ab 7 Jahren</a:t>
            </a:r>
          </a:p>
          <a:p>
            <a:pPr marL="285750" indent="-285750">
              <a:buFontTx/>
              <a:buChar char="-"/>
            </a:pPr>
            <a:r>
              <a:rPr lang="de-DE" dirty="0">
                <a:latin typeface="Tahoma" panose="020B0604030504040204" pitchFamily="34" charset="0"/>
                <a:ea typeface="Tahoma" panose="020B0604030504040204" pitchFamily="34" charset="0"/>
                <a:cs typeface="Tahoma" panose="020B0604030504040204" pitchFamily="34" charset="0"/>
              </a:rPr>
              <a:t>Man braucht nur 2 Würfel, 8 Figuren und einen Drucker</a:t>
            </a:r>
          </a:p>
          <a:p>
            <a:pPr marL="285750" indent="-285750">
              <a:buFontTx/>
              <a:buChar char="-"/>
            </a:pPr>
            <a:r>
              <a:rPr lang="de-DE" b="1" dirty="0">
                <a:latin typeface="Tahoma" panose="020B0604030504040204" pitchFamily="34" charset="0"/>
                <a:ea typeface="Tahoma" panose="020B0604030504040204" pitchFamily="34" charset="0"/>
                <a:cs typeface="Tahoma" panose="020B0604030504040204" pitchFamily="34" charset="0"/>
              </a:rPr>
              <a:t>Drucke nur Seiten 2-5</a:t>
            </a:r>
          </a:p>
        </p:txBody>
      </p:sp>
      <p:pic>
        <p:nvPicPr>
          <p:cNvPr id="21" name="Grafik 20">
            <a:extLst>
              <a:ext uri="{FF2B5EF4-FFF2-40B4-BE49-F238E27FC236}">
                <a16:creationId xmlns:a16="http://schemas.microsoft.com/office/drawing/2014/main" id="{9A1D6A0C-378F-411C-A664-9F6991A55D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98657" y="3503295"/>
            <a:ext cx="540450" cy="518481"/>
          </a:xfrm>
          <a:prstGeom prst="rect">
            <a:avLst/>
          </a:prstGeom>
        </p:spPr>
      </p:pic>
      <p:pic>
        <p:nvPicPr>
          <p:cNvPr id="23" name="Grafik 22">
            <a:extLst>
              <a:ext uri="{FF2B5EF4-FFF2-40B4-BE49-F238E27FC236}">
                <a16:creationId xmlns:a16="http://schemas.microsoft.com/office/drawing/2014/main" id="{97472C5E-FC11-4029-A864-BA1612FD47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98657" y="5411415"/>
            <a:ext cx="549405" cy="500271"/>
          </a:xfrm>
          <a:prstGeom prst="rect">
            <a:avLst/>
          </a:prstGeom>
        </p:spPr>
      </p:pic>
      <p:pic>
        <p:nvPicPr>
          <p:cNvPr id="25" name="Grafik 24">
            <a:extLst>
              <a:ext uri="{FF2B5EF4-FFF2-40B4-BE49-F238E27FC236}">
                <a16:creationId xmlns:a16="http://schemas.microsoft.com/office/drawing/2014/main" id="{CE1ACF5B-0D91-4D5D-AA11-5C42C1F9C91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51095" y="4850318"/>
            <a:ext cx="272530" cy="446949"/>
          </a:xfrm>
          <a:prstGeom prst="rect">
            <a:avLst/>
          </a:prstGeom>
        </p:spPr>
      </p:pic>
      <p:pic>
        <p:nvPicPr>
          <p:cNvPr id="27" name="Grafik 26">
            <a:extLst>
              <a:ext uri="{FF2B5EF4-FFF2-40B4-BE49-F238E27FC236}">
                <a16:creationId xmlns:a16="http://schemas.microsoft.com/office/drawing/2014/main" id="{136DBA69-6AC1-4CDE-AE28-F826DC789DA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83561" y="4183397"/>
            <a:ext cx="370641" cy="446949"/>
          </a:xfrm>
          <a:prstGeom prst="rect">
            <a:avLst/>
          </a:prstGeom>
        </p:spPr>
      </p:pic>
    </p:spTree>
    <p:extLst>
      <p:ext uri="{BB962C8B-B14F-4D97-AF65-F5344CB8AC3E}">
        <p14:creationId xmlns:p14="http://schemas.microsoft.com/office/powerpoint/2010/main" val="353444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8B82424-4D2C-4D95-8BD1-5A78D8E74E9A}"/>
              </a:ext>
            </a:extLst>
          </p:cNvPr>
          <p:cNvSpPr/>
          <p:nvPr/>
        </p:nvSpPr>
        <p:spPr>
          <a:xfrm>
            <a:off x="677350" y="506784"/>
            <a:ext cx="1162427" cy="1162427"/>
          </a:xfrm>
          <a:prstGeom prst="rect">
            <a:avLst/>
          </a:prstGeom>
          <a:solidFill>
            <a:schemeClr val="bg1">
              <a:lumMod val="95000"/>
            </a:schemeClr>
          </a:solidFill>
          <a:ln w="38100"/>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7" name="Rechteck 6">
            <a:extLst>
              <a:ext uri="{FF2B5EF4-FFF2-40B4-BE49-F238E27FC236}">
                <a16:creationId xmlns:a16="http://schemas.microsoft.com/office/drawing/2014/main" id="{4098D805-265D-430E-8C72-4FCA5A3E5850}"/>
              </a:ext>
            </a:extLst>
          </p:cNvPr>
          <p:cNvSpPr/>
          <p:nvPr/>
        </p:nvSpPr>
        <p:spPr>
          <a:xfrm>
            <a:off x="1839777" y="506783"/>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2</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8" name="Rechteck 7">
            <a:extLst>
              <a:ext uri="{FF2B5EF4-FFF2-40B4-BE49-F238E27FC236}">
                <a16:creationId xmlns:a16="http://schemas.microsoft.com/office/drawing/2014/main" id="{48E0BDB1-CF7B-473D-ABA8-6EEE6ED41469}"/>
              </a:ext>
            </a:extLst>
          </p:cNvPr>
          <p:cNvSpPr/>
          <p:nvPr/>
        </p:nvSpPr>
        <p:spPr>
          <a:xfrm>
            <a:off x="3002202" y="506782"/>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3</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9" name="Rechteck 8">
            <a:extLst>
              <a:ext uri="{FF2B5EF4-FFF2-40B4-BE49-F238E27FC236}">
                <a16:creationId xmlns:a16="http://schemas.microsoft.com/office/drawing/2014/main" id="{E91BBF1A-692C-4D9C-AE31-980C5829B395}"/>
              </a:ext>
            </a:extLst>
          </p:cNvPr>
          <p:cNvSpPr/>
          <p:nvPr/>
        </p:nvSpPr>
        <p:spPr>
          <a:xfrm>
            <a:off x="4164629" y="506782"/>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4</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10" name="Rechteck 9">
            <a:extLst>
              <a:ext uri="{FF2B5EF4-FFF2-40B4-BE49-F238E27FC236}">
                <a16:creationId xmlns:a16="http://schemas.microsoft.com/office/drawing/2014/main" id="{3D2AE96A-E98C-4ED1-8184-8DA93A4ED129}"/>
              </a:ext>
            </a:extLst>
          </p:cNvPr>
          <p:cNvSpPr/>
          <p:nvPr/>
        </p:nvSpPr>
        <p:spPr>
          <a:xfrm>
            <a:off x="5327055" y="506782"/>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5</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15" name="Rechteck 14">
            <a:extLst>
              <a:ext uri="{FF2B5EF4-FFF2-40B4-BE49-F238E27FC236}">
                <a16:creationId xmlns:a16="http://schemas.microsoft.com/office/drawing/2014/main" id="{4DFA1291-E8E9-43AB-A341-62561E4C4D11}"/>
              </a:ext>
            </a:extLst>
          </p:cNvPr>
          <p:cNvSpPr/>
          <p:nvPr/>
        </p:nvSpPr>
        <p:spPr>
          <a:xfrm>
            <a:off x="5327055" y="1669208"/>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6</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16" name="Rechteck 15">
            <a:extLst>
              <a:ext uri="{FF2B5EF4-FFF2-40B4-BE49-F238E27FC236}">
                <a16:creationId xmlns:a16="http://schemas.microsoft.com/office/drawing/2014/main" id="{C59426CF-E80A-46AA-87F8-3F2E9FAAFA7B}"/>
              </a:ext>
            </a:extLst>
          </p:cNvPr>
          <p:cNvSpPr/>
          <p:nvPr/>
        </p:nvSpPr>
        <p:spPr>
          <a:xfrm>
            <a:off x="677350" y="2831634"/>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11</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17" name="Rechteck 16">
            <a:extLst>
              <a:ext uri="{FF2B5EF4-FFF2-40B4-BE49-F238E27FC236}">
                <a16:creationId xmlns:a16="http://schemas.microsoft.com/office/drawing/2014/main" id="{6236F3C5-1DE7-4BB9-B533-EA97C117587D}"/>
              </a:ext>
            </a:extLst>
          </p:cNvPr>
          <p:cNvSpPr/>
          <p:nvPr/>
        </p:nvSpPr>
        <p:spPr>
          <a:xfrm>
            <a:off x="1839777" y="2831633"/>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10</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18" name="Rechteck 17">
            <a:extLst>
              <a:ext uri="{FF2B5EF4-FFF2-40B4-BE49-F238E27FC236}">
                <a16:creationId xmlns:a16="http://schemas.microsoft.com/office/drawing/2014/main" id="{0E0EE107-6B4F-44DF-805A-27D64B4EA921}"/>
              </a:ext>
            </a:extLst>
          </p:cNvPr>
          <p:cNvSpPr/>
          <p:nvPr/>
        </p:nvSpPr>
        <p:spPr>
          <a:xfrm>
            <a:off x="3002202" y="2831631"/>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9</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19" name="Rechteck 18">
            <a:extLst>
              <a:ext uri="{FF2B5EF4-FFF2-40B4-BE49-F238E27FC236}">
                <a16:creationId xmlns:a16="http://schemas.microsoft.com/office/drawing/2014/main" id="{9C58F9BB-67DD-4679-B402-B2141695AD9D}"/>
              </a:ext>
            </a:extLst>
          </p:cNvPr>
          <p:cNvSpPr/>
          <p:nvPr/>
        </p:nvSpPr>
        <p:spPr>
          <a:xfrm>
            <a:off x="4164629" y="2831631"/>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8</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20" name="Rechteck 19">
            <a:extLst>
              <a:ext uri="{FF2B5EF4-FFF2-40B4-BE49-F238E27FC236}">
                <a16:creationId xmlns:a16="http://schemas.microsoft.com/office/drawing/2014/main" id="{36A84651-2FC0-4690-98AF-1A2FD3E94BBB}"/>
              </a:ext>
            </a:extLst>
          </p:cNvPr>
          <p:cNvSpPr/>
          <p:nvPr/>
        </p:nvSpPr>
        <p:spPr>
          <a:xfrm>
            <a:off x="5327055" y="2831631"/>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7</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21" name="Rechteck 20">
            <a:extLst>
              <a:ext uri="{FF2B5EF4-FFF2-40B4-BE49-F238E27FC236}">
                <a16:creationId xmlns:a16="http://schemas.microsoft.com/office/drawing/2014/main" id="{882CAAF5-A9EA-489A-A383-58EFD95187F6}"/>
              </a:ext>
            </a:extLst>
          </p:cNvPr>
          <p:cNvSpPr/>
          <p:nvPr/>
        </p:nvSpPr>
        <p:spPr>
          <a:xfrm>
            <a:off x="677350" y="3994059"/>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12</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26" name="Rechteck 25">
            <a:extLst>
              <a:ext uri="{FF2B5EF4-FFF2-40B4-BE49-F238E27FC236}">
                <a16:creationId xmlns:a16="http://schemas.microsoft.com/office/drawing/2014/main" id="{91859D49-E040-4412-97BE-99242EAC43C9}"/>
              </a:ext>
            </a:extLst>
          </p:cNvPr>
          <p:cNvSpPr/>
          <p:nvPr/>
        </p:nvSpPr>
        <p:spPr>
          <a:xfrm>
            <a:off x="677350" y="5156482"/>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13</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27" name="Rechteck 26">
            <a:extLst>
              <a:ext uri="{FF2B5EF4-FFF2-40B4-BE49-F238E27FC236}">
                <a16:creationId xmlns:a16="http://schemas.microsoft.com/office/drawing/2014/main" id="{A115F13F-F524-4AEA-BC96-BD7FDD0BC765}"/>
              </a:ext>
            </a:extLst>
          </p:cNvPr>
          <p:cNvSpPr/>
          <p:nvPr/>
        </p:nvSpPr>
        <p:spPr>
          <a:xfrm>
            <a:off x="1839777" y="5156481"/>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14</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28" name="Rechteck 27">
            <a:extLst>
              <a:ext uri="{FF2B5EF4-FFF2-40B4-BE49-F238E27FC236}">
                <a16:creationId xmlns:a16="http://schemas.microsoft.com/office/drawing/2014/main" id="{129608B5-E459-4F1F-AFD2-4860F8283FD6}"/>
              </a:ext>
            </a:extLst>
          </p:cNvPr>
          <p:cNvSpPr/>
          <p:nvPr/>
        </p:nvSpPr>
        <p:spPr>
          <a:xfrm>
            <a:off x="3002202" y="5156480"/>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15</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29" name="Rechteck 28">
            <a:extLst>
              <a:ext uri="{FF2B5EF4-FFF2-40B4-BE49-F238E27FC236}">
                <a16:creationId xmlns:a16="http://schemas.microsoft.com/office/drawing/2014/main" id="{4BEB5F00-3A83-4371-A367-80D1A7422B77}"/>
              </a:ext>
            </a:extLst>
          </p:cNvPr>
          <p:cNvSpPr/>
          <p:nvPr/>
        </p:nvSpPr>
        <p:spPr>
          <a:xfrm>
            <a:off x="4164629" y="5156480"/>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16</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30" name="Rechteck 29">
            <a:extLst>
              <a:ext uri="{FF2B5EF4-FFF2-40B4-BE49-F238E27FC236}">
                <a16:creationId xmlns:a16="http://schemas.microsoft.com/office/drawing/2014/main" id="{85B11166-3C59-4466-84C1-76D6225CBF2F}"/>
              </a:ext>
            </a:extLst>
          </p:cNvPr>
          <p:cNvSpPr/>
          <p:nvPr/>
        </p:nvSpPr>
        <p:spPr>
          <a:xfrm>
            <a:off x="5327055" y="5156480"/>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17</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35" name="Rechteck 34">
            <a:extLst>
              <a:ext uri="{FF2B5EF4-FFF2-40B4-BE49-F238E27FC236}">
                <a16:creationId xmlns:a16="http://schemas.microsoft.com/office/drawing/2014/main" id="{6E61672C-6A10-470E-B723-A2A44AD32CB1}"/>
              </a:ext>
            </a:extLst>
          </p:cNvPr>
          <p:cNvSpPr/>
          <p:nvPr/>
        </p:nvSpPr>
        <p:spPr>
          <a:xfrm>
            <a:off x="6485055" y="5156479"/>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18</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36" name="Rechteck 35">
            <a:extLst>
              <a:ext uri="{FF2B5EF4-FFF2-40B4-BE49-F238E27FC236}">
                <a16:creationId xmlns:a16="http://schemas.microsoft.com/office/drawing/2014/main" id="{D7550439-A04E-44BC-87A1-D609A5B615AD}"/>
              </a:ext>
            </a:extLst>
          </p:cNvPr>
          <p:cNvSpPr/>
          <p:nvPr/>
        </p:nvSpPr>
        <p:spPr>
          <a:xfrm>
            <a:off x="7643052" y="506772"/>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23</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37" name="Rechteck 36">
            <a:extLst>
              <a:ext uri="{FF2B5EF4-FFF2-40B4-BE49-F238E27FC236}">
                <a16:creationId xmlns:a16="http://schemas.microsoft.com/office/drawing/2014/main" id="{0270CA32-B053-4BBB-A2D7-8FDA903E264A}"/>
              </a:ext>
            </a:extLst>
          </p:cNvPr>
          <p:cNvSpPr/>
          <p:nvPr/>
        </p:nvSpPr>
        <p:spPr>
          <a:xfrm>
            <a:off x="7643053" y="1669199"/>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22</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38" name="Rechteck 37">
            <a:extLst>
              <a:ext uri="{FF2B5EF4-FFF2-40B4-BE49-F238E27FC236}">
                <a16:creationId xmlns:a16="http://schemas.microsoft.com/office/drawing/2014/main" id="{C6E33D44-6543-4566-8D90-AD5BBD7D6B59}"/>
              </a:ext>
            </a:extLst>
          </p:cNvPr>
          <p:cNvSpPr/>
          <p:nvPr/>
        </p:nvSpPr>
        <p:spPr>
          <a:xfrm>
            <a:off x="7643053" y="2831627"/>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21</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39" name="Rechteck 38">
            <a:extLst>
              <a:ext uri="{FF2B5EF4-FFF2-40B4-BE49-F238E27FC236}">
                <a16:creationId xmlns:a16="http://schemas.microsoft.com/office/drawing/2014/main" id="{4F1EAEF1-4B62-4370-95BB-AEA28FFC72C8}"/>
              </a:ext>
            </a:extLst>
          </p:cNvPr>
          <p:cNvSpPr/>
          <p:nvPr/>
        </p:nvSpPr>
        <p:spPr>
          <a:xfrm>
            <a:off x="7643056" y="3994051"/>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20</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40" name="Rechteck 39">
            <a:extLst>
              <a:ext uri="{FF2B5EF4-FFF2-40B4-BE49-F238E27FC236}">
                <a16:creationId xmlns:a16="http://schemas.microsoft.com/office/drawing/2014/main" id="{788455A4-AF33-4E57-B177-BDA27DF667AE}"/>
              </a:ext>
            </a:extLst>
          </p:cNvPr>
          <p:cNvSpPr/>
          <p:nvPr/>
        </p:nvSpPr>
        <p:spPr>
          <a:xfrm>
            <a:off x="7643056" y="5156479"/>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19</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48" name="Rechteck 47">
            <a:extLst>
              <a:ext uri="{FF2B5EF4-FFF2-40B4-BE49-F238E27FC236}">
                <a16:creationId xmlns:a16="http://schemas.microsoft.com/office/drawing/2014/main" id="{4C516ED0-FF4F-466F-8626-BCDC7CAD0952}"/>
              </a:ext>
            </a:extLst>
          </p:cNvPr>
          <p:cNvSpPr/>
          <p:nvPr/>
        </p:nvSpPr>
        <p:spPr>
          <a:xfrm>
            <a:off x="8809908" y="506770"/>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DE" sz="3600" dirty="0"/>
              <a:t>🚅</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49" name="Rechteck 48">
            <a:extLst>
              <a:ext uri="{FF2B5EF4-FFF2-40B4-BE49-F238E27FC236}">
                <a16:creationId xmlns:a16="http://schemas.microsoft.com/office/drawing/2014/main" id="{5D8BAE2D-F852-4CCE-BF35-D6F550E43B69}"/>
              </a:ext>
            </a:extLst>
          </p:cNvPr>
          <p:cNvSpPr/>
          <p:nvPr/>
        </p:nvSpPr>
        <p:spPr>
          <a:xfrm>
            <a:off x="9959050" y="506767"/>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DE" sz="3600" dirty="0"/>
              <a:t>🚅</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50" name="Rechteck 49">
            <a:extLst>
              <a:ext uri="{FF2B5EF4-FFF2-40B4-BE49-F238E27FC236}">
                <a16:creationId xmlns:a16="http://schemas.microsoft.com/office/drawing/2014/main" id="{5F0D000B-2702-4BCE-B5A0-F82A93F2C6F5}"/>
              </a:ext>
            </a:extLst>
          </p:cNvPr>
          <p:cNvSpPr/>
          <p:nvPr/>
        </p:nvSpPr>
        <p:spPr>
          <a:xfrm>
            <a:off x="9954621" y="1669194"/>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DE" sz="3600" dirty="0"/>
              <a:t>🚅</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51" name="Rechteck 50">
            <a:extLst>
              <a:ext uri="{FF2B5EF4-FFF2-40B4-BE49-F238E27FC236}">
                <a16:creationId xmlns:a16="http://schemas.microsoft.com/office/drawing/2014/main" id="{682361BA-4F70-4BBA-87FF-4F3427F756E4}"/>
              </a:ext>
            </a:extLst>
          </p:cNvPr>
          <p:cNvSpPr/>
          <p:nvPr/>
        </p:nvSpPr>
        <p:spPr>
          <a:xfrm>
            <a:off x="9954619" y="2831617"/>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DE" sz="3600" dirty="0"/>
              <a:t>🚅</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52" name="Rechteck 51">
            <a:extLst>
              <a:ext uri="{FF2B5EF4-FFF2-40B4-BE49-F238E27FC236}">
                <a16:creationId xmlns:a16="http://schemas.microsoft.com/office/drawing/2014/main" id="{D540944C-EAC5-47B8-835A-D34E2A8C7F82}"/>
              </a:ext>
            </a:extLst>
          </p:cNvPr>
          <p:cNvSpPr/>
          <p:nvPr/>
        </p:nvSpPr>
        <p:spPr>
          <a:xfrm>
            <a:off x="9954618" y="3994038"/>
            <a:ext cx="1162427" cy="1162427"/>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DE" sz="3600" dirty="0"/>
              <a:t>🚅</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45" name="Rechteck 44">
            <a:extLst>
              <a:ext uri="{FF2B5EF4-FFF2-40B4-BE49-F238E27FC236}">
                <a16:creationId xmlns:a16="http://schemas.microsoft.com/office/drawing/2014/main" id="{61F674E5-D7BE-48C6-85A3-447E1A5FA5C9}"/>
              </a:ext>
            </a:extLst>
          </p:cNvPr>
          <p:cNvSpPr/>
          <p:nvPr/>
        </p:nvSpPr>
        <p:spPr>
          <a:xfrm>
            <a:off x="9950192" y="5156476"/>
            <a:ext cx="1162427" cy="1162427"/>
          </a:xfrm>
          <a:prstGeom prst="rect">
            <a:avLst/>
          </a:prstGeom>
          <a:solidFill>
            <a:schemeClr val="bg1">
              <a:lumMod val="95000"/>
            </a:schemeClr>
          </a:solidFill>
          <a:ln w="38100"/>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rPr>
              <a:t>24</a:t>
            </a:r>
            <a:endParaRPr lang="en-DE" sz="3600" dirty="0">
              <a:solidFill>
                <a:schemeClr val="accent5">
                  <a:lumMod val="60000"/>
                  <a:lumOff val="40000"/>
                </a:schemeClr>
              </a:solidFill>
              <a:latin typeface="Noto Sans Blk" panose="020B0A02040504020204" pitchFamily="34"/>
              <a:ea typeface="Noto Sans Blk" panose="020B0A02040504020204" pitchFamily="34"/>
              <a:cs typeface="Noto Sans Blk" panose="020B0A02040504020204" pitchFamily="34"/>
            </a:endParaRPr>
          </a:p>
        </p:txBody>
      </p:sp>
      <p:sp>
        <p:nvSpPr>
          <p:cNvPr id="53" name="Rechteck 52">
            <a:extLst>
              <a:ext uri="{FF2B5EF4-FFF2-40B4-BE49-F238E27FC236}">
                <a16:creationId xmlns:a16="http://schemas.microsoft.com/office/drawing/2014/main" id="{3118669B-B688-40E6-B28A-0826B00A94B7}"/>
              </a:ext>
            </a:extLst>
          </p:cNvPr>
          <p:cNvSpPr/>
          <p:nvPr/>
        </p:nvSpPr>
        <p:spPr>
          <a:xfrm>
            <a:off x="10744263" y="5859988"/>
            <a:ext cx="634221" cy="517804"/>
          </a:xfrm>
          <a:prstGeom prst="rect">
            <a:avLst/>
          </a:prstGeom>
        </p:spPr>
        <p:txBody>
          <a:bodyPr wrap="none">
            <a:spAutoFit/>
          </a:bodyPr>
          <a:lstStyle/>
          <a:p>
            <a:r>
              <a:rPr lang="en-DE" dirty="0"/>
              <a:t>🎄</a:t>
            </a:r>
          </a:p>
        </p:txBody>
      </p:sp>
      <p:sp>
        <p:nvSpPr>
          <p:cNvPr id="54" name="Rechteck 53">
            <a:extLst>
              <a:ext uri="{FF2B5EF4-FFF2-40B4-BE49-F238E27FC236}">
                <a16:creationId xmlns:a16="http://schemas.microsoft.com/office/drawing/2014/main" id="{326F8604-869A-4895-A5DD-EB8E5F3AA49A}"/>
              </a:ext>
            </a:extLst>
          </p:cNvPr>
          <p:cNvSpPr/>
          <p:nvPr/>
        </p:nvSpPr>
        <p:spPr>
          <a:xfrm>
            <a:off x="9911748" y="5926412"/>
            <a:ext cx="658941" cy="517804"/>
          </a:xfrm>
          <a:prstGeom prst="rect">
            <a:avLst/>
          </a:prstGeom>
        </p:spPr>
        <p:txBody>
          <a:bodyPr wrap="none">
            <a:spAutoFit/>
          </a:bodyPr>
          <a:lstStyle/>
          <a:p>
            <a:r>
              <a:rPr lang="en-DE" dirty="0"/>
              <a:t>🎁</a:t>
            </a:r>
          </a:p>
        </p:txBody>
      </p:sp>
      <p:sp>
        <p:nvSpPr>
          <p:cNvPr id="55" name="Rechteck 54">
            <a:extLst>
              <a:ext uri="{FF2B5EF4-FFF2-40B4-BE49-F238E27FC236}">
                <a16:creationId xmlns:a16="http://schemas.microsoft.com/office/drawing/2014/main" id="{0A16117C-9909-40D5-932F-FEB1E060C924}"/>
              </a:ext>
            </a:extLst>
          </p:cNvPr>
          <p:cNvSpPr/>
          <p:nvPr/>
        </p:nvSpPr>
        <p:spPr>
          <a:xfrm>
            <a:off x="10303927" y="5926399"/>
            <a:ext cx="715127" cy="517804"/>
          </a:xfrm>
          <a:prstGeom prst="rect">
            <a:avLst/>
          </a:prstGeom>
        </p:spPr>
        <p:txBody>
          <a:bodyPr wrap="none">
            <a:spAutoFit/>
          </a:bodyPr>
          <a:lstStyle/>
          <a:p>
            <a:r>
              <a:rPr lang="en-DE" dirty="0"/>
              <a:t>👪</a:t>
            </a:r>
          </a:p>
        </p:txBody>
      </p:sp>
      <p:pic>
        <p:nvPicPr>
          <p:cNvPr id="59" name="Grafik 58">
            <a:extLst>
              <a:ext uri="{FF2B5EF4-FFF2-40B4-BE49-F238E27FC236}">
                <a16:creationId xmlns:a16="http://schemas.microsoft.com/office/drawing/2014/main" id="{2D21E752-827E-4223-B578-ACFD05CE1C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9406" y="123517"/>
            <a:ext cx="637758" cy="642986"/>
          </a:xfrm>
          <a:prstGeom prst="rect">
            <a:avLst/>
          </a:prstGeom>
        </p:spPr>
      </p:pic>
      <p:pic>
        <p:nvPicPr>
          <p:cNvPr id="60" name="Grafik 59">
            <a:extLst>
              <a:ext uri="{FF2B5EF4-FFF2-40B4-BE49-F238E27FC236}">
                <a16:creationId xmlns:a16="http://schemas.microsoft.com/office/drawing/2014/main" id="{E2A3D260-0DD1-4422-91ED-5AF2905C24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622" y="2416161"/>
            <a:ext cx="637758" cy="642986"/>
          </a:xfrm>
          <a:prstGeom prst="rect">
            <a:avLst/>
          </a:prstGeom>
        </p:spPr>
      </p:pic>
      <p:pic>
        <p:nvPicPr>
          <p:cNvPr id="61" name="Grafik 60">
            <a:extLst>
              <a:ext uri="{FF2B5EF4-FFF2-40B4-BE49-F238E27FC236}">
                <a16:creationId xmlns:a16="http://schemas.microsoft.com/office/drawing/2014/main" id="{C66C754C-5835-40F6-8836-81798B2CCA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74716" y="4638423"/>
            <a:ext cx="637758" cy="642986"/>
          </a:xfrm>
          <a:prstGeom prst="rect">
            <a:avLst/>
          </a:prstGeom>
        </p:spPr>
      </p:pic>
      <p:pic>
        <p:nvPicPr>
          <p:cNvPr id="62" name="Grafik 61">
            <a:extLst>
              <a:ext uri="{FF2B5EF4-FFF2-40B4-BE49-F238E27FC236}">
                <a16:creationId xmlns:a16="http://schemas.microsoft.com/office/drawing/2014/main" id="{50379135-4C20-492F-B3E2-4144C7832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1058" y="6025501"/>
            <a:ext cx="637758" cy="642986"/>
          </a:xfrm>
          <a:prstGeom prst="rect">
            <a:avLst/>
          </a:prstGeom>
        </p:spPr>
      </p:pic>
      <p:pic>
        <p:nvPicPr>
          <p:cNvPr id="63" name="Grafik 62">
            <a:extLst>
              <a:ext uri="{FF2B5EF4-FFF2-40B4-BE49-F238E27FC236}">
                <a16:creationId xmlns:a16="http://schemas.microsoft.com/office/drawing/2014/main" id="{97334219-3BF3-4317-BB89-86978D4CD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051" y="5942875"/>
            <a:ext cx="637758" cy="642986"/>
          </a:xfrm>
          <a:prstGeom prst="rect">
            <a:avLst/>
          </a:prstGeom>
        </p:spPr>
      </p:pic>
      <p:pic>
        <p:nvPicPr>
          <p:cNvPr id="65" name="Grafik 64">
            <a:extLst>
              <a:ext uri="{FF2B5EF4-FFF2-40B4-BE49-F238E27FC236}">
                <a16:creationId xmlns:a16="http://schemas.microsoft.com/office/drawing/2014/main" id="{455612D4-C873-4C15-8FCA-AE821C31D1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6871" y="2029895"/>
            <a:ext cx="504972" cy="472129"/>
          </a:xfrm>
          <a:prstGeom prst="rect">
            <a:avLst/>
          </a:prstGeom>
        </p:spPr>
      </p:pic>
      <p:pic>
        <p:nvPicPr>
          <p:cNvPr id="66" name="Grafik 65">
            <a:extLst>
              <a:ext uri="{FF2B5EF4-FFF2-40B4-BE49-F238E27FC236}">
                <a16:creationId xmlns:a16="http://schemas.microsoft.com/office/drawing/2014/main" id="{CA54D418-8CAE-45B2-86CD-EA490C39A9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74716" y="2554491"/>
            <a:ext cx="504972" cy="472129"/>
          </a:xfrm>
          <a:prstGeom prst="rect">
            <a:avLst/>
          </a:prstGeom>
        </p:spPr>
      </p:pic>
      <p:pic>
        <p:nvPicPr>
          <p:cNvPr id="67" name="Grafik 66">
            <a:extLst>
              <a:ext uri="{FF2B5EF4-FFF2-40B4-BE49-F238E27FC236}">
                <a16:creationId xmlns:a16="http://schemas.microsoft.com/office/drawing/2014/main" id="{6756C29F-81C5-4A62-8511-B90AAFC24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7242" y="4857460"/>
            <a:ext cx="504972" cy="472129"/>
          </a:xfrm>
          <a:prstGeom prst="rect">
            <a:avLst/>
          </a:prstGeom>
        </p:spPr>
      </p:pic>
      <p:pic>
        <p:nvPicPr>
          <p:cNvPr id="68" name="Grafik 67">
            <a:extLst>
              <a:ext uri="{FF2B5EF4-FFF2-40B4-BE49-F238E27FC236}">
                <a16:creationId xmlns:a16="http://schemas.microsoft.com/office/drawing/2014/main" id="{11014234-9D3A-4238-A172-EAB1E7BA48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52994" y="3177737"/>
            <a:ext cx="504972" cy="472129"/>
          </a:xfrm>
          <a:prstGeom prst="rect">
            <a:avLst/>
          </a:prstGeom>
        </p:spPr>
      </p:pic>
      <p:pic>
        <p:nvPicPr>
          <p:cNvPr id="70" name="Grafik 69">
            <a:extLst>
              <a:ext uri="{FF2B5EF4-FFF2-40B4-BE49-F238E27FC236}">
                <a16:creationId xmlns:a16="http://schemas.microsoft.com/office/drawing/2014/main" id="{2778BED7-A1E9-4CA8-9260-A46CBE8E85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9792" y="42581"/>
            <a:ext cx="374157" cy="648188"/>
          </a:xfrm>
          <a:prstGeom prst="rect">
            <a:avLst/>
          </a:prstGeom>
        </p:spPr>
      </p:pic>
      <p:pic>
        <p:nvPicPr>
          <p:cNvPr id="71" name="Grafik 70">
            <a:extLst>
              <a:ext uri="{FF2B5EF4-FFF2-40B4-BE49-F238E27FC236}">
                <a16:creationId xmlns:a16="http://schemas.microsoft.com/office/drawing/2014/main" id="{2C117CA9-2D96-476D-867A-FE34A642FB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29516" y="82935"/>
            <a:ext cx="374157" cy="648188"/>
          </a:xfrm>
          <a:prstGeom prst="rect">
            <a:avLst/>
          </a:prstGeom>
        </p:spPr>
      </p:pic>
      <p:pic>
        <p:nvPicPr>
          <p:cNvPr id="72" name="Grafik 71">
            <a:extLst>
              <a:ext uri="{FF2B5EF4-FFF2-40B4-BE49-F238E27FC236}">
                <a16:creationId xmlns:a16="http://schemas.microsoft.com/office/drawing/2014/main" id="{AB6B4865-4810-4D56-91B5-02C0C7450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5852" y="4184200"/>
            <a:ext cx="374157" cy="648188"/>
          </a:xfrm>
          <a:prstGeom prst="rect">
            <a:avLst/>
          </a:prstGeom>
        </p:spPr>
      </p:pic>
      <p:pic>
        <p:nvPicPr>
          <p:cNvPr id="73" name="Grafik 72">
            <a:extLst>
              <a:ext uri="{FF2B5EF4-FFF2-40B4-BE49-F238E27FC236}">
                <a16:creationId xmlns:a16="http://schemas.microsoft.com/office/drawing/2014/main" id="{68B0693C-59BB-4919-BB86-0096379E55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10909" y="4681401"/>
            <a:ext cx="374157" cy="648188"/>
          </a:xfrm>
          <a:prstGeom prst="rect">
            <a:avLst/>
          </a:prstGeom>
        </p:spPr>
      </p:pic>
      <p:pic>
        <p:nvPicPr>
          <p:cNvPr id="74" name="Grafik 73">
            <a:extLst>
              <a:ext uri="{FF2B5EF4-FFF2-40B4-BE49-F238E27FC236}">
                <a16:creationId xmlns:a16="http://schemas.microsoft.com/office/drawing/2014/main" id="{DAB582F9-4204-4081-9FAD-D35B6DAA49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96308" y="123517"/>
            <a:ext cx="374157" cy="648188"/>
          </a:xfrm>
          <a:prstGeom prst="rect">
            <a:avLst/>
          </a:prstGeom>
        </p:spPr>
      </p:pic>
      <p:pic>
        <p:nvPicPr>
          <p:cNvPr id="76" name="Grafik 75">
            <a:extLst>
              <a:ext uri="{FF2B5EF4-FFF2-40B4-BE49-F238E27FC236}">
                <a16:creationId xmlns:a16="http://schemas.microsoft.com/office/drawing/2014/main" id="{396C85B2-6CBB-46A2-83E2-225CC6C37A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49569" y="2532610"/>
            <a:ext cx="459617" cy="459617"/>
          </a:xfrm>
          <a:prstGeom prst="rect">
            <a:avLst/>
          </a:prstGeom>
        </p:spPr>
      </p:pic>
      <p:pic>
        <p:nvPicPr>
          <p:cNvPr id="77" name="Grafik 76">
            <a:extLst>
              <a:ext uri="{FF2B5EF4-FFF2-40B4-BE49-F238E27FC236}">
                <a16:creationId xmlns:a16="http://schemas.microsoft.com/office/drawing/2014/main" id="{74C7DE4B-2925-41FF-9D8E-6E9B5B6C7D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57062" y="4857460"/>
            <a:ext cx="459617" cy="459617"/>
          </a:xfrm>
          <a:prstGeom prst="rect">
            <a:avLst/>
          </a:prstGeom>
        </p:spPr>
      </p:pic>
      <p:pic>
        <p:nvPicPr>
          <p:cNvPr id="78" name="Grafik 77">
            <a:extLst>
              <a:ext uri="{FF2B5EF4-FFF2-40B4-BE49-F238E27FC236}">
                <a16:creationId xmlns:a16="http://schemas.microsoft.com/office/drawing/2014/main" id="{A9C46988-856D-4AA8-9B99-8C2FA6FDC7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35887" y="4877084"/>
            <a:ext cx="459617" cy="459617"/>
          </a:xfrm>
          <a:prstGeom prst="rect">
            <a:avLst/>
          </a:prstGeom>
        </p:spPr>
      </p:pic>
      <p:pic>
        <p:nvPicPr>
          <p:cNvPr id="79" name="Grafik 78">
            <a:extLst>
              <a:ext uri="{FF2B5EF4-FFF2-40B4-BE49-F238E27FC236}">
                <a16:creationId xmlns:a16="http://schemas.microsoft.com/office/drawing/2014/main" id="{ACF02DC8-BC77-4A4C-BDEE-1B8B82CC77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98350" y="4312135"/>
            <a:ext cx="459617" cy="459617"/>
          </a:xfrm>
          <a:prstGeom prst="rect">
            <a:avLst/>
          </a:prstGeom>
        </p:spPr>
      </p:pic>
      <p:pic>
        <p:nvPicPr>
          <p:cNvPr id="80" name="Grafik 79">
            <a:extLst>
              <a:ext uri="{FF2B5EF4-FFF2-40B4-BE49-F238E27FC236}">
                <a16:creationId xmlns:a16="http://schemas.microsoft.com/office/drawing/2014/main" id="{DC727A48-59E1-4694-8516-567C74EEE0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89062" y="2013381"/>
            <a:ext cx="459617" cy="459617"/>
          </a:xfrm>
          <a:prstGeom prst="rect">
            <a:avLst/>
          </a:prstGeom>
        </p:spPr>
      </p:pic>
      <p:pic>
        <p:nvPicPr>
          <p:cNvPr id="81" name="Grafik 80">
            <a:extLst>
              <a:ext uri="{FF2B5EF4-FFF2-40B4-BE49-F238E27FC236}">
                <a16:creationId xmlns:a16="http://schemas.microsoft.com/office/drawing/2014/main" id="{39EB999C-3BEF-43CE-990F-35456B4D01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84042" y="231152"/>
            <a:ext cx="459617" cy="459617"/>
          </a:xfrm>
          <a:prstGeom prst="rect">
            <a:avLst/>
          </a:prstGeom>
        </p:spPr>
      </p:pic>
      <p:pic>
        <p:nvPicPr>
          <p:cNvPr id="82" name="Grafik 81">
            <a:extLst>
              <a:ext uri="{FF2B5EF4-FFF2-40B4-BE49-F238E27FC236}">
                <a16:creationId xmlns:a16="http://schemas.microsoft.com/office/drawing/2014/main" id="{C20D44C8-8B0E-4424-B196-BEF056FB03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1308" y="1998883"/>
            <a:ext cx="459617" cy="459617"/>
          </a:xfrm>
          <a:prstGeom prst="rect">
            <a:avLst/>
          </a:prstGeom>
        </p:spPr>
      </p:pic>
      <p:pic>
        <p:nvPicPr>
          <p:cNvPr id="83" name="Grafik 82">
            <a:extLst>
              <a:ext uri="{FF2B5EF4-FFF2-40B4-BE49-F238E27FC236}">
                <a16:creationId xmlns:a16="http://schemas.microsoft.com/office/drawing/2014/main" id="{0BE4E6A7-C43A-4532-B1C1-9CF88C3A44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3408" y="4243669"/>
            <a:ext cx="459617" cy="459617"/>
          </a:xfrm>
          <a:prstGeom prst="rect">
            <a:avLst/>
          </a:prstGeom>
        </p:spPr>
      </p:pic>
      <p:pic>
        <p:nvPicPr>
          <p:cNvPr id="85" name="Grafik 84">
            <a:extLst>
              <a:ext uri="{FF2B5EF4-FFF2-40B4-BE49-F238E27FC236}">
                <a16:creationId xmlns:a16="http://schemas.microsoft.com/office/drawing/2014/main" id="{D12CA96D-3821-4472-9F2A-CEFBF4AC7EE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26976" y="207088"/>
            <a:ext cx="561920" cy="461414"/>
          </a:xfrm>
          <a:prstGeom prst="rect">
            <a:avLst/>
          </a:prstGeom>
        </p:spPr>
      </p:pic>
      <p:pic>
        <p:nvPicPr>
          <p:cNvPr id="86" name="Grafik 85">
            <a:extLst>
              <a:ext uri="{FF2B5EF4-FFF2-40B4-BE49-F238E27FC236}">
                <a16:creationId xmlns:a16="http://schemas.microsoft.com/office/drawing/2014/main" id="{C26CF09F-F4F3-4132-8DCC-6F7F250B6C2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38396" y="3137131"/>
            <a:ext cx="561920" cy="461414"/>
          </a:xfrm>
          <a:prstGeom prst="rect">
            <a:avLst/>
          </a:prstGeom>
        </p:spPr>
      </p:pic>
      <p:pic>
        <p:nvPicPr>
          <p:cNvPr id="87" name="Grafik 86">
            <a:extLst>
              <a:ext uri="{FF2B5EF4-FFF2-40B4-BE49-F238E27FC236}">
                <a16:creationId xmlns:a16="http://schemas.microsoft.com/office/drawing/2014/main" id="{6E8DA0B2-C505-4CB0-9599-DBEF04E34F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10588" y="2530813"/>
            <a:ext cx="561920" cy="461414"/>
          </a:xfrm>
          <a:prstGeom prst="rect">
            <a:avLst/>
          </a:prstGeom>
        </p:spPr>
      </p:pic>
      <p:pic>
        <p:nvPicPr>
          <p:cNvPr id="88" name="Grafik 87">
            <a:extLst>
              <a:ext uri="{FF2B5EF4-FFF2-40B4-BE49-F238E27FC236}">
                <a16:creationId xmlns:a16="http://schemas.microsoft.com/office/drawing/2014/main" id="{189D930B-CA1A-4547-AB6E-0BAF0333F3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47663" y="823945"/>
            <a:ext cx="504972" cy="472129"/>
          </a:xfrm>
          <a:prstGeom prst="rect">
            <a:avLst/>
          </a:prstGeom>
        </p:spPr>
      </p:pic>
      <p:pic>
        <p:nvPicPr>
          <p:cNvPr id="89" name="Grafik 88">
            <a:extLst>
              <a:ext uri="{FF2B5EF4-FFF2-40B4-BE49-F238E27FC236}">
                <a16:creationId xmlns:a16="http://schemas.microsoft.com/office/drawing/2014/main" id="{BB1BC6B1-3AAD-421C-B242-4967D7AD96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47662" y="3161029"/>
            <a:ext cx="504972" cy="472129"/>
          </a:xfrm>
          <a:prstGeom prst="rect">
            <a:avLst/>
          </a:prstGeom>
        </p:spPr>
      </p:pic>
      <p:sp>
        <p:nvSpPr>
          <p:cNvPr id="90" name="Textfeld 89">
            <a:extLst>
              <a:ext uri="{FF2B5EF4-FFF2-40B4-BE49-F238E27FC236}">
                <a16:creationId xmlns:a16="http://schemas.microsoft.com/office/drawing/2014/main" id="{2E8AB838-234E-4D2F-81B3-E9D12514F4E3}"/>
              </a:ext>
            </a:extLst>
          </p:cNvPr>
          <p:cNvSpPr txBox="1"/>
          <p:nvPr/>
        </p:nvSpPr>
        <p:spPr>
          <a:xfrm>
            <a:off x="892591" y="1317191"/>
            <a:ext cx="697179" cy="307777"/>
          </a:xfrm>
          <a:prstGeom prst="rect">
            <a:avLst/>
          </a:prstGeom>
          <a:noFill/>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START</a:t>
            </a:r>
            <a:endParaRPr lang="en-DE" sz="1400" dirty="0">
              <a:latin typeface="Tahoma" panose="020B0604030504040204" pitchFamily="34" charset="0"/>
              <a:ea typeface="Tahoma" panose="020B0604030504040204" pitchFamily="34" charset="0"/>
              <a:cs typeface="Tahoma" panose="020B0604030504040204" pitchFamily="34" charset="0"/>
            </a:endParaRPr>
          </a:p>
        </p:txBody>
      </p:sp>
      <p:sp>
        <p:nvSpPr>
          <p:cNvPr id="91" name="Textfeld 90">
            <a:extLst>
              <a:ext uri="{FF2B5EF4-FFF2-40B4-BE49-F238E27FC236}">
                <a16:creationId xmlns:a16="http://schemas.microsoft.com/office/drawing/2014/main" id="{D2C78B68-F943-498D-85F6-42D9F31DFE11}"/>
              </a:ext>
            </a:extLst>
          </p:cNvPr>
          <p:cNvSpPr txBox="1"/>
          <p:nvPr/>
        </p:nvSpPr>
        <p:spPr>
          <a:xfrm>
            <a:off x="10272781" y="5160245"/>
            <a:ext cx="543739" cy="307777"/>
          </a:xfrm>
          <a:prstGeom prst="rect">
            <a:avLst/>
          </a:prstGeom>
          <a:noFill/>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ZIEL</a:t>
            </a:r>
            <a:endParaRPr lang="en-DE" sz="1400" dirty="0">
              <a:latin typeface="Tahoma" panose="020B0604030504040204" pitchFamily="34" charset="0"/>
              <a:ea typeface="Tahoma" panose="020B0604030504040204" pitchFamily="34" charset="0"/>
              <a:cs typeface="Tahoma" panose="020B0604030504040204" pitchFamily="34" charset="0"/>
            </a:endParaRPr>
          </a:p>
        </p:txBody>
      </p:sp>
      <p:sp>
        <p:nvSpPr>
          <p:cNvPr id="93" name="Textfeld 92">
            <a:extLst>
              <a:ext uri="{FF2B5EF4-FFF2-40B4-BE49-F238E27FC236}">
                <a16:creationId xmlns:a16="http://schemas.microsoft.com/office/drawing/2014/main" id="{9B707422-7C80-42CD-9A75-237800CBCCE7}"/>
              </a:ext>
            </a:extLst>
          </p:cNvPr>
          <p:cNvSpPr txBox="1"/>
          <p:nvPr/>
        </p:nvSpPr>
        <p:spPr>
          <a:xfrm>
            <a:off x="3419553" y="2203799"/>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+1</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94" name="Textfeld 93">
            <a:extLst>
              <a:ext uri="{FF2B5EF4-FFF2-40B4-BE49-F238E27FC236}">
                <a16:creationId xmlns:a16="http://schemas.microsoft.com/office/drawing/2014/main" id="{795F33E5-FBFA-42FC-B1AA-7123FEE7D220}"/>
              </a:ext>
            </a:extLst>
          </p:cNvPr>
          <p:cNvSpPr txBox="1"/>
          <p:nvPr/>
        </p:nvSpPr>
        <p:spPr>
          <a:xfrm>
            <a:off x="4544561" y="4516119"/>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+2</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95" name="Textfeld 94">
            <a:extLst>
              <a:ext uri="{FF2B5EF4-FFF2-40B4-BE49-F238E27FC236}">
                <a16:creationId xmlns:a16="http://schemas.microsoft.com/office/drawing/2014/main" id="{C693B828-3A9E-4527-BC7B-96041C0B16DF}"/>
              </a:ext>
            </a:extLst>
          </p:cNvPr>
          <p:cNvSpPr txBox="1"/>
          <p:nvPr/>
        </p:nvSpPr>
        <p:spPr>
          <a:xfrm>
            <a:off x="8884338" y="3261153"/>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+3</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96" name="Textfeld 95">
            <a:extLst>
              <a:ext uri="{FF2B5EF4-FFF2-40B4-BE49-F238E27FC236}">
                <a16:creationId xmlns:a16="http://schemas.microsoft.com/office/drawing/2014/main" id="{9941B410-102A-461B-813D-55634C5922A0}"/>
              </a:ext>
            </a:extLst>
          </p:cNvPr>
          <p:cNvSpPr txBox="1"/>
          <p:nvPr/>
        </p:nvSpPr>
        <p:spPr>
          <a:xfrm>
            <a:off x="11301472" y="925368"/>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+3</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97" name="Textfeld 96">
            <a:extLst>
              <a:ext uri="{FF2B5EF4-FFF2-40B4-BE49-F238E27FC236}">
                <a16:creationId xmlns:a16="http://schemas.microsoft.com/office/drawing/2014/main" id="{11DBB46D-921B-4541-826A-018AAC0146D4}"/>
              </a:ext>
            </a:extLst>
          </p:cNvPr>
          <p:cNvSpPr txBox="1"/>
          <p:nvPr/>
        </p:nvSpPr>
        <p:spPr>
          <a:xfrm>
            <a:off x="11298957" y="3258308"/>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+3</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69" name="Textfeld 68">
            <a:extLst>
              <a:ext uri="{FF2B5EF4-FFF2-40B4-BE49-F238E27FC236}">
                <a16:creationId xmlns:a16="http://schemas.microsoft.com/office/drawing/2014/main" id="{ED298B43-F024-427A-8C0D-A98DBD47B4BA}"/>
              </a:ext>
            </a:extLst>
          </p:cNvPr>
          <p:cNvSpPr txBox="1"/>
          <p:nvPr/>
        </p:nvSpPr>
        <p:spPr>
          <a:xfrm>
            <a:off x="6735148" y="4516119"/>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+2</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75" name="Textfeld 74">
            <a:extLst>
              <a:ext uri="{FF2B5EF4-FFF2-40B4-BE49-F238E27FC236}">
                <a16:creationId xmlns:a16="http://schemas.microsoft.com/office/drawing/2014/main" id="{AC373448-04EF-4623-9E5B-9C8F75B0A06F}"/>
              </a:ext>
            </a:extLst>
          </p:cNvPr>
          <p:cNvSpPr txBox="1"/>
          <p:nvPr/>
        </p:nvSpPr>
        <p:spPr>
          <a:xfrm>
            <a:off x="2278411" y="4540115"/>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+1</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84" name="Textfeld 83">
            <a:extLst>
              <a:ext uri="{FF2B5EF4-FFF2-40B4-BE49-F238E27FC236}">
                <a16:creationId xmlns:a16="http://schemas.microsoft.com/office/drawing/2014/main" id="{F87BA536-2CD1-4CAA-A83E-09E988101250}"/>
              </a:ext>
            </a:extLst>
          </p:cNvPr>
          <p:cNvSpPr txBox="1"/>
          <p:nvPr/>
        </p:nvSpPr>
        <p:spPr>
          <a:xfrm>
            <a:off x="8975428" y="4312316"/>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+2</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92" name="Textfeld 91">
            <a:extLst>
              <a:ext uri="{FF2B5EF4-FFF2-40B4-BE49-F238E27FC236}">
                <a16:creationId xmlns:a16="http://schemas.microsoft.com/office/drawing/2014/main" id="{E463435D-4331-47A6-BA6F-0EA41A64B6B5}"/>
              </a:ext>
            </a:extLst>
          </p:cNvPr>
          <p:cNvSpPr txBox="1"/>
          <p:nvPr/>
        </p:nvSpPr>
        <p:spPr>
          <a:xfrm>
            <a:off x="8975428" y="2021043"/>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+3</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98" name="Textfeld 97">
            <a:extLst>
              <a:ext uri="{FF2B5EF4-FFF2-40B4-BE49-F238E27FC236}">
                <a16:creationId xmlns:a16="http://schemas.microsoft.com/office/drawing/2014/main" id="{0AAA7546-E6C9-426E-BA0D-02D37B9C547D}"/>
              </a:ext>
            </a:extLst>
          </p:cNvPr>
          <p:cNvSpPr txBox="1"/>
          <p:nvPr/>
        </p:nvSpPr>
        <p:spPr>
          <a:xfrm>
            <a:off x="9184042" y="-61149"/>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+3</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99" name="Textfeld 98">
            <a:extLst>
              <a:ext uri="{FF2B5EF4-FFF2-40B4-BE49-F238E27FC236}">
                <a16:creationId xmlns:a16="http://schemas.microsoft.com/office/drawing/2014/main" id="{14209699-114F-4F5F-8314-975EF71773EC}"/>
              </a:ext>
            </a:extLst>
          </p:cNvPr>
          <p:cNvSpPr txBox="1"/>
          <p:nvPr/>
        </p:nvSpPr>
        <p:spPr>
          <a:xfrm>
            <a:off x="11298957" y="2024277"/>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+3</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100" name="Textfeld 99">
            <a:extLst>
              <a:ext uri="{FF2B5EF4-FFF2-40B4-BE49-F238E27FC236}">
                <a16:creationId xmlns:a16="http://schemas.microsoft.com/office/drawing/2014/main" id="{3CD64D67-F950-4759-B59D-B4A41C6E4307}"/>
              </a:ext>
            </a:extLst>
          </p:cNvPr>
          <p:cNvSpPr txBox="1"/>
          <p:nvPr/>
        </p:nvSpPr>
        <p:spPr>
          <a:xfrm>
            <a:off x="11298957" y="4279726"/>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+3</a:t>
            </a:r>
            <a:endParaRPr lang="en-DE"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3151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7D74F5D-462F-4651-BAD1-C42660FDA810}"/>
              </a:ext>
            </a:extLst>
          </p:cNvPr>
          <p:cNvSpPr/>
          <p:nvPr/>
        </p:nvSpPr>
        <p:spPr>
          <a:xfrm>
            <a:off x="8505803" y="240131"/>
            <a:ext cx="3303707" cy="6555641"/>
          </a:xfrm>
          <a:prstGeom prst="rect">
            <a:avLst/>
          </a:prstGeom>
        </p:spPr>
        <p:txBody>
          <a:bodyPr wrap="square">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RESTAURANT: </a:t>
            </a:r>
            <a:r>
              <a:rPr lang="en-US" sz="1400" dirty="0">
                <a:latin typeface="Tahoma" panose="020B0604030504040204" pitchFamily="34" charset="0"/>
                <a:ea typeface="Tahoma" panose="020B0604030504040204" pitchFamily="34" charset="0"/>
                <a:cs typeface="Tahoma" panose="020B0604030504040204" pitchFamily="34" charset="0"/>
              </a:rPr>
              <a:t>Du </a:t>
            </a:r>
            <a:r>
              <a:rPr lang="en-US" sz="1400" dirty="0" err="1">
                <a:latin typeface="Tahoma" panose="020B0604030504040204" pitchFamily="34" charset="0"/>
                <a:ea typeface="Tahoma" panose="020B0604030504040204" pitchFamily="34" charset="0"/>
                <a:cs typeface="Tahoma" panose="020B0604030504040204" pitchFamily="34" charset="0"/>
              </a:rPr>
              <a:t>möchtest</a:t>
            </a:r>
            <a:r>
              <a:rPr lang="en-US" sz="1400" dirty="0">
                <a:latin typeface="Tahoma" panose="020B0604030504040204" pitchFamily="34" charset="0"/>
                <a:ea typeface="Tahoma" panose="020B0604030504040204" pitchFamily="34" charset="0"/>
                <a:cs typeface="Tahoma" panose="020B0604030504040204" pitchFamily="34" charset="0"/>
              </a:rPr>
              <a:t> ins Restaurant </a:t>
            </a:r>
            <a:r>
              <a:rPr lang="en-US" sz="1400" dirty="0" err="1">
                <a:latin typeface="Tahoma" panose="020B0604030504040204" pitchFamily="34" charset="0"/>
                <a:ea typeface="Tahoma" panose="020B0604030504040204" pitchFamily="34" charset="0"/>
                <a:cs typeface="Tahoma" panose="020B0604030504040204" pitchFamily="34" charset="0"/>
              </a:rPr>
              <a:t>gehen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Darf</a:t>
            </a:r>
            <a:r>
              <a:rPr lang="en-US" sz="1400" dirty="0">
                <a:latin typeface="Tahoma" panose="020B0604030504040204" pitchFamily="34" charset="0"/>
                <a:ea typeface="Tahoma" panose="020B0604030504040204" pitchFamily="34" charset="0"/>
                <a:cs typeface="Tahoma" panose="020B0604030504040204" pitchFamily="34" charset="0"/>
              </a:rPr>
              <a:t> du rein? Das Restaurant </a:t>
            </a:r>
            <a:r>
              <a:rPr lang="en-US" sz="1400" dirty="0" err="1">
                <a:latin typeface="Tahoma" panose="020B0604030504040204" pitchFamily="34" charset="0"/>
                <a:ea typeface="Tahoma" panose="020B0604030504040204" pitchFamily="34" charset="0"/>
                <a:cs typeface="Tahoma" panose="020B0604030504040204" pitchFamily="34" charset="0"/>
              </a:rPr>
              <a:t>würfelt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zuerst</a:t>
            </a:r>
            <a:r>
              <a:rPr lang="en-US" sz="1400" dirty="0">
                <a:latin typeface="Tahoma" panose="020B0604030504040204" pitchFamily="34" charset="0"/>
                <a:ea typeface="Tahoma" panose="020B0604030504040204" pitchFamily="34" charset="0"/>
                <a:cs typeface="Tahoma" panose="020B0604030504040204" pitchFamily="34" charset="0"/>
              </a:rPr>
              <a:t>. Es hat </a:t>
            </a:r>
            <a:r>
              <a:rPr lang="en-US" sz="1400" dirty="0" err="1">
                <a:latin typeface="Tahoma" panose="020B0604030504040204" pitchFamily="34" charset="0"/>
                <a:ea typeface="Tahoma" panose="020B0604030504040204" pitchFamily="34" charset="0"/>
                <a:cs typeface="Tahoma" panose="020B0604030504040204" pitchFamily="34" charset="0"/>
              </a:rPr>
              <a:t>Punktezahl</a:t>
            </a:r>
            <a:r>
              <a:rPr lang="en-US" sz="1400" dirty="0">
                <a:latin typeface="Tahoma" panose="020B0604030504040204" pitchFamily="34" charset="0"/>
                <a:ea typeface="Tahoma" panose="020B0604030504040204" pitchFamily="34" charset="0"/>
                <a:cs typeface="Tahoma" panose="020B0604030504040204" pitchFamily="34" charset="0"/>
              </a:rPr>
              <a:t> des </a:t>
            </a:r>
            <a:r>
              <a:rPr lang="en-US" sz="1400" dirty="0" err="1">
                <a:latin typeface="Tahoma" panose="020B0604030504040204" pitchFamily="34" charset="0"/>
                <a:ea typeface="Tahoma" panose="020B0604030504040204" pitchFamily="34" charset="0"/>
                <a:cs typeface="Tahoma" panose="020B0604030504040204" pitchFamily="34" charset="0"/>
              </a:rPr>
              <a:t>Würfels</a:t>
            </a:r>
            <a:r>
              <a:rPr lang="en-US" sz="1400" dirty="0">
                <a:latin typeface="Tahoma" panose="020B0604030504040204" pitchFamily="34" charset="0"/>
                <a:ea typeface="Tahoma" panose="020B0604030504040204" pitchFamily="34" charset="0"/>
                <a:cs typeface="Tahoma" panose="020B0604030504040204" pitchFamily="34" charset="0"/>
              </a:rPr>
              <a:t> + </a:t>
            </a:r>
            <a:r>
              <a:rPr lang="en-US" sz="1400" dirty="0" err="1">
                <a:latin typeface="Tahoma" panose="020B0604030504040204" pitchFamily="34" charset="0"/>
                <a:ea typeface="Tahoma" panose="020B0604030504040204" pitchFamily="34" charset="0"/>
                <a:cs typeface="Tahoma" panose="020B0604030504040204" pitchFamily="34" charset="0"/>
              </a:rPr>
              <a:t>Angabe</a:t>
            </a:r>
            <a:r>
              <a:rPr lang="en-US" sz="1400" dirty="0">
                <a:latin typeface="Tahoma" panose="020B0604030504040204" pitchFamily="34" charset="0"/>
                <a:ea typeface="Tahoma" panose="020B0604030504040204" pitchFamily="34" charset="0"/>
                <a:cs typeface="Tahoma" panose="020B0604030504040204" pitchFamily="34" charset="0"/>
              </a:rPr>
              <a:t> auf </a:t>
            </a:r>
            <a:r>
              <a:rPr lang="en-US" sz="1400" dirty="0" err="1">
                <a:latin typeface="Tahoma" panose="020B0604030504040204" pitchFamily="34" charset="0"/>
                <a:ea typeface="Tahoma" panose="020B0604030504040204" pitchFamily="34" charset="0"/>
                <a:cs typeface="Tahoma" panose="020B0604030504040204" pitchFamily="34" charset="0"/>
              </a:rPr>
              <a:t>Spielfeld</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viele</a:t>
            </a:r>
            <a:r>
              <a:rPr lang="en-US" sz="1400" dirty="0">
                <a:latin typeface="Tahoma" panose="020B0604030504040204" pitchFamily="34" charset="0"/>
                <a:ea typeface="Tahoma" panose="020B0604030504040204" pitchFamily="34" charset="0"/>
                <a:cs typeface="Tahoma" panose="020B0604030504040204" pitchFamily="34" charset="0"/>
              </a:rPr>
              <a:t> “G”. Du must </a:t>
            </a:r>
            <a:r>
              <a:rPr lang="en-US" sz="1400" dirty="0" err="1">
                <a:latin typeface="Tahoma" panose="020B0604030504040204" pitchFamily="34" charset="0"/>
                <a:ea typeface="Tahoma" panose="020B0604030504040204" pitchFamily="34" charset="0"/>
                <a:cs typeface="Tahoma" panose="020B0604030504040204" pitchFamily="34" charset="0"/>
              </a:rPr>
              <a:t>mindestens</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genau</a:t>
            </a:r>
            <a:r>
              <a:rPr lang="en-US" sz="1400" dirty="0">
                <a:latin typeface="Tahoma" panose="020B0604030504040204" pitchFamily="34" charset="0"/>
                <a:ea typeface="Tahoma" panose="020B0604030504040204" pitchFamily="34" charset="0"/>
                <a:cs typeface="Tahoma" panose="020B0604030504040204" pitchFamily="34" charset="0"/>
              </a:rPr>
              <a:t> so </a:t>
            </a:r>
            <a:r>
              <a:rPr lang="en-US" sz="1400" dirty="0" err="1">
                <a:latin typeface="Tahoma" panose="020B0604030504040204" pitchFamily="34" charset="0"/>
                <a:ea typeface="Tahoma" panose="020B0604030504040204" pitchFamily="34" charset="0"/>
                <a:cs typeface="Tahoma" panose="020B0604030504040204" pitchFamily="34" charset="0"/>
              </a:rPr>
              <a:t>viele</a:t>
            </a:r>
            <a:r>
              <a:rPr lang="en-US" sz="1400" dirty="0">
                <a:latin typeface="Tahoma" panose="020B0604030504040204" pitchFamily="34" charset="0"/>
                <a:ea typeface="Tahoma" panose="020B0604030504040204" pitchFamily="34" charset="0"/>
                <a:cs typeface="Tahoma" panose="020B0604030504040204" pitchFamily="34" charset="0"/>
              </a:rPr>
              <a:t> “G” </a:t>
            </a:r>
            <a:r>
              <a:rPr lang="en-US" sz="1400" dirty="0" err="1">
                <a:latin typeface="Tahoma" panose="020B0604030504040204" pitchFamily="34" charset="0"/>
                <a:ea typeface="Tahoma" panose="020B0604030504040204" pitchFamily="34" charset="0"/>
                <a:cs typeface="Tahoma" panose="020B0604030504040204" pitchFamily="34" charset="0"/>
              </a:rPr>
              <a:t>haben</a:t>
            </a:r>
            <a:r>
              <a:rPr lang="en-US" sz="1400" dirty="0">
                <a:latin typeface="Tahoma" panose="020B0604030504040204" pitchFamily="34" charset="0"/>
                <a:ea typeface="Tahoma" panose="020B0604030504040204" pitchFamily="34" charset="0"/>
                <a:cs typeface="Tahoma" panose="020B0604030504040204" pitchFamily="34" charset="0"/>
              </a:rPr>
              <a:t>, um </a:t>
            </a:r>
            <a:r>
              <a:rPr lang="en-US" sz="1400" dirty="0" err="1">
                <a:latin typeface="Tahoma" panose="020B0604030504040204" pitchFamily="34" charset="0"/>
                <a:ea typeface="Tahoma" panose="020B0604030504040204" pitchFamily="34" charset="0"/>
                <a:cs typeface="Tahoma" panose="020B0604030504040204" pitchFamily="34" charset="0"/>
              </a:rPr>
              <a:t>reinzudürfen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Zähle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deine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Würfelpunkte</a:t>
            </a:r>
            <a:r>
              <a:rPr lang="en-US" sz="1400" dirty="0">
                <a:latin typeface="Tahoma" panose="020B0604030504040204" pitchFamily="34" charset="0"/>
                <a:ea typeface="Tahoma" panose="020B0604030504040204" pitchFamily="34" charset="0"/>
                <a:cs typeface="Tahoma" panose="020B0604030504040204" pitchFamily="34" charset="0"/>
              </a:rPr>
              <a:t> + </a:t>
            </a:r>
            <a:r>
              <a:rPr lang="en-US" sz="1400" dirty="0" err="1">
                <a:latin typeface="Tahoma" panose="020B0604030504040204" pitchFamily="34" charset="0"/>
                <a:ea typeface="Tahoma" panose="020B0604030504040204" pitchFamily="34" charset="0"/>
                <a:cs typeface="Tahoma" panose="020B0604030504040204" pitchFamily="34" charset="0"/>
              </a:rPr>
              <a:t>deine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Impfzertifikate</a:t>
            </a:r>
            <a:r>
              <a:rPr lang="en-US" sz="1400" dirty="0">
                <a:latin typeface="Tahoma" panose="020B0604030504040204" pitchFamily="34" charset="0"/>
                <a:ea typeface="Tahoma" panose="020B0604030504040204" pitchFamily="34" charset="0"/>
                <a:cs typeface="Tahoma" panose="020B0604030504040204" pitchFamily="34" charset="0"/>
              </a:rPr>
              <a:t>.</a:t>
            </a:r>
          </a:p>
          <a:p>
            <a:r>
              <a:rPr lang="en-US" sz="1400" b="1" dirty="0" err="1">
                <a:latin typeface="Tahoma" panose="020B0604030504040204" pitchFamily="34" charset="0"/>
                <a:ea typeface="Tahoma" panose="020B0604030504040204" pitchFamily="34" charset="0"/>
                <a:cs typeface="Tahoma" panose="020B0604030504040204" pitchFamily="34" charset="0"/>
              </a:rPr>
              <a:t>Im</a:t>
            </a:r>
            <a:r>
              <a:rPr lang="en-US" sz="1400" b="1" dirty="0">
                <a:latin typeface="Tahoma" panose="020B0604030504040204" pitchFamily="34" charset="0"/>
                <a:ea typeface="Tahoma" panose="020B0604030504040204" pitchFamily="34" charset="0"/>
                <a:cs typeface="Tahoma" panose="020B0604030504040204" pitchFamily="34" charset="0"/>
              </a:rPr>
              <a:t> Restaurant: </a:t>
            </a:r>
            <a:r>
              <a:rPr lang="en-US" sz="1400" dirty="0" err="1">
                <a:latin typeface="Tahoma" panose="020B0604030504040204" pitchFamily="34" charset="0"/>
                <a:ea typeface="Tahoma" panose="020B0604030504040204" pitchFamily="34" charset="0"/>
                <a:cs typeface="Tahoma" panose="020B0604030504040204" pitchFamily="34" charset="0"/>
              </a:rPr>
              <a:t>Würfele</a:t>
            </a:r>
            <a:r>
              <a:rPr lang="en-US" sz="1400" dirty="0">
                <a:latin typeface="Tahoma" panose="020B0604030504040204" pitchFamily="34" charset="0"/>
                <a:ea typeface="Tahoma" panose="020B0604030504040204" pitchFamily="34" charset="0"/>
                <a:cs typeface="Tahoma" panose="020B0604030504040204" pitchFamily="34" charset="0"/>
              </a:rPr>
              <a:t> mt </a:t>
            </a:r>
            <a:r>
              <a:rPr lang="en-US" sz="1400" dirty="0" err="1">
                <a:latin typeface="Tahoma" panose="020B0604030504040204" pitchFamily="34" charset="0"/>
                <a:ea typeface="Tahoma" panose="020B0604030504040204" pitchFamily="34" charset="0"/>
                <a:cs typeface="Tahoma" panose="020B0604030504040204" pitchFamily="34" charset="0"/>
              </a:rPr>
              <a:t>einem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Würfel</a:t>
            </a:r>
            <a:r>
              <a:rPr lang="en-US" sz="1400" dirty="0">
                <a:latin typeface="Tahoma" panose="020B0604030504040204" pitchFamily="34" charset="0"/>
                <a:ea typeface="Tahoma" panose="020B0604030504040204" pitchFamily="34" charset="0"/>
                <a:cs typeface="Tahoma" panose="020B0604030504040204" pitchFamily="34" charset="0"/>
              </a:rPr>
              <a:t> und lese in der </a:t>
            </a:r>
            <a:r>
              <a:rPr lang="en-US" sz="1400" dirty="0" err="1">
                <a:latin typeface="Tahoma" panose="020B0604030504040204" pitchFamily="34" charset="0"/>
                <a:ea typeface="Tahoma" panose="020B0604030504040204" pitchFamily="34" charset="0"/>
                <a:cs typeface="Tahoma" panose="020B0604030504040204" pitchFamily="34" charset="0"/>
              </a:rPr>
              <a:t>Tabelle</a:t>
            </a:r>
            <a:r>
              <a:rPr lang="en-US" sz="1400" dirty="0">
                <a:latin typeface="Tahoma" panose="020B0604030504040204" pitchFamily="34" charset="0"/>
                <a:ea typeface="Tahoma" panose="020B0604030504040204" pitchFamily="34" charset="0"/>
                <a:cs typeface="Tahoma" panose="020B0604030504040204" pitchFamily="34" charset="0"/>
              </a:rPr>
              <a:t> das </a:t>
            </a:r>
            <a:r>
              <a:rPr lang="en-US" sz="1400" dirty="0" err="1">
                <a:latin typeface="Tahoma" panose="020B0604030504040204" pitchFamily="34" charset="0"/>
                <a:ea typeface="Tahoma" panose="020B0604030504040204" pitchFamily="34" charset="0"/>
                <a:cs typeface="Tahoma" panose="020B0604030504040204" pitchFamily="34" charset="0"/>
              </a:rPr>
              <a:t>Ergebnis</a:t>
            </a:r>
            <a:r>
              <a:rPr lang="en-US" sz="1400" dirty="0">
                <a:latin typeface="Tahoma" panose="020B0604030504040204" pitchFamily="34" charset="0"/>
                <a:ea typeface="Tahoma" panose="020B0604030504040204" pitchFamily="34" charset="0"/>
                <a:cs typeface="Tahoma" panose="020B0604030504040204" pitchFamily="34" charset="0"/>
              </a:rPr>
              <a:t> ab. </a:t>
            </a:r>
            <a:r>
              <a:rPr lang="en-US" sz="1400" dirty="0" err="1">
                <a:latin typeface="Tahoma" panose="020B0604030504040204" pitchFamily="34" charset="0"/>
                <a:ea typeface="Tahoma" panose="020B0604030504040204" pitchFamily="34" charset="0"/>
                <a:cs typeface="Tahoma" panose="020B0604030504040204" pitchFamily="34" charset="0"/>
              </a:rPr>
              <a:t>Jedes</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Essens</a:t>
            </a:r>
            <a:r>
              <a:rPr lang="en-US" sz="1400" dirty="0">
                <a:latin typeface="Tahoma" panose="020B0604030504040204" pitchFamily="34" charset="0"/>
                <a:ea typeface="Tahoma" panose="020B0604030504040204" pitchFamily="34" charset="0"/>
                <a:cs typeface="Tahoma" panose="020B0604030504040204" pitchFamily="34" charset="0"/>
              </a:rPr>
              <a:t>-Symbol </a:t>
            </a:r>
            <a:r>
              <a:rPr lang="en-US" sz="1400" dirty="0" err="1">
                <a:latin typeface="Tahoma" panose="020B0604030504040204" pitchFamily="34" charset="0"/>
                <a:ea typeface="Tahoma" panose="020B0604030504040204" pitchFamily="34" charset="0"/>
                <a:cs typeface="Tahoma" panose="020B0604030504040204" pitchFamily="34" charset="0"/>
              </a:rPr>
              <a:t>gibt</a:t>
            </a:r>
            <a:r>
              <a:rPr lang="en-US" sz="1400" dirty="0">
                <a:latin typeface="Tahoma" panose="020B0604030504040204" pitchFamily="34" charset="0"/>
                <a:ea typeface="Tahoma" panose="020B0604030504040204" pitchFamily="34" charset="0"/>
                <a:cs typeface="Tahoma" panose="020B0604030504040204" pitchFamily="34" charset="0"/>
              </a:rPr>
              <a:t> 1 Feld </a:t>
            </a:r>
            <a:r>
              <a:rPr lang="en-US" sz="1400" dirty="0" err="1">
                <a:latin typeface="Tahoma" panose="020B0604030504040204" pitchFamily="34" charset="0"/>
                <a:ea typeface="Tahoma" panose="020B0604030504040204" pitchFamily="34" charset="0"/>
                <a:cs typeface="Tahoma" panose="020B0604030504040204" pitchFamily="34" charset="0"/>
              </a:rPr>
              <a:t>vor</a:t>
            </a:r>
            <a:r>
              <a:rPr lang="en-US" sz="1400" dirty="0">
                <a:latin typeface="Tahoma" panose="020B0604030504040204" pitchFamily="34" charset="0"/>
                <a:ea typeface="Tahoma" panose="020B0604030504040204" pitchFamily="34" charset="0"/>
                <a:cs typeface="Tahoma" panose="020B0604030504040204" pitchFamily="34" charset="0"/>
              </a:rPr>
              <a:t>. Oder hast du dich </a:t>
            </a:r>
            <a:r>
              <a:rPr lang="en-US" sz="1400" dirty="0" err="1">
                <a:latin typeface="Tahoma" panose="020B0604030504040204" pitchFamily="34" charset="0"/>
                <a:ea typeface="Tahoma" panose="020B0604030504040204" pitchFamily="34" charset="0"/>
                <a:cs typeface="Tahoma" panose="020B0604030504040204" pitchFamily="34" charset="0"/>
              </a:rPr>
              <a:t>angesteckt</a:t>
            </a:r>
            <a:r>
              <a:rPr lang="en-US" sz="1400" dirty="0">
                <a:latin typeface="Tahoma" panose="020B0604030504040204" pitchFamily="34" charset="0"/>
                <a:ea typeface="Tahoma" panose="020B0604030504040204" pitchFamily="34" charset="0"/>
                <a:cs typeface="Tahoma" panose="020B0604030504040204" pitchFamily="34" charset="0"/>
              </a:rPr>
              <a:t>? </a:t>
            </a:r>
            <a:br>
              <a:rPr lang="en-US" sz="1400" dirty="0">
                <a:latin typeface="Tahoma" panose="020B0604030504040204" pitchFamily="34" charset="0"/>
                <a:ea typeface="Tahoma" panose="020B0604030504040204" pitchFamily="34" charset="0"/>
                <a:cs typeface="Tahoma" panose="020B0604030504040204" pitchFamily="34" charset="0"/>
              </a:rPr>
            </a:br>
            <a:br>
              <a:rPr lang="en-US" sz="1400" dirty="0">
                <a:latin typeface="Tahoma" panose="020B0604030504040204" pitchFamily="34" charset="0"/>
                <a:ea typeface="Tahoma" panose="020B0604030504040204" pitchFamily="34" charset="0"/>
                <a:cs typeface="Tahoma" panose="020B0604030504040204" pitchFamily="34" charset="0"/>
              </a:rPr>
            </a:br>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1400" b="1" dirty="0">
              <a:latin typeface="Tahoma" panose="020B0604030504040204" pitchFamily="34" charset="0"/>
              <a:ea typeface="Tahoma" panose="020B0604030504040204" pitchFamily="34" charset="0"/>
              <a:cs typeface="Tahoma" panose="020B0604030504040204" pitchFamily="34" charset="0"/>
            </a:endParaRPr>
          </a:p>
          <a:p>
            <a:endParaRPr lang="en-US" sz="1400" b="1" dirty="0">
              <a:latin typeface="Tahoma" panose="020B0604030504040204" pitchFamily="34" charset="0"/>
              <a:ea typeface="Tahoma" panose="020B0604030504040204" pitchFamily="34" charset="0"/>
              <a:cs typeface="Tahoma" panose="020B0604030504040204" pitchFamily="34" charset="0"/>
            </a:endParaRPr>
          </a:p>
          <a:p>
            <a:endParaRPr lang="en-US" sz="1400" b="1" dirty="0">
              <a:latin typeface="Tahoma" panose="020B0604030504040204" pitchFamily="34" charset="0"/>
              <a:ea typeface="Tahoma" panose="020B0604030504040204" pitchFamily="34" charset="0"/>
              <a:cs typeface="Tahoma" panose="020B0604030504040204" pitchFamily="34" charset="0"/>
            </a:endParaRPr>
          </a:p>
          <a:p>
            <a:endParaRPr lang="en-US" sz="1400" b="1" dirty="0">
              <a:latin typeface="Tahoma" panose="020B0604030504040204" pitchFamily="34" charset="0"/>
              <a:ea typeface="Tahoma" panose="020B0604030504040204" pitchFamily="34" charset="0"/>
              <a:cs typeface="Tahoma" panose="020B0604030504040204" pitchFamily="34" charset="0"/>
            </a:endParaRPr>
          </a:p>
          <a:p>
            <a:endParaRPr lang="en-US" sz="1400" b="1" dirty="0">
              <a:latin typeface="Tahoma" panose="020B0604030504040204" pitchFamily="34" charset="0"/>
              <a:ea typeface="Tahoma" panose="020B0604030504040204" pitchFamily="34" charset="0"/>
              <a:cs typeface="Tahoma" panose="020B0604030504040204" pitchFamily="34" charset="0"/>
            </a:endParaRPr>
          </a:p>
          <a:p>
            <a:endParaRPr lang="en-US" sz="1400" b="1" dirty="0">
              <a:latin typeface="Tahoma" panose="020B0604030504040204" pitchFamily="34" charset="0"/>
              <a:ea typeface="Tahoma" panose="020B0604030504040204" pitchFamily="34" charset="0"/>
              <a:cs typeface="Tahoma" panose="020B0604030504040204" pitchFamily="34" charset="0"/>
            </a:endParaRPr>
          </a:p>
          <a:p>
            <a:endParaRPr lang="en-US" sz="1400" b="1" dirty="0">
              <a:latin typeface="Tahoma" panose="020B0604030504040204" pitchFamily="34" charset="0"/>
              <a:ea typeface="Tahoma" panose="020B0604030504040204" pitchFamily="34" charset="0"/>
              <a:cs typeface="Tahoma" panose="020B0604030504040204" pitchFamily="34" charset="0"/>
            </a:endParaRPr>
          </a:p>
          <a:p>
            <a:r>
              <a:rPr lang="en-US" sz="1400" b="1" dirty="0">
                <a:latin typeface="Tahoma" panose="020B0604030504040204" pitchFamily="34" charset="0"/>
                <a:ea typeface="Tahoma" panose="020B0604030504040204" pitchFamily="34" charset="0"/>
                <a:cs typeface="Tahoma" panose="020B0604030504040204" pitchFamily="34" charset="0"/>
              </a:rPr>
              <a:t>SCHULE: </a:t>
            </a:r>
            <a:r>
              <a:rPr lang="en-US" sz="1400" dirty="0" err="1">
                <a:latin typeface="Tahoma" panose="020B0604030504040204" pitchFamily="34" charset="0"/>
                <a:ea typeface="Tahoma" panose="020B0604030504040204" pitchFamily="34" charset="0"/>
                <a:cs typeface="Tahoma" panose="020B0604030504040204" pitchFamily="34" charset="0"/>
              </a:rPr>
              <a:t>Würfele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mit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einem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Würfel</a:t>
            </a:r>
            <a:r>
              <a:rPr lang="en-US" sz="1400" dirty="0">
                <a:latin typeface="Tahoma" panose="020B0604030504040204" pitchFamily="34" charset="0"/>
                <a:ea typeface="Tahoma" panose="020B0604030504040204" pitchFamily="34" charset="0"/>
                <a:cs typeface="Tahoma" panose="020B0604030504040204" pitchFamily="34" charset="0"/>
              </a:rPr>
              <a:t> und lese in der </a:t>
            </a:r>
            <a:r>
              <a:rPr lang="en-US" sz="1400" dirty="0" err="1">
                <a:latin typeface="Tahoma" panose="020B0604030504040204" pitchFamily="34" charset="0"/>
                <a:ea typeface="Tahoma" panose="020B0604030504040204" pitchFamily="34" charset="0"/>
                <a:cs typeface="Tahoma" panose="020B0604030504040204" pitchFamily="34" charset="0"/>
              </a:rPr>
              <a:t>Tabelle</a:t>
            </a:r>
            <a:r>
              <a:rPr lang="en-US" sz="1400" dirty="0">
                <a:latin typeface="Tahoma" panose="020B0604030504040204" pitchFamily="34" charset="0"/>
                <a:ea typeface="Tahoma" panose="020B0604030504040204" pitchFamily="34" charset="0"/>
                <a:cs typeface="Tahoma" panose="020B0604030504040204" pitchFamily="34" charset="0"/>
              </a:rPr>
              <a:t> das </a:t>
            </a:r>
            <a:r>
              <a:rPr lang="en-US" sz="1400" dirty="0" err="1">
                <a:latin typeface="Tahoma" panose="020B0604030504040204" pitchFamily="34" charset="0"/>
                <a:ea typeface="Tahoma" panose="020B0604030504040204" pitchFamily="34" charset="0"/>
                <a:cs typeface="Tahoma" panose="020B0604030504040204" pitchFamily="34" charset="0"/>
              </a:rPr>
              <a:t>Ergebnis</a:t>
            </a:r>
            <a:r>
              <a:rPr lang="en-US" sz="1400" dirty="0">
                <a:latin typeface="Tahoma" panose="020B0604030504040204" pitchFamily="34" charset="0"/>
                <a:ea typeface="Tahoma" panose="020B0604030504040204" pitchFamily="34" charset="0"/>
                <a:cs typeface="Tahoma" panose="020B0604030504040204" pitchFamily="34" charset="0"/>
              </a:rPr>
              <a:t> ab.</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latin typeface="Tahoma" panose="020B0604030504040204" pitchFamily="34" charset="0"/>
                <a:ea typeface="Tahoma" panose="020B0604030504040204" pitchFamily="34" charset="0"/>
                <a:cs typeface="Tahoma" panose="020B0604030504040204" pitchFamily="34" charset="0"/>
              </a:rPr>
              <a:t>TEST: </a:t>
            </a:r>
            <a:r>
              <a:rPr lang="en-US" sz="1400" dirty="0" err="1">
                <a:latin typeface="Tahoma" panose="020B0604030504040204" pitchFamily="34" charset="0"/>
                <a:ea typeface="Tahoma" panose="020B0604030504040204" pitchFamily="34" charset="0"/>
                <a:cs typeface="Tahoma" panose="020B0604030504040204" pitchFamily="34" charset="0"/>
              </a:rPr>
              <a:t>Führe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einen</a:t>
            </a:r>
            <a:r>
              <a:rPr lang="en-US" sz="1400" dirty="0">
                <a:latin typeface="Tahoma" panose="020B0604030504040204" pitchFamily="34" charset="0"/>
                <a:ea typeface="Tahoma" panose="020B0604030504040204" pitchFamily="34" charset="0"/>
                <a:cs typeface="Tahoma" panose="020B0604030504040204" pitchFamily="34" charset="0"/>
              </a:rPr>
              <a:t> Test </a:t>
            </a:r>
            <a:r>
              <a:rPr lang="en-US" sz="1400" dirty="0" err="1">
                <a:latin typeface="Tahoma" panose="020B0604030504040204" pitchFamily="34" charset="0"/>
                <a:ea typeface="Tahoma" panose="020B0604030504040204" pitchFamily="34" charset="0"/>
                <a:cs typeface="Tahoma" panose="020B0604030504040204" pitchFamily="34" charset="0"/>
              </a:rPr>
              <a:t>durch</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Siehe</a:t>
            </a:r>
            <a:r>
              <a:rPr lang="en-US" sz="1400" dirty="0">
                <a:latin typeface="Tahoma" panose="020B0604030504040204" pitchFamily="34" charset="0"/>
                <a:ea typeface="Tahoma" panose="020B0604030504040204" pitchFamily="34" charset="0"/>
                <a:cs typeface="Tahoma" panose="020B0604030504040204" pitchFamily="34" charset="0"/>
              </a:rPr>
              <a:t> “TEST”)</a:t>
            </a:r>
          </a:p>
          <a:p>
            <a:r>
              <a:rPr lang="en-US" sz="1400" dirty="0">
                <a:latin typeface="Tahoma" panose="020B0604030504040204" pitchFamily="34" charset="0"/>
                <a:ea typeface="Tahoma" panose="020B0604030504040204" pitchFamily="34" charset="0"/>
                <a:cs typeface="Tahoma" panose="020B0604030504040204" pitchFamily="34" charset="0"/>
              </a:rPr>
              <a:t>RESTAURANT-Symbol: Du </a:t>
            </a:r>
            <a:r>
              <a:rPr lang="en-US" sz="1400" dirty="0" err="1">
                <a:latin typeface="Tahoma" panose="020B0604030504040204" pitchFamily="34" charset="0"/>
                <a:ea typeface="Tahoma" panose="020B0604030504040204" pitchFamily="34" charset="0"/>
                <a:cs typeface="Tahoma" panose="020B0604030504040204" pitchFamily="34" charset="0"/>
              </a:rPr>
              <a:t>kommst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entsprechend</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viele</a:t>
            </a:r>
            <a:r>
              <a:rPr lang="en-US" sz="1400" dirty="0">
                <a:latin typeface="Tahoma" panose="020B0604030504040204" pitchFamily="34" charset="0"/>
                <a:ea typeface="Tahoma" panose="020B0604030504040204" pitchFamily="34" charset="0"/>
                <a:cs typeface="Tahoma" panose="020B0604030504040204" pitchFamily="34" charset="0"/>
              </a:rPr>
              <a:t> Felder </a:t>
            </a:r>
            <a:r>
              <a:rPr lang="en-US" sz="1400" dirty="0" err="1">
                <a:latin typeface="Tahoma" panose="020B0604030504040204" pitchFamily="34" charset="0"/>
                <a:ea typeface="Tahoma" panose="020B0604030504040204" pitchFamily="34" charset="0"/>
                <a:cs typeface="Tahoma" panose="020B0604030504040204" pitchFamily="34" charset="0"/>
              </a:rPr>
              <a:t>vor</a:t>
            </a:r>
            <a:r>
              <a:rPr lang="en-US" sz="1400" dirty="0">
                <a:latin typeface="Tahoma" panose="020B0604030504040204" pitchFamily="34" charset="0"/>
                <a:ea typeface="Tahoma" panose="020B0604030504040204" pitchFamily="34" charset="0"/>
                <a:cs typeface="Tahoma" panose="020B0604030504040204" pitchFamily="34" charset="0"/>
              </a:rPr>
              <a:t>.</a:t>
            </a:r>
          </a:p>
          <a:p>
            <a:r>
              <a:rPr lang="en-US" sz="1400" dirty="0">
                <a:latin typeface="Tahoma" panose="020B0604030504040204" pitchFamily="34" charset="0"/>
                <a:ea typeface="Tahoma" panose="020B0604030504040204" pitchFamily="34" charset="0"/>
                <a:cs typeface="Tahoma" panose="020B0604030504040204" pitchFamily="34" charset="0"/>
              </a:rPr>
              <a:t>CORONA: Du hast dich </a:t>
            </a:r>
            <a:r>
              <a:rPr lang="en-US" sz="1400" dirty="0" err="1">
                <a:latin typeface="Tahoma" panose="020B0604030504040204" pitchFamily="34" charset="0"/>
                <a:ea typeface="Tahoma" panose="020B0604030504040204" pitchFamily="34" charset="0"/>
                <a:cs typeface="Tahoma" panose="020B0604030504040204" pitchFamily="34" charset="0"/>
              </a:rPr>
              <a:t>angesteckt</a:t>
            </a:r>
            <a:r>
              <a:rPr lang="en-US" sz="1400" dirty="0">
                <a:latin typeface="Tahoma" panose="020B0604030504040204" pitchFamily="34" charset="0"/>
                <a:ea typeface="Tahoma" panose="020B0604030504040204" pitchFamily="34" charset="0"/>
                <a:cs typeface="Tahoma" panose="020B0604030504040204" pitchFamily="34" charset="0"/>
              </a:rPr>
              <a:t>.</a:t>
            </a:r>
          </a:p>
        </p:txBody>
      </p:sp>
      <p:sp>
        <p:nvSpPr>
          <p:cNvPr id="6" name="Rechteck: abgerundete Ecken 5">
            <a:extLst>
              <a:ext uri="{FF2B5EF4-FFF2-40B4-BE49-F238E27FC236}">
                <a16:creationId xmlns:a16="http://schemas.microsoft.com/office/drawing/2014/main" id="{28AD5D12-E212-4C49-AE9C-9D98971FEACD}"/>
              </a:ext>
            </a:extLst>
          </p:cNvPr>
          <p:cNvSpPr/>
          <p:nvPr/>
        </p:nvSpPr>
        <p:spPr>
          <a:xfrm>
            <a:off x="8214359" y="3206482"/>
            <a:ext cx="3811051" cy="1511300"/>
          </a:xfrm>
          <a:prstGeom prst="roundRect">
            <a:avLst>
              <a:gd name="adj" fmla="val 745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Tahoma" panose="020B0604030504040204" pitchFamily="34" charset="0"/>
              <a:ea typeface="Tahoma" panose="020B0604030504040204" pitchFamily="34" charset="0"/>
              <a:cs typeface="Tahoma" panose="020B0604030504040204" pitchFamily="34" charset="0"/>
            </a:endParaRPr>
          </a:p>
        </p:txBody>
      </p:sp>
      <p:pic>
        <p:nvPicPr>
          <p:cNvPr id="59" name="Grafik 58">
            <a:extLst>
              <a:ext uri="{FF2B5EF4-FFF2-40B4-BE49-F238E27FC236}">
                <a16:creationId xmlns:a16="http://schemas.microsoft.com/office/drawing/2014/main" id="{2D21E752-827E-4223-B578-ACFD05CE1C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1011" y="3024631"/>
            <a:ext cx="489309" cy="493320"/>
          </a:xfrm>
          <a:prstGeom prst="rect">
            <a:avLst/>
          </a:prstGeom>
        </p:spPr>
      </p:pic>
      <p:pic>
        <p:nvPicPr>
          <p:cNvPr id="65" name="Grafik 64">
            <a:extLst>
              <a:ext uri="{FF2B5EF4-FFF2-40B4-BE49-F238E27FC236}">
                <a16:creationId xmlns:a16="http://schemas.microsoft.com/office/drawing/2014/main" id="{455612D4-C873-4C15-8FCA-AE821C31D1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61813" y="359284"/>
            <a:ext cx="343990" cy="321617"/>
          </a:xfrm>
          <a:prstGeom prst="rect">
            <a:avLst/>
          </a:prstGeom>
        </p:spPr>
      </p:pic>
      <p:pic>
        <p:nvPicPr>
          <p:cNvPr id="70" name="Grafik 69">
            <a:extLst>
              <a:ext uri="{FF2B5EF4-FFF2-40B4-BE49-F238E27FC236}">
                <a16:creationId xmlns:a16="http://schemas.microsoft.com/office/drawing/2014/main" id="{2778BED7-A1E9-4CA8-9260-A46CBE8E85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72759" y="647652"/>
            <a:ext cx="272907" cy="472783"/>
          </a:xfrm>
          <a:prstGeom prst="rect">
            <a:avLst/>
          </a:prstGeom>
        </p:spPr>
      </p:pic>
      <p:pic>
        <p:nvPicPr>
          <p:cNvPr id="81" name="Grafik 80">
            <a:extLst>
              <a:ext uri="{FF2B5EF4-FFF2-40B4-BE49-F238E27FC236}">
                <a16:creationId xmlns:a16="http://schemas.microsoft.com/office/drawing/2014/main" id="{39EB999C-3BEF-43CE-990F-35456B4D01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67584" y="4061290"/>
            <a:ext cx="386732" cy="386732"/>
          </a:xfrm>
          <a:prstGeom prst="rect">
            <a:avLst/>
          </a:prstGeom>
        </p:spPr>
      </p:pic>
      <p:pic>
        <p:nvPicPr>
          <p:cNvPr id="85" name="Grafik 84">
            <a:extLst>
              <a:ext uri="{FF2B5EF4-FFF2-40B4-BE49-F238E27FC236}">
                <a16:creationId xmlns:a16="http://schemas.microsoft.com/office/drawing/2014/main" id="{D12CA96D-3821-4472-9F2A-CEFBF4AC7EE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32991" y="5031750"/>
            <a:ext cx="472812" cy="388244"/>
          </a:xfrm>
          <a:prstGeom prst="rect">
            <a:avLst/>
          </a:prstGeom>
        </p:spPr>
      </p:pic>
      <p:sp>
        <p:nvSpPr>
          <p:cNvPr id="135" name="Textfeld 134">
            <a:extLst>
              <a:ext uri="{FF2B5EF4-FFF2-40B4-BE49-F238E27FC236}">
                <a16:creationId xmlns:a16="http://schemas.microsoft.com/office/drawing/2014/main" id="{07DFE075-0024-4D3A-B72C-2B618FB7F15C}"/>
              </a:ext>
            </a:extLst>
          </p:cNvPr>
          <p:cNvSpPr txBox="1"/>
          <p:nvPr/>
        </p:nvSpPr>
        <p:spPr>
          <a:xfrm>
            <a:off x="211300" y="190624"/>
            <a:ext cx="3437802" cy="6463308"/>
          </a:xfrm>
          <a:prstGeom prst="rect">
            <a:avLst/>
          </a:prstGeom>
          <a:noFill/>
        </p:spPr>
        <p:txBody>
          <a:bodyPr wrap="square" rtlCol="0">
            <a:spAutoFit/>
          </a:bodyPr>
          <a:lstStyle/>
          <a:p>
            <a:r>
              <a:rPr lang="en-US" sz="3600" dirty="0">
                <a:solidFill>
                  <a:schemeClr val="accent1"/>
                </a:solidFill>
                <a:latin typeface="Tahoma" panose="020B0604030504040204" pitchFamily="34" charset="0"/>
                <a:ea typeface="Tahoma" panose="020B0604030504040204" pitchFamily="34" charset="0"/>
                <a:cs typeface="Tahoma" panose="020B0604030504040204" pitchFamily="34" charset="0"/>
              </a:rPr>
              <a:t>SPIELREGELN</a:t>
            </a:r>
          </a:p>
          <a:p>
            <a:r>
              <a:rPr lang="en-US" sz="1400" dirty="0" err="1">
                <a:latin typeface="Tahoma" panose="020B0604030504040204" pitchFamily="34" charset="0"/>
                <a:ea typeface="Tahoma" panose="020B0604030504040204" pitchFamily="34" charset="0"/>
                <a:cs typeface="Tahoma" panose="020B0604030504040204" pitchFamily="34" charset="0"/>
              </a:rPr>
              <a:t>Spieler</a:t>
            </a:r>
            <a:r>
              <a:rPr lang="en-US" sz="1400" dirty="0">
                <a:latin typeface="Tahoma" panose="020B0604030504040204" pitchFamily="34" charset="0"/>
                <a:ea typeface="Tahoma" panose="020B0604030504040204" pitchFamily="34" charset="0"/>
                <a:cs typeface="Tahoma" panose="020B0604030504040204" pitchFamily="34" charset="0"/>
              </a:rPr>
              <a:t>: 1-20 </a:t>
            </a:r>
            <a:r>
              <a:rPr lang="en-US" sz="1400" dirty="0" err="1">
                <a:latin typeface="Tahoma" panose="020B0604030504040204" pitchFamily="34" charset="0"/>
                <a:ea typeface="Tahoma" panose="020B0604030504040204" pitchFamily="34" charset="0"/>
                <a:cs typeface="Tahoma" panose="020B0604030504040204" pitchFamily="34" charset="0"/>
              </a:rPr>
              <a:t>Spieler</a:t>
            </a:r>
            <a:r>
              <a:rPr lang="en-US" sz="1400" dirty="0">
                <a:latin typeface="Tahoma" panose="020B0604030504040204" pitchFamily="34" charset="0"/>
                <a:ea typeface="Tahoma" panose="020B0604030504040204" pitchFamily="34" charset="0"/>
                <a:cs typeface="Tahoma" panose="020B0604030504040204" pitchFamily="34" charset="0"/>
              </a:rPr>
              <a:t>.</a:t>
            </a:r>
          </a:p>
          <a:p>
            <a:endParaRPr lang="en-US" sz="1400" dirty="0">
              <a:latin typeface="Tahoma" panose="020B0604030504040204" pitchFamily="34" charset="0"/>
              <a:ea typeface="Tahoma" panose="020B0604030504040204" pitchFamily="34" charset="0"/>
              <a:cs typeface="Tahoma" panose="020B0604030504040204" pitchFamily="34" charset="0"/>
            </a:endParaRPr>
          </a:p>
          <a:p>
            <a:r>
              <a:rPr lang="en-US" sz="1400" dirty="0">
                <a:latin typeface="Tahoma" panose="020B0604030504040204" pitchFamily="34" charset="0"/>
                <a:ea typeface="Tahoma" panose="020B0604030504040204" pitchFamily="34" charset="0"/>
                <a:cs typeface="Tahoma" panose="020B0604030504040204" pitchFamily="34" charset="0"/>
              </a:rPr>
              <a:t>Team-Spiel: </a:t>
            </a:r>
            <a:r>
              <a:rPr lang="en-US" sz="1400" dirty="0" err="1">
                <a:latin typeface="Tahoma" panose="020B0604030504040204" pitchFamily="34" charset="0"/>
                <a:ea typeface="Tahoma" panose="020B0604030504040204" pitchFamily="34" charset="0"/>
                <a:cs typeface="Tahoma" panose="020B0604030504040204" pitchFamily="34" charset="0"/>
              </a:rPr>
              <a:t>Deine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Familie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mit</a:t>
            </a:r>
            <a:r>
              <a:rPr lang="en-US" sz="1400" dirty="0">
                <a:latin typeface="Tahoma" panose="020B0604030504040204" pitchFamily="34" charset="0"/>
                <a:ea typeface="Tahoma" panose="020B0604030504040204" pitchFamily="34" charset="0"/>
                <a:cs typeface="Tahoma" panose="020B0604030504040204" pitchFamily="34" charset="0"/>
              </a:rPr>
              <a:t> 4 </a:t>
            </a:r>
            <a:r>
              <a:rPr lang="en-US" sz="1400" dirty="0" err="1">
                <a:latin typeface="Tahoma" panose="020B0604030504040204" pitchFamily="34" charset="0"/>
                <a:ea typeface="Tahoma" panose="020B0604030504040204" pitchFamily="34" charset="0"/>
                <a:cs typeface="Tahoma" panose="020B0604030504040204" pitchFamily="34" charset="0"/>
              </a:rPr>
              <a:t>Personen</a:t>
            </a:r>
            <a:r>
              <a:rPr lang="en-US" sz="1400" dirty="0">
                <a:latin typeface="Tahoma" panose="020B0604030504040204" pitchFamily="34" charset="0"/>
                <a:ea typeface="Tahoma" panose="020B0604030504040204" pitchFamily="34" charset="0"/>
                <a:cs typeface="Tahoma" panose="020B0604030504040204" pitchFamily="34" charset="0"/>
              </a:rPr>
              <a:t> muss </a:t>
            </a:r>
            <a:r>
              <a:rPr lang="en-US" sz="1400" dirty="0" err="1">
                <a:latin typeface="Tahoma" panose="020B0604030504040204" pitchFamily="34" charset="0"/>
                <a:ea typeface="Tahoma" panose="020B0604030504040204" pitchFamily="34" charset="0"/>
                <a:cs typeface="Tahoma" panose="020B0604030504040204" pitchFamily="34" charset="0"/>
              </a:rPr>
              <a:t>zu</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Weihnachten</a:t>
            </a:r>
            <a:r>
              <a:rPr lang="en-US" sz="1400" dirty="0">
                <a:latin typeface="Tahoma" panose="020B0604030504040204" pitchFamily="34" charset="0"/>
                <a:ea typeface="Tahoma" panose="020B0604030504040204" pitchFamily="34" charset="0"/>
                <a:cs typeface="Tahoma" panose="020B0604030504040204" pitchFamily="34" charset="0"/>
              </a:rPr>
              <a:t> die </a:t>
            </a:r>
            <a:r>
              <a:rPr lang="en-US" sz="1400" dirty="0" err="1">
                <a:latin typeface="Tahoma" panose="020B0604030504040204" pitchFamily="34" charset="0"/>
                <a:ea typeface="Tahoma" panose="020B0604030504040204" pitchFamily="34" charset="0"/>
                <a:cs typeface="Tahoma" panose="020B0604030504040204" pitchFamily="34" charset="0"/>
              </a:rPr>
              <a:t>Verwandten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besuchen</a:t>
            </a:r>
            <a:r>
              <a:rPr lang="en-US" sz="1400" dirty="0">
                <a:latin typeface="Tahoma" panose="020B0604030504040204" pitchFamily="34" charset="0"/>
                <a:ea typeface="Tahoma" panose="020B0604030504040204" pitchFamily="34" charset="0"/>
                <a:cs typeface="Tahoma" panose="020B0604030504040204" pitchFamily="34" charset="0"/>
              </a:rPr>
              <a:t> und </a:t>
            </a:r>
            <a:r>
              <a:rPr lang="en-US" sz="1400" dirty="0" err="1">
                <a:latin typeface="Tahoma" panose="020B0604030504040204" pitchFamily="34" charset="0"/>
                <a:ea typeface="Tahoma" panose="020B0604030504040204" pitchFamily="34" charset="0"/>
                <a:cs typeface="Tahoma" panose="020B0604030504040204" pitchFamily="34" charset="0"/>
              </a:rPr>
              <a:t>darf</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niemanden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dort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anstecken</a:t>
            </a:r>
            <a:r>
              <a:rPr lang="en-US" sz="1400" dirty="0">
                <a:latin typeface="Tahoma" panose="020B0604030504040204" pitchFamily="34" charset="0"/>
                <a:ea typeface="Tahoma" panose="020B0604030504040204" pitchFamily="34" charset="0"/>
                <a:cs typeface="Tahoma" panose="020B0604030504040204" pitchFamily="34" charset="0"/>
              </a:rPr>
              <a:t>.</a:t>
            </a:r>
          </a:p>
          <a:p>
            <a:endParaRPr lang="en-US" sz="1400" dirty="0">
              <a:latin typeface="Tahoma" panose="020B0604030504040204" pitchFamily="34" charset="0"/>
              <a:ea typeface="Tahoma" panose="020B0604030504040204" pitchFamily="34" charset="0"/>
              <a:cs typeface="Tahoma" panose="020B0604030504040204" pitchFamily="34" charset="0"/>
            </a:endParaRPr>
          </a:p>
          <a:p>
            <a:r>
              <a:rPr lang="en-US" sz="1400" b="1" dirty="0" err="1">
                <a:latin typeface="Tahoma" panose="020B0604030504040204" pitchFamily="34" charset="0"/>
                <a:ea typeface="Tahoma" panose="020B0604030504040204" pitchFamily="34" charset="0"/>
                <a:cs typeface="Tahoma" panose="020B0604030504040204" pitchFamily="34" charset="0"/>
              </a:rPr>
              <a:t>Vorbereitung</a:t>
            </a:r>
            <a:r>
              <a:rPr lang="en-US" sz="1400" b="1" dirty="0">
                <a:latin typeface="Tahoma" panose="020B0604030504040204" pitchFamily="34" charset="0"/>
                <a:ea typeface="Tahoma" panose="020B0604030504040204" pitchFamily="34" charset="0"/>
                <a:cs typeface="Tahoma" panose="020B0604030504040204" pitchFamily="34" charset="0"/>
              </a:rPr>
              <a:t>:</a:t>
            </a:r>
          </a:p>
          <a:p>
            <a:pPr marL="285750" indent="-285750">
              <a:buFontTx/>
              <a:buChar char="-"/>
            </a:pPr>
            <a:r>
              <a:rPr lang="en-US" sz="1400" dirty="0" err="1">
                <a:latin typeface="Tahoma" panose="020B0604030504040204" pitchFamily="34" charset="0"/>
                <a:ea typeface="Tahoma" panose="020B0604030504040204" pitchFamily="34" charset="0"/>
                <a:cs typeface="Tahoma" panose="020B0604030504040204" pitchFamily="34" charset="0"/>
              </a:rPr>
              <a:t>Setze</a:t>
            </a:r>
            <a:r>
              <a:rPr lang="en-US" sz="1400" dirty="0">
                <a:latin typeface="Tahoma" panose="020B0604030504040204" pitchFamily="34" charset="0"/>
                <a:ea typeface="Tahoma" panose="020B0604030504040204" pitchFamily="34" charset="0"/>
                <a:cs typeface="Tahoma" panose="020B0604030504040204" pitchFamily="34" charset="0"/>
              </a:rPr>
              <a:t> 4 </a:t>
            </a:r>
            <a:r>
              <a:rPr lang="en-US" sz="1400" dirty="0" err="1">
                <a:latin typeface="Tahoma" panose="020B0604030504040204" pitchFamily="34" charset="0"/>
                <a:ea typeface="Tahoma" panose="020B0604030504040204" pitchFamily="34" charset="0"/>
                <a:cs typeface="Tahoma" panose="020B0604030504040204" pitchFamily="34" charset="0"/>
              </a:rPr>
              <a:t>verschiedene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Spielfiguren</a:t>
            </a:r>
            <a:r>
              <a:rPr lang="en-US" sz="1400" dirty="0">
                <a:latin typeface="Tahoma" panose="020B0604030504040204" pitchFamily="34" charset="0"/>
                <a:ea typeface="Tahoma" panose="020B0604030504040204" pitchFamily="34" charset="0"/>
                <a:cs typeface="Tahoma" panose="020B0604030504040204" pitchFamily="34" charset="0"/>
              </a:rPr>
              <a:t> auf den Start</a:t>
            </a:r>
          </a:p>
          <a:p>
            <a:pPr marL="285750" indent="-285750">
              <a:buFontTx/>
              <a:buChar char="-"/>
            </a:pPr>
            <a:r>
              <a:rPr lang="en-US" sz="1400" dirty="0">
                <a:latin typeface="Tahoma" panose="020B0604030504040204" pitchFamily="34" charset="0"/>
                <a:ea typeface="Tahoma" panose="020B0604030504040204" pitchFamily="34" charset="0"/>
                <a:cs typeface="Tahoma" panose="020B0604030504040204" pitchFamily="34" charset="0"/>
              </a:rPr>
              <a:t>Die </a:t>
            </a:r>
            <a:r>
              <a:rPr lang="en-US" sz="1400" dirty="0" err="1">
                <a:latin typeface="Tahoma" panose="020B0604030504040204" pitchFamily="34" charset="0"/>
                <a:ea typeface="Tahoma" panose="020B0604030504040204" pitchFamily="34" charset="0"/>
                <a:cs typeface="Tahoma" panose="020B0604030504040204" pitchFamily="34" charset="0"/>
              </a:rPr>
              <a:t>anderen</a:t>
            </a:r>
            <a:r>
              <a:rPr lang="en-US" sz="1400" dirty="0">
                <a:latin typeface="Tahoma" panose="020B0604030504040204" pitchFamily="34" charset="0"/>
                <a:ea typeface="Tahoma" panose="020B0604030504040204" pitchFamily="34" charset="0"/>
                <a:cs typeface="Tahoma" panose="020B0604030504040204" pitchFamily="34" charset="0"/>
              </a:rPr>
              <a:t> 4 </a:t>
            </a:r>
            <a:r>
              <a:rPr lang="en-US" sz="1400" dirty="0" err="1">
                <a:latin typeface="Tahoma" panose="020B0604030504040204" pitchFamily="34" charset="0"/>
                <a:ea typeface="Tahoma" panose="020B0604030504040204" pitchFamily="34" charset="0"/>
                <a:cs typeface="Tahoma" panose="020B0604030504040204" pitchFamily="34" charset="0"/>
              </a:rPr>
              <a:t>passenden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Figuren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markieren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jeweils</a:t>
            </a:r>
            <a:r>
              <a:rPr lang="en-US" sz="1400" dirty="0">
                <a:latin typeface="Tahoma" panose="020B0604030504040204" pitchFamily="34" charset="0"/>
                <a:ea typeface="Tahoma" panose="020B0604030504040204" pitchFamily="34" charset="0"/>
                <a:cs typeface="Tahoma" panose="020B0604030504040204" pitchFamily="34" charset="0"/>
              </a:rPr>
              <a:t> den </a:t>
            </a:r>
            <a:r>
              <a:rPr lang="en-US" sz="1400" dirty="0" err="1">
                <a:latin typeface="Tahoma" panose="020B0604030504040204" pitchFamily="34" charset="0"/>
                <a:ea typeface="Tahoma" panose="020B0604030504040204" pitchFamily="34" charset="0"/>
                <a:cs typeface="Tahoma" panose="020B0604030504040204" pitchFamily="34" charset="0"/>
              </a:rPr>
              <a:t>Infektions</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oder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Impfstatus</a:t>
            </a:r>
            <a:r>
              <a:rPr lang="en-US" sz="1400" dirty="0">
                <a:latin typeface="Tahoma" panose="020B0604030504040204" pitchFamily="34" charset="0"/>
                <a:ea typeface="Tahoma" panose="020B0604030504040204" pitchFamily="34" charset="0"/>
                <a:cs typeface="Tahoma" panose="020B0604030504040204" pitchFamily="34" charset="0"/>
              </a:rPr>
              <a:t> und </a:t>
            </a:r>
            <a:r>
              <a:rPr lang="en-US" sz="1400" dirty="0" err="1">
                <a:latin typeface="Tahoma" panose="020B0604030504040204" pitchFamily="34" charset="0"/>
                <a:ea typeface="Tahoma" panose="020B0604030504040204" pitchFamily="34" charset="0"/>
                <a:cs typeface="Tahoma" panose="020B0604030504040204" pitchFamily="34" charset="0"/>
              </a:rPr>
              <a:t>kommen</a:t>
            </a:r>
            <a:r>
              <a:rPr lang="en-US" sz="1400" dirty="0">
                <a:latin typeface="Tahoma" panose="020B0604030504040204" pitchFamily="34" charset="0"/>
                <a:ea typeface="Tahoma" panose="020B0604030504040204" pitchFamily="34" charset="0"/>
                <a:cs typeface="Tahoma" panose="020B0604030504040204" pitchFamily="34" charset="0"/>
              </a:rPr>
              <a:t> an den Rand.</a:t>
            </a:r>
          </a:p>
          <a:p>
            <a:pPr marL="285750" indent="-285750">
              <a:buFontTx/>
              <a:buChar char="-"/>
            </a:pPr>
            <a:r>
              <a:rPr lang="en-US" sz="1400" dirty="0" err="1">
                <a:latin typeface="Tahoma" panose="020B0604030504040204" pitchFamily="34" charset="0"/>
                <a:ea typeface="Tahoma" panose="020B0604030504040204" pitchFamily="34" charset="0"/>
                <a:cs typeface="Tahoma" panose="020B0604030504040204" pitchFamily="34" charset="0"/>
              </a:rPr>
              <a:t>Lege</a:t>
            </a:r>
            <a:r>
              <a:rPr lang="en-US" sz="1400" dirty="0">
                <a:latin typeface="Tahoma" panose="020B0604030504040204" pitchFamily="34" charset="0"/>
                <a:ea typeface="Tahoma" panose="020B0604030504040204" pitchFamily="34" charset="0"/>
                <a:cs typeface="Tahoma" panose="020B0604030504040204" pitchFamily="34" charset="0"/>
              </a:rPr>
              <a:t> die </a:t>
            </a:r>
            <a:r>
              <a:rPr lang="en-US" sz="1400" dirty="0" err="1">
                <a:latin typeface="Tahoma" panose="020B0604030504040204" pitchFamily="34" charset="0"/>
                <a:ea typeface="Tahoma" panose="020B0604030504040204" pitchFamily="34" charset="0"/>
                <a:cs typeface="Tahoma" panose="020B0604030504040204" pitchFamily="34" charset="0"/>
              </a:rPr>
              <a:t>Karten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offen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neben</a:t>
            </a:r>
            <a:r>
              <a:rPr lang="en-US" sz="1400" dirty="0">
                <a:latin typeface="Tahoma" panose="020B0604030504040204" pitchFamily="34" charset="0"/>
                <a:ea typeface="Tahoma" panose="020B0604030504040204" pitchFamily="34" charset="0"/>
                <a:cs typeface="Tahoma" panose="020B0604030504040204" pitchFamily="34" charset="0"/>
              </a:rPr>
              <a:t> das </a:t>
            </a:r>
            <a:r>
              <a:rPr lang="en-US" sz="1400" dirty="0" err="1">
                <a:latin typeface="Tahoma" panose="020B0604030504040204" pitchFamily="34" charset="0"/>
                <a:ea typeface="Tahoma" panose="020B0604030504040204" pitchFamily="34" charset="0"/>
                <a:cs typeface="Tahoma" panose="020B0604030504040204" pitchFamily="34" charset="0"/>
              </a:rPr>
              <a:t>Spielfeld</a:t>
            </a:r>
            <a:r>
              <a:rPr lang="en-US" sz="1400" dirty="0">
                <a:latin typeface="Tahoma" panose="020B0604030504040204" pitchFamily="34" charset="0"/>
                <a:ea typeface="Tahoma" panose="020B0604030504040204" pitchFamily="34" charset="0"/>
                <a:cs typeface="Tahoma" panose="020B0604030504040204" pitchFamily="34" charset="0"/>
              </a:rPr>
              <a:t>.</a:t>
            </a:r>
          </a:p>
          <a:p>
            <a:pPr marL="285750" indent="-285750">
              <a:buFontTx/>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r>
              <a:rPr lang="en-US" sz="1400" b="1" dirty="0">
                <a:latin typeface="Tahoma" panose="020B0604030504040204" pitchFamily="34" charset="0"/>
                <a:ea typeface="Tahoma" panose="020B0604030504040204" pitchFamily="34" charset="0"/>
                <a:cs typeface="Tahoma" panose="020B0604030504040204" pitchFamily="34" charset="0"/>
              </a:rPr>
              <a:t>In </a:t>
            </a:r>
            <a:r>
              <a:rPr lang="en-US" sz="1400" b="1" dirty="0" err="1">
                <a:latin typeface="Tahoma" panose="020B0604030504040204" pitchFamily="34" charset="0"/>
                <a:ea typeface="Tahoma" panose="020B0604030504040204" pitchFamily="34" charset="0"/>
                <a:cs typeface="Tahoma" panose="020B0604030504040204" pitchFamily="34" charset="0"/>
              </a:rPr>
              <a:t>jeder</a:t>
            </a:r>
            <a:r>
              <a:rPr lang="en-US" sz="1400" b="1" dirty="0">
                <a:latin typeface="Tahoma" panose="020B0604030504040204" pitchFamily="34" charset="0"/>
                <a:ea typeface="Tahoma" panose="020B0604030504040204" pitchFamily="34" charset="0"/>
                <a:cs typeface="Tahoma" panose="020B0604030504040204" pitchFamily="34" charset="0"/>
              </a:rPr>
              <a:t> </a:t>
            </a:r>
            <a:r>
              <a:rPr lang="en-US" sz="1400" b="1" dirty="0" err="1">
                <a:latin typeface="Tahoma" panose="020B0604030504040204" pitchFamily="34" charset="0"/>
                <a:ea typeface="Tahoma" panose="020B0604030504040204" pitchFamily="34" charset="0"/>
                <a:cs typeface="Tahoma" panose="020B0604030504040204" pitchFamily="34" charset="0"/>
              </a:rPr>
              <a:t>Runde</a:t>
            </a:r>
            <a:r>
              <a:rPr lang="en-US" sz="1400" b="1" dirty="0">
                <a:latin typeface="Tahoma" panose="020B0604030504040204" pitchFamily="34" charset="0"/>
                <a:ea typeface="Tahoma" panose="020B0604030504040204" pitchFamily="34" charset="0"/>
                <a:cs typeface="Tahoma" panose="020B0604030504040204" pitchFamily="34" charset="0"/>
              </a:rPr>
              <a:t>:</a:t>
            </a:r>
          </a:p>
          <a:p>
            <a:pPr marL="285750" indent="-285750">
              <a:buFontTx/>
              <a:buChar char="-"/>
            </a:pPr>
            <a:r>
              <a:rPr lang="en-US" sz="1400" dirty="0" err="1">
                <a:latin typeface="Tahoma" panose="020B0604030504040204" pitchFamily="34" charset="0"/>
                <a:ea typeface="Tahoma" panose="020B0604030504040204" pitchFamily="34" charset="0"/>
                <a:cs typeface="Tahoma" panose="020B0604030504040204" pitchFamily="34" charset="0"/>
              </a:rPr>
              <a:t>Würfele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mit</a:t>
            </a:r>
            <a:r>
              <a:rPr lang="en-US" sz="1400" dirty="0">
                <a:latin typeface="Tahoma" panose="020B0604030504040204" pitchFamily="34" charset="0"/>
                <a:ea typeface="Tahoma" panose="020B0604030504040204" pitchFamily="34" charset="0"/>
                <a:cs typeface="Tahoma" panose="020B0604030504040204" pitchFamily="34" charset="0"/>
              </a:rPr>
              <a:t> 2 </a:t>
            </a:r>
            <a:r>
              <a:rPr lang="en-US" sz="1400" dirty="0" err="1">
                <a:latin typeface="Tahoma" panose="020B0604030504040204" pitchFamily="34" charset="0"/>
                <a:ea typeface="Tahoma" panose="020B0604030504040204" pitchFamily="34" charset="0"/>
                <a:cs typeface="Tahoma" panose="020B0604030504040204" pitchFamily="34" charset="0"/>
              </a:rPr>
              <a:t>Würfeln</a:t>
            </a:r>
            <a:endParaRPr lang="en-US" sz="14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sz="1400" dirty="0" err="1">
                <a:latin typeface="Tahoma" panose="020B0604030504040204" pitchFamily="34" charset="0"/>
                <a:ea typeface="Tahoma" panose="020B0604030504040204" pitchFamily="34" charset="0"/>
                <a:cs typeface="Tahoma" panose="020B0604030504040204" pitchFamily="34" charset="0"/>
              </a:rPr>
              <a:t>Verteile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alle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Punkte</a:t>
            </a:r>
            <a:r>
              <a:rPr lang="en-US" sz="1400" dirty="0">
                <a:latin typeface="Tahoma" panose="020B0604030504040204" pitchFamily="34" charset="0"/>
                <a:ea typeface="Tahoma" panose="020B0604030504040204" pitchFamily="34" charset="0"/>
                <a:cs typeface="Tahoma" panose="020B0604030504040204" pitchFamily="34" charset="0"/>
              </a:rPr>
              <a:t> auf die </a:t>
            </a:r>
            <a:r>
              <a:rPr lang="en-US" sz="1400" dirty="0" err="1">
                <a:latin typeface="Tahoma" panose="020B0604030504040204" pitchFamily="34" charset="0"/>
                <a:ea typeface="Tahoma" panose="020B0604030504040204" pitchFamily="34" charset="0"/>
                <a:cs typeface="Tahoma" panose="020B0604030504040204" pitchFamily="34" charset="0"/>
              </a:rPr>
              <a:t>vier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Figuren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dirty="0" err="1">
                <a:latin typeface="Tahoma" panose="020B0604030504040204" pitchFamily="34" charset="0"/>
                <a:ea typeface="Tahoma" panose="020B0604030504040204" pitchFamily="34" charset="0"/>
                <a:cs typeface="Tahoma" panose="020B0604030504040204" pitchFamily="34" charset="0"/>
              </a:rPr>
              <a:t>Jede</a:t>
            </a:r>
            <a:r>
              <a:rPr lang="en-US" sz="1400" b="1" dirty="0">
                <a:latin typeface="Tahoma" panose="020B0604030504040204" pitchFamily="34" charset="0"/>
                <a:ea typeface="Tahoma" panose="020B0604030504040204" pitchFamily="34" charset="0"/>
                <a:cs typeface="Tahoma" panose="020B0604030504040204" pitchFamily="34" charset="0"/>
              </a:rPr>
              <a:t> </a:t>
            </a:r>
            <a:r>
              <a:rPr lang="en-US" sz="1400" b="1" dirty="0" err="1">
                <a:latin typeface="Tahoma" panose="020B0604030504040204" pitchFamily="34" charset="0"/>
                <a:ea typeface="Tahoma" panose="020B0604030504040204" pitchFamily="34" charset="0"/>
                <a:cs typeface="Tahoma" panose="020B0604030504040204" pitchFamily="34" charset="0"/>
              </a:rPr>
              <a:t>Figur</a:t>
            </a:r>
            <a:r>
              <a:rPr lang="en-US" sz="1400" b="1" dirty="0">
                <a:latin typeface="Tahoma" panose="020B0604030504040204" pitchFamily="34" charset="0"/>
                <a:ea typeface="Tahoma" panose="020B0604030504040204" pitchFamily="34" charset="0"/>
                <a:cs typeface="Tahoma" panose="020B0604030504040204" pitchFamily="34" charset="0"/>
              </a:rPr>
              <a:t> </a:t>
            </a:r>
            <a:r>
              <a:rPr lang="en-US" sz="1400" b="1" dirty="0" err="1">
                <a:latin typeface="Tahoma" panose="020B0604030504040204" pitchFamily="34" charset="0"/>
                <a:ea typeface="Tahoma" panose="020B0604030504040204" pitchFamily="34" charset="0"/>
                <a:cs typeface="Tahoma" panose="020B0604030504040204" pitchFamily="34" charset="0"/>
              </a:rPr>
              <a:t>darf</a:t>
            </a:r>
            <a:r>
              <a:rPr lang="en-US" sz="1400" b="1" dirty="0">
                <a:latin typeface="Tahoma" panose="020B0604030504040204" pitchFamily="34" charset="0"/>
                <a:ea typeface="Tahoma" panose="020B0604030504040204" pitchFamily="34" charset="0"/>
                <a:cs typeface="Tahoma" panose="020B0604030504040204" pitchFamily="34" charset="0"/>
              </a:rPr>
              <a:t> maximal 3 </a:t>
            </a:r>
            <a:r>
              <a:rPr lang="en-US" sz="1400" b="1" dirty="0" err="1">
                <a:latin typeface="Tahoma" panose="020B0604030504040204" pitchFamily="34" charset="0"/>
                <a:ea typeface="Tahoma" panose="020B0604030504040204" pitchFamily="34" charset="0"/>
                <a:cs typeface="Tahoma" panose="020B0604030504040204" pitchFamily="34" charset="0"/>
              </a:rPr>
              <a:t>Punkte</a:t>
            </a:r>
            <a:r>
              <a:rPr lang="en-US" sz="1400" b="1" dirty="0">
                <a:latin typeface="Tahoma" panose="020B0604030504040204" pitchFamily="34" charset="0"/>
                <a:ea typeface="Tahoma" panose="020B0604030504040204" pitchFamily="34" charset="0"/>
                <a:cs typeface="Tahoma" panose="020B0604030504040204" pitchFamily="34" charset="0"/>
              </a:rPr>
              <a:t> </a:t>
            </a:r>
            <a:r>
              <a:rPr lang="en-US" sz="1400" b="1" dirty="0" err="1">
                <a:latin typeface="Tahoma" panose="020B0604030504040204" pitchFamily="34" charset="0"/>
                <a:ea typeface="Tahoma" panose="020B0604030504040204" pitchFamily="34" charset="0"/>
                <a:cs typeface="Tahoma" panose="020B0604030504040204" pitchFamily="34" charset="0"/>
              </a:rPr>
              <a:t>bekommen</a:t>
            </a:r>
            <a:r>
              <a:rPr lang="en-US" sz="1400" b="1" dirty="0">
                <a:latin typeface="Tahoma" panose="020B0604030504040204" pitchFamily="34" charset="0"/>
                <a:ea typeface="Tahoma" panose="020B0604030504040204" pitchFamily="34" charset="0"/>
                <a:cs typeface="Tahoma" panose="020B0604030504040204" pitchFamily="34" charset="0"/>
              </a:rPr>
              <a: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Alle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Punkte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müssen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verwendet</a:t>
            </a:r>
            <a:r>
              <a:rPr lang="en-US" sz="1400" dirty="0">
                <a:latin typeface="Tahoma" panose="020B0604030504040204" pitchFamily="34" charset="0"/>
                <a:ea typeface="Tahoma" panose="020B0604030504040204" pitchFamily="34" charset="0"/>
                <a:cs typeface="Tahoma" panose="020B0604030504040204" pitchFamily="34" charset="0"/>
              </a:rPr>
              <a:t> warden.</a:t>
            </a:r>
          </a:p>
          <a:p>
            <a:pPr marL="285750" indent="-285750">
              <a:buFontTx/>
              <a:buChar char="-"/>
            </a:pPr>
            <a:r>
              <a:rPr lang="en-US" sz="1400" dirty="0" err="1">
                <a:latin typeface="Tahoma" panose="020B0604030504040204" pitchFamily="34" charset="0"/>
                <a:ea typeface="Tahoma" panose="020B0604030504040204" pitchFamily="34" charset="0"/>
                <a:cs typeface="Tahoma" panose="020B0604030504040204" pitchFamily="34" charset="0"/>
              </a:rPr>
              <a:t>Setze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jede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Figur</a:t>
            </a:r>
            <a:r>
              <a:rPr lang="en-US" sz="1400" dirty="0">
                <a:latin typeface="Tahoma" panose="020B0604030504040204" pitchFamily="34" charset="0"/>
                <a:ea typeface="Tahoma" panose="020B0604030504040204" pitchFamily="34" charset="0"/>
                <a:cs typeface="Tahoma" panose="020B0604030504040204" pitchFamily="34" charset="0"/>
              </a:rPr>
              <a:t> um die </a:t>
            </a:r>
            <a:r>
              <a:rPr lang="en-US" sz="1400" dirty="0" err="1">
                <a:latin typeface="Tahoma" panose="020B0604030504040204" pitchFamily="34" charset="0"/>
                <a:ea typeface="Tahoma" panose="020B0604030504040204" pitchFamily="34" charset="0"/>
                <a:cs typeface="Tahoma" panose="020B0604030504040204" pitchFamily="34" charset="0"/>
              </a:rPr>
              <a:t>Anzahl</a:t>
            </a:r>
            <a:r>
              <a:rPr lang="en-US" sz="1400" dirty="0">
                <a:latin typeface="Tahoma" panose="020B0604030504040204" pitchFamily="34" charset="0"/>
                <a:ea typeface="Tahoma" panose="020B0604030504040204" pitchFamily="34" charset="0"/>
                <a:cs typeface="Tahoma" panose="020B0604030504040204" pitchFamily="34" charset="0"/>
              </a:rPr>
              <a:t> Felder </a:t>
            </a:r>
            <a:r>
              <a:rPr lang="en-US" sz="1400" dirty="0" err="1">
                <a:latin typeface="Tahoma" panose="020B0604030504040204" pitchFamily="34" charset="0"/>
                <a:ea typeface="Tahoma" panose="020B0604030504040204" pitchFamily="34" charset="0"/>
                <a:cs typeface="Tahoma" panose="020B0604030504040204" pitchFamily="34" charset="0"/>
              </a:rPr>
              <a:t>nach</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vorne</a:t>
            </a:r>
            <a:r>
              <a:rPr lang="en-US" sz="1400" dirty="0">
                <a:latin typeface="Tahoma" panose="020B0604030504040204" pitchFamily="34" charset="0"/>
                <a:ea typeface="Tahoma" panose="020B0604030504040204" pitchFamily="34" charset="0"/>
                <a:cs typeface="Tahoma" panose="020B0604030504040204" pitchFamily="34" charset="0"/>
              </a:rPr>
              <a:t> und </a:t>
            </a:r>
            <a:r>
              <a:rPr lang="en-US" sz="1400" dirty="0" err="1">
                <a:latin typeface="Tahoma" panose="020B0604030504040204" pitchFamily="34" charset="0"/>
                <a:ea typeface="Tahoma" panose="020B0604030504040204" pitchFamily="34" charset="0"/>
                <a:cs typeface="Tahoma" panose="020B0604030504040204" pitchFamily="34" charset="0"/>
              </a:rPr>
              <a:t>führe</a:t>
            </a:r>
            <a:r>
              <a:rPr lang="en-US" sz="1400" dirty="0">
                <a:latin typeface="Tahoma" panose="020B0604030504040204" pitchFamily="34" charset="0"/>
                <a:ea typeface="Tahoma" panose="020B0604030504040204" pitchFamily="34" charset="0"/>
                <a:cs typeface="Tahoma" panose="020B0604030504040204" pitchFamily="34" charset="0"/>
              </a:rPr>
              <a:t> die </a:t>
            </a:r>
            <a:r>
              <a:rPr lang="en-US" sz="1400" dirty="0" err="1">
                <a:latin typeface="Tahoma" panose="020B0604030504040204" pitchFamily="34" charset="0"/>
                <a:ea typeface="Tahoma" panose="020B0604030504040204" pitchFamily="34" charset="0"/>
                <a:cs typeface="Tahoma" panose="020B0604030504040204" pitchFamily="34" charset="0"/>
              </a:rPr>
              <a:t>Aktion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durch</a:t>
            </a:r>
            <a:r>
              <a:rPr lang="en-US" sz="1400" dirty="0">
                <a:latin typeface="Tahoma" panose="020B0604030504040204" pitchFamily="34" charset="0"/>
                <a:ea typeface="Tahoma" panose="020B0604030504040204" pitchFamily="34" charset="0"/>
                <a:cs typeface="Tahoma" panose="020B0604030504040204" pitchFamily="34" charset="0"/>
              </a:rPr>
              <a:t>.</a:t>
            </a:r>
            <a:endParaRPr lang="en-DE" sz="1400" dirty="0">
              <a:latin typeface="Tahoma" panose="020B0604030504040204" pitchFamily="34" charset="0"/>
              <a:ea typeface="Tahoma" panose="020B0604030504040204" pitchFamily="34" charset="0"/>
              <a:cs typeface="Tahoma" panose="020B0604030504040204" pitchFamily="34" charset="0"/>
            </a:endParaRPr>
          </a:p>
        </p:txBody>
      </p:sp>
      <p:sp>
        <p:nvSpPr>
          <p:cNvPr id="2" name="Rechteck 1">
            <a:extLst>
              <a:ext uri="{FF2B5EF4-FFF2-40B4-BE49-F238E27FC236}">
                <a16:creationId xmlns:a16="http://schemas.microsoft.com/office/drawing/2014/main" id="{36E50E7E-1CFB-4F3E-8B2C-C5179CDE603C}"/>
              </a:ext>
            </a:extLst>
          </p:cNvPr>
          <p:cNvSpPr/>
          <p:nvPr/>
        </p:nvSpPr>
        <p:spPr>
          <a:xfrm>
            <a:off x="4142340" y="240131"/>
            <a:ext cx="3838083" cy="5632311"/>
          </a:xfrm>
          <a:prstGeom prst="rect">
            <a:avLst/>
          </a:prstGeom>
        </p:spPr>
        <p:txBody>
          <a:bodyPr wrap="square">
            <a:spAutoFit/>
          </a:bodyPr>
          <a:lstStyle/>
          <a:p>
            <a:r>
              <a:rPr lang="en-US" sz="2400" b="1" dirty="0" err="1">
                <a:latin typeface="Tahoma" panose="020B0604030504040204" pitchFamily="34" charset="0"/>
                <a:ea typeface="Tahoma" panose="020B0604030504040204" pitchFamily="34" charset="0"/>
                <a:cs typeface="Tahoma" panose="020B0604030504040204" pitchFamily="34" charset="0"/>
              </a:rPr>
              <a:t>Aktionen</a:t>
            </a:r>
            <a:r>
              <a:rPr lang="en-US" sz="2400" dirty="0">
                <a:latin typeface="Tahoma" panose="020B0604030504040204" pitchFamily="34" charset="0"/>
                <a:ea typeface="Tahoma" panose="020B0604030504040204" pitchFamily="34" charset="0"/>
                <a:cs typeface="Tahoma" panose="020B0604030504040204" pitchFamily="34" charset="0"/>
              </a:rPr>
              <a:t>:</a:t>
            </a:r>
          </a:p>
          <a:p>
            <a:r>
              <a:rPr lang="en-US" sz="1400" b="1" dirty="0">
                <a:latin typeface="Tahoma" panose="020B0604030504040204" pitchFamily="34" charset="0"/>
                <a:ea typeface="Tahoma" panose="020B0604030504040204" pitchFamily="34" charset="0"/>
                <a:cs typeface="Tahoma" panose="020B0604030504040204" pitchFamily="34" charset="0"/>
              </a:rPr>
              <a:t>TEST</a:t>
            </a:r>
            <a:r>
              <a:rPr lang="en-US" sz="1400" dirty="0">
                <a:latin typeface="Tahoma" panose="020B0604030504040204" pitchFamily="34" charset="0"/>
                <a:ea typeface="Tahoma" panose="020B0604030504040204" pitchFamily="34" charset="0"/>
                <a:cs typeface="Tahoma" panose="020B0604030504040204" pitchFamily="34" charset="0"/>
              </a:rPr>
              <a:t>: Du </a:t>
            </a:r>
            <a:r>
              <a:rPr lang="en-US" sz="1400" dirty="0" err="1">
                <a:latin typeface="Tahoma" panose="020B0604030504040204" pitchFamily="34" charset="0"/>
                <a:ea typeface="Tahoma" panose="020B0604030504040204" pitchFamily="34" charset="0"/>
                <a:cs typeface="Tahoma" panose="020B0604030504040204" pitchFamily="34" charset="0"/>
              </a:rPr>
              <a:t>wirst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getestet</a:t>
            </a:r>
            <a:r>
              <a:rPr lang="en-US" sz="1400" dirty="0">
                <a:latin typeface="Tahoma" panose="020B0604030504040204" pitchFamily="34" charset="0"/>
                <a:ea typeface="Tahoma" panose="020B0604030504040204" pitchFamily="34" charset="0"/>
                <a:cs typeface="Tahoma" panose="020B0604030504040204" pitchFamily="34" charset="0"/>
              </a:rPr>
              <a:t>. </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err="1">
                <a:latin typeface="Tahoma" panose="020B0604030504040204" pitchFamily="34" charset="0"/>
                <a:ea typeface="Tahoma" panose="020B0604030504040204" pitchFamily="34" charset="0"/>
                <a:cs typeface="Tahoma" panose="020B0604030504040204" pitchFamily="34" charset="0"/>
              </a:rPr>
              <a:t>Würfele</a:t>
            </a:r>
            <a:r>
              <a:rPr lang="en-US" sz="1400" dirty="0">
                <a:latin typeface="Tahoma" panose="020B0604030504040204" pitchFamily="34" charset="0"/>
                <a:ea typeface="Tahoma" panose="020B0604030504040204" pitchFamily="34" charset="0"/>
                <a:cs typeface="Tahoma" panose="020B0604030504040204" pitchFamily="34" charset="0"/>
              </a:rPr>
              <a:t> mt </a:t>
            </a:r>
            <a:r>
              <a:rPr lang="en-US" sz="1400" dirty="0" err="1">
                <a:latin typeface="Tahoma" panose="020B0604030504040204" pitchFamily="34" charset="0"/>
                <a:ea typeface="Tahoma" panose="020B0604030504040204" pitchFamily="34" charset="0"/>
                <a:cs typeface="Tahoma" panose="020B0604030504040204" pitchFamily="34" charset="0"/>
              </a:rPr>
              <a:t>einem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Würfel</a:t>
            </a:r>
            <a:r>
              <a:rPr lang="en-US" sz="1400" dirty="0">
                <a:latin typeface="Tahoma" panose="020B0604030504040204" pitchFamily="34" charset="0"/>
                <a:ea typeface="Tahoma" panose="020B0604030504040204" pitchFamily="34" charset="0"/>
                <a:cs typeface="Tahoma" panose="020B0604030504040204" pitchFamily="34" charset="0"/>
              </a:rPr>
              <a:t> und lese in der </a:t>
            </a:r>
            <a:r>
              <a:rPr lang="en-US" sz="1400" dirty="0" err="1">
                <a:latin typeface="Tahoma" panose="020B0604030504040204" pitchFamily="34" charset="0"/>
                <a:ea typeface="Tahoma" panose="020B0604030504040204" pitchFamily="34" charset="0"/>
                <a:cs typeface="Tahoma" panose="020B0604030504040204" pitchFamily="34" charset="0"/>
              </a:rPr>
              <a:t>Tabelle</a:t>
            </a:r>
            <a:r>
              <a:rPr lang="en-US" sz="1400" dirty="0">
                <a:latin typeface="Tahoma" panose="020B0604030504040204" pitchFamily="34" charset="0"/>
                <a:ea typeface="Tahoma" panose="020B0604030504040204" pitchFamily="34" charset="0"/>
                <a:cs typeface="Tahoma" panose="020B0604030504040204" pitchFamily="34" charset="0"/>
              </a:rPr>
              <a:t> das </a:t>
            </a:r>
            <a:r>
              <a:rPr lang="en-US" sz="1400" dirty="0" err="1">
                <a:latin typeface="Tahoma" panose="020B0604030504040204" pitchFamily="34" charset="0"/>
                <a:ea typeface="Tahoma" panose="020B0604030504040204" pitchFamily="34" charset="0"/>
                <a:cs typeface="Tahoma" panose="020B0604030504040204" pitchFamily="34" charset="0"/>
              </a:rPr>
              <a:t>Ergebnis</a:t>
            </a:r>
            <a:r>
              <a:rPr lang="en-US" sz="1400" dirty="0">
                <a:latin typeface="Tahoma" panose="020B0604030504040204" pitchFamily="34" charset="0"/>
                <a:ea typeface="Tahoma" panose="020B0604030504040204" pitchFamily="34" charset="0"/>
                <a:cs typeface="Tahoma" panose="020B0604030504040204" pitchFamily="34" charset="0"/>
              </a:rPr>
              <a:t> ab.</a:t>
            </a:r>
          </a:p>
          <a:p>
            <a:pPr marL="285750" indent="-285750">
              <a:buFont typeface="Arial" panose="020B0604020202020204" pitchFamily="34" charset="0"/>
              <a:buChar char="•"/>
            </a:pPr>
            <a:r>
              <a:rPr lang="en-US" sz="1400" dirty="0" err="1">
                <a:latin typeface="Tahoma" panose="020B0604030504040204" pitchFamily="34" charset="0"/>
                <a:ea typeface="Tahoma" panose="020B0604030504040204" pitchFamily="34" charset="0"/>
                <a:cs typeface="Tahoma" panose="020B0604030504040204" pitchFamily="34" charset="0"/>
              </a:rPr>
              <a:t>Wenn</a:t>
            </a:r>
            <a:r>
              <a:rPr lang="en-US" sz="1400" dirty="0">
                <a:latin typeface="Tahoma" panose="020B0604030504040204" pitchFamily="34" charset="0"/>
                <a:ea typeface="Tahoma" panose="020B0604030504040204" pitchFamily="34" charset="0"/>
                <a:cs typeface="Tahoma" panose="020B0604030504040204" pitchFamily="34" charset="0"/>
              </a:rPr>
              <a:t> du Corona hast und der Test </a:t>
            </a:r>
            <a:r>
              <a:rPr lang="en-US" sz="1400" dirty="0" err="1">
                <a:latin typeface="Tahoma" panose="020B0604030504040204" pitchFamily="34" charset="0"/>
                <a:ea typeface="Tahoma" panose="020B0604030504040204" pitchFamily="34" charset="0"/>
                <a:cs typeface="Tahoma" panose="020B0604030504040204" pitchFamily="34" charset="0"/>
              </a:rPr>
              <a:t>negativ</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ist</a:t>
            </a:r>
            <a:r>
              <a:rPr lang="en-US" sz="1400" dirty="0">
                <a:latin typeface="Tahoma" panose="020B0604030504040204" pitchFamily="34" charset="0"/>
                <a:ea typeface="Tahoma" panose="020B0604030504040204" pitchFamily="34" charset="0"/>
                <a:cs typeface="Tahoma" panose="020B0604030504040204" pitchFamily="34" charset="0"/>
              </a:rPr>
              <a:t>, bis du </a:t>
            </a:r>
            <a:r>
              <a:rPr lang="en-US" sz="1400" dirty="0" err="1">
                <a:latin typeface="Tahoma" panose="020B0604030504040204" pitchFamily="34" charset="0"/>
                <a:ea typeface="Tahoma" panose="020B0604030504040204" pitchFamily="34" charset="0"/>
                <a:cs typeface="Tahoma" panose="020B0604030504040204" pitchFamily="34" charset="0"/>
              </a:rPr>
              <a:t>genesen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Lege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dann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alle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deine</a:t>
            </a:r>
            <a:r>
              <a:rPr lang="en-US" sz="1400" dirty="0">
                <a:latin typeface="Tahoma" panose="020B0604030504040204" pitchFamily="34" charset="0"/>
                <a:ea typeface="Tahoma" panose="020B0604030504040204" pitchFamily="34" charset="0"/>
                <a:cs typeface="Tahoma" panose="020B0604030504040204" pitchFamily="34" charset="0"/>
              </a:rPr>
              <a:t> Corona-</a:t>
            </a:r>
            <a:r>
              <a:rPr lang="en-US" sz="1400" dirty="0" err="1">
                <a:latin typeface="Tahoma" panose="020B0604030504040204" pitchFamily="34" charset="0"/>
                <a:ea typeface="Tahoma" panose="020B0604030504040204" pitchFamily="34" charset="0"/>
                <a:cs typeface="Tahoma" panose="020B0604030504040204" pitchFamily="34" charset="0"/>
              </a:rPr>
              <a:t>Karten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wieder</a:t>
            </a:r>
            <a:r>
              <a:rPr lang="en-US" sz="1400" dirty="0">
                <a:latin typeface="Tahoma" panose="020B0604030504040204" pitchFamily="34" charset="0"/>
                <a:ea typeface="Tahoma" panose="020B0604030504040204" pitchFamily="34" charset="0"/>
                <a:cs typeface="Tahoma" panose="020B0604030504040204" pitchFamily="34" charset="0"/>
              </a:rPr>
              <a:t> in die Mitte und </a:t>
            </a:r>
            <a:r>
              <a:rPr lang="en-US" sz="1400" dirty="0" err="1">
                <a:latin typeface="Tahoma" panose="020B0604030504040204" pitchFamily="34" charset="0"/>
                <a:ea typeface="Tahoma" panose="020B0604030504040204" pitchFamily="34" charset="0"/>
                <a:cs typeface="Tahoma" panose="020B0604030504040204" pitchFamily="34" charset="0"/>
              </a:rPr>
              <a:t>nimm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dir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einen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Genesenen-Nachweis</a:t>
            </a:r>
            <a:r>
              <a:rPr lang="en-US" sz="1400"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sz="1400" dirty="0" err="1">
                <a:latin typeface="Tahoma" panose="020B0604030504040204" pitchFamily="34" charset="0"/>
                <a:ea typeface="Tahoma" panose="020B0604030504040204" pitchFamily="34" charset="0"/>
                <a:cs typeface="Tahoma" panose="020B0604030504040204" pitchFamily="34" charset="0"/>
              </a:rPr>
              <a:t>Ist</a:t>
            </a:r>
            <a:r>
              <a:rPr lang="en-US" sz="1400" dirty="0">
                <a:latin typeface="Tahoma" panose="020B0604030504040204" pitchFamily="34" charset="0"/>
                <a:ea typeface="Tahoma" panose="020B0604030504040204" pitchFamily="34" charset="0"/>
                <a:cs typeface="Tahoma" panose="020B0604030504040204" pitchFamily="34" charset="0"/>
              </a:rPr>
              <a:t> der Test </a:t>
            </a:r>
            <a:r>
              <a:rPr lang="en-US" sz="1400" dirty="0" err="1">
                <a:latin typeface="Tahoma" panose="020B0604030504040204" pitchFamily="34" charset="0"/>
                <a:ea typeface="Tahoma" panose="020B0604030504040204" pitchFamily="34" charset="0"/>
                <a:cs typeface="Tahoma" panose="020B0604030504040204" pitchFamily="34" charset="0"/>
              </a:rPr>
              <a:t>positiv</a:t>
            </a:r>
            <a:r>
              <a:rPr lang="en-US" sz="1400" dirty="0">
                <a:latin typeface="Tahoma" panose="020B0604030504040204" pitchFamily="34" charset="0"/>
                <a:ea typeface="Tahoma" panose="020B0604030504040204" pitchFamily="34" charset="0"/>
                <a:cs typeface="Tahoma" panose="020B0604030504040204" pitchFamily="34" charset="0"/>
              </a:rPr>
              <a:t>, muss die </a:t>
            </a:r>
            <a:r>
              <a:rPr lang="en-US" sz="1400" dirty="0" err="1">
                <a:latin typeface="Tahoma" panose="020B0604030504040204" pitchFamily="34" charset="0"/>
                <a:ea typeface="Tahoma" panose="020B0604030504040204" pitchFamily="34" charset="0"/>
                <a:cs typeface="Tahoma" panose="020B0604030504040204" pitchFamily="34" charset="0"/>
              </a:rPr>
              <a:t>Figur</a:t>
            </a:r>
            <a:r>
              <a:rPr lang="en-US" sz="1400" dirty="0">
                <a:latin typeface="Tahoma" panose="020B0604030504040204" pitchFamily="34" charset="0"/>
                <a:ea typeface="Tahoma" panose="020B0604030504040204" pitchFamily="34" charset="0"/>
                <a:cs typeface="Tahoma" panose="020B0604030504040204" pitchFamily="34" charset="0"/>
              </a:rPr>
              <a:t> in </a:t>
            </a:r>
            <a:r>
              <a:rPr lang="en-US" sz="1400" dirty="0" err="1">
                <a:latin typeface="Tahoma" panose="020B0604030504040204" pitchFamily="34" charset="0"/>
                <a:ea typeface="Tahoma" panose="020B0604030504040204" pitchFamily="34" charset="0"/>
                <a:cs typeface="Tahoma" panose="020B0604030504040204" pitchFamily="34" charset="0"/>
              </a:rPr>
              <a:t>Quarantäne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Während</a:t>
            </a:r>
            <a:r>
              <a:rPr lang="en-US" sz="1400" dirty="0">
                <a:latin typeface="Tahoma" panose="020B0604030504040204" pitchFamily="34" charset="0"/>
                <a:ea typeface="Tahoma" panose="020B0604030504040204" pitchFamily="34" charset="0"/>
                <a:cs typeface="Tahoma" panose="020B0604030504040204" pitchFamily="34" charset="0"/>
              </a:rPr>
              <a:t> der </a:t>
            </a:r>
            <a:r>
              <a:rPr lang="en-US" sz="1400" dirty="0" err="1">
                <a:latin typeface="Tahoma" panose="020B0604030504040204" pitchFamily="34" charset="0"/>
                <a:ea typeface="Tahoma" panose="020B0604030504040204" pitchFamily="34" charset="0"/>
                <a:cs typeface="Tahoma" panose="020B0604030504040204" pitchFamily="34" charset="0"/>
              </a:rPr>
              <a:t>Quarantäne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darf</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sie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keine</a:t>
            </a:r>
            <a:r>
              <a:rPr lang="en-US" sz="1400" dirty="0">
                <a:latin typeface="Tahoma" panose="020B0604030504040204" pitchFamily="34" charset="0"/>
                <a:ea typeface="Tahoma" panose="020B0604030504040204" pitchFamily="34" charset="0"/>
                <a:cs typeface="Tahoma" panose="020B0604030504040204" pitchFamily="34" charset="0"/>
              </a:rPr>
              <a:t> Schule, </a:t>
            </a:r>
            <a:r>
              <a:rPr lang="en-US" sz="1400" dirty="0" err="1">
                <a:latin typeface="Tahoma" panose="020B0604030504040204" pitchFamily="34" charset="0"/>
                <a:ea typeface="Tahoma" panose="020B0604030504040204" pitchFamily="34" charset="0"/>
                <a:cs typeface="Tahoma" panose="020B0604030504040204" pitchFamily="34" charset="0"/>
              </a:rPr>
              <a:t>keine</a:t>
            </a:r>
            <a:r>
              <a:rPr lang="en-US" sz="1400" dirty="0">
                <a:latin typeface="Tahoma" panose="020B0604030504040204" pitchFamily="34" charset="0"/>
                <a:ea typeface="Tahoma" panose="020B0604030504040204" pitchFamily="34" charset="0"/>
                <a:cs typeface="Tahoma" panose="020B0604030504040204" pitchFamily="34" charset="0"/>
              </a:rPr>
              <a:t> Restaurants und </a:t>
            </a:r>
            <a:r>
              <a:rPr lang="en-US" sz="1400" b="1" dirty="0" err="1">
                <a:latin typeface="Tahoma" panose="020B0604030504040204" pitchFamily="34" charset="0"/>
                <a:ea typeface="Tahoma" panose="020B0604030504040204" pitchFamily="34" charset="0"/>
                <a:cs typeface="Tahoma" panose="020B0604030504040204" pitchFamily="34" charset="0"/>
              </a:rPr>
              <a:t>keinen</a:t>
            </a:r>
            <a:r>
              <a:rPr lang="en-US" sz="1400" b="1" dirty="0">
                <a:latin typeface="Tahoma" panose="020B0604030504040204" pitchFamily="34" charset="0"/>
                <a:ea typeface="Tahoma" panose="020B0604030504040204" pitchFamily="34" charset="0"/>
                <a:cs typeface="Tahoma" panose="020B0604030504040204" pitchFamily="34" charset="0"/>
              </a:rPr>
              <a:t> Zug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betreten</a:t>
            </a:r>
            <a:r>
              <a:rPr lang="en-US" sz="1400"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r>
              <a:rPr lang="en-US" sz="1400" b="1" dirty="0">
                <a:latin typeface="Tahoma" panose="020B0604030504040204" pitchFamily="34" charset="0"/>
                <a:ea typeface="Tahoma" panose="020B0604030504040204" pitchFamily="34" charset="0"/>
                <a:cs typeface="Tahoma" panose="020B0604030504040204" pitchFamily="34" charset="0"/>
              </a:rPr>
              <a:t>IMPFUNG: </a:t>
            </a:r>
            <a:r>
              <a:rPr lang="en-US" sz="1400" dirty="0" err="1">
                <a:latin typeface="Tahoma" panose="020B0604030504040204" pitchFamily="34" charset="0"/>
                <a:ea typeface="Tahoma" panose="020B0604030504040204" pitchFamily="34" charset="0"/>
                <a:cs typeface="Tahoma" panose="020B0604030504040204" pitchFamily="34" charset="0"/>
              </a:rPr>
              <a:t>Würfele</a:t>
            </a:r>
            <a:r>
              <a:rPr lang="en-US" sz="1400" dirty="0">
                <a:latin typeface="Tahoma" panose="020B0604030504040204" pitchFamily="34" charset="0"/>
                <a:ea typeface="Tahoma" panose="020B0604030504040204" pitchFamily="34" charset="0"/>
                <a:cs typeface="Tahoma" panose="020B0604030504040204" pitchFamily="34" charset="0"/>
              </a:rPr>
              <a:t> mt </a:t>
            </a:r>
            <a:r>
              <a:rPr lang="en-US" sz="1400" dirty="0" err="1">
                <a:latin typeface="Tahoma" panose="020B0604030504040204" pitchFamily="34" charset="0"/>
                <a:ea typeface="Tahoma" panose="020B0604030504040204" pitchFamily="34" charset="0"/>
                <a:cs typeface="Tahoma" panose="020B0604030504040204" pitchFamily="34" charset="0"/>
              </a:rPr>
              <a:t>einem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Würfel</a:t>
            </a:r>
            <a:r>
              <a:rPr lang="en-US" sz="1400" dirty="0">
                <a:latin typeface="Tahoma" panose="020B0604030504040204" pitchFamily="34" charset="0"/>
                <a:ea typeface="Tahoma" panose="020B0604030504040204" pitchFamily="34" charset="0"/>
                <a:cs typeface="Tahoma" panose="020B0604030504040204" pitchFamily="34" charset="0"/>
              </a:rPr>
              <a:t> und lese in der </a:t>
            </a:r>
            <a:r>
              <a:rPr lang="en-US" sz="1400" dirty="0" err="1">
                <a:latin typeface="Tahoma" panose="020B0604030504040204" pitchFamily="34" charset="0"/>
                <a:ea typeface="Tahoma" panose="020B0604030504040204" pitchFamily="34" charset="0"/>
                <a:cs typeface="Tahoma" panose="020B0604030504040204" pitchFamily="34" charset="0"/>
              </a:rPr>
              <a:t>Tabelle</a:t>
            </a:r>
            <a:r>
              <a:rPr lang="en-US" sz="1400" dirty="0">
                <a:latin typeface="Tahoma" panose="020B0604030504040204" pitchFamily="34" charset="0"/>
                <a:ea typeface="Tahoma" panose="020B0604030504040204" pitchFamily="34" charset="0"/>
                <a:cs typeface="Tahoma" panose="020B0604030504040204" pitchFamily="34" charset="0"/>
              </a:rPr>
              <a:t> das </a:t>
            </a:r>
            <a:r>
              <a:rPr lang="en-US" sz="1400" dirty="0" err="1">
                <a:latin typeface="Tahoma" panose="020B0604030504040204" pitchFamily="34" charset="0"/>
                <a:ea typeface="Tahoma" panose="020B0604030504040204" pitchFamily="34" charset="0"/>
                <a:cs typeface="Tahoma" panose="020B0604030504040204" pitchFamily="34" charset="0"/>
              </a:rPr>
              <a:t>Ergebnis</a:t>
            </a:r>
            <a:r>
              <a:rPr lang="en-US" sz="1400" dirty="0">
                <a:latin typeface="Tahoma" panose="020B0604030504040204" pitchFamily="34" charset="0"/>
                <a:ea typeface="Tahoma" panose="020B0604030504040204" pitchFamily="34" charset="0"/>
                <a:cs typeface="Tahoma" panose="020B0604030504040204" pitchFamily="34" charset="0"/>
              </a:rPr>
              <a:t> ab. Bei </a:t>
            </a:r>
            <a:r>
              <a:rPr lang="en-US" sz="1400" dirty="0" err="1">
                <a:latin typeface="Tahoma" panose="020B0604030504040204" pitchFamily="34" charset="0"/>
                <a:ea typeface="Tahoma" panose="020B0604030504040204" pitchFamily="34" charset="0"/>
                <a:cs typeface="Tahoma" panose="020B0604030504040204" pitchFamily="34" charset="0"/>
              </a:rPr>
              <a:t>Erfolg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Nimm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dir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einen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weiteren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Impfnachweis</a:t>
            </a:r>
            <a:endParaRPr lang="en-US"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sz="1400" b="1" dirty="0">
              <a:latin typeface="Tahoma" panose="020B0604030504040204" pitchFamily="34" charset="0"/>
              <a:ea typeface="Tahoma" panose="020B0604030504040204" pitchFamily="34" charset="0"/>
              <a:cs typeface="Tahoma" panose="020B0604030504040204" pitchFamily="34" charset="0"/>
            </a:endParaRPr>
          </a:p>
          <a:p>
            <a:r>
              <a:rPr lang="en-US" sz="1400" b="1" dirty="0">
                <a:latin typeface="Tahoma" panose="020B0604030504040204" pitchFamily="34" charset="0"/>
                <a:ea typeface="Tahoma" panose="020B0604030504040204" pitchFamily="34" charset="0"/>
                <a:cs typeface="Tahoma" panose="020B0604030504040204" pitchFamily="34" charset="0"/>
              </a:rPr>
              <a:t>CORONA: </a:t>
            </a:r>
            <a:r>
              <a:rPr lang="en-US" sz="1400" dirty="0" err="1">
                <a:latin typeface="Tahoma" panose="020B0604030504040204" pitchFamily="34" charset="0"/>
                <a:ea typeface="Tahoma" panose="020B0604030504040204" pitchFamily="34" charset="0"/>
                <a:cs typeface="Tahoma" panose="020B0604030504040204" pitchFamily="34" charset="0"/>
              </a:rPr>
              <a:t>Zuerst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würfelt</a:t>
            </a:r>
            <a:r>
              <a:rPr lang="en-US" sz="1400" dirty="0">
                <a:latin typeface="Tahoma" panose="020B0604030504040204" pitchFamily="34" charset="0"/>
                <a:ea typeface="Tahoma" panose="020B0604030504040204" pitchFamily="34" charset="0"/>
                <a:cs typeface="Tahoma" panose="020B0604030504040204" pitchFamily="34" charset="0"/>
              </a:rPr>
              <a:t> Corona </a:t>
            </a:r>
            <a:r>
              <a:rPr lang="en-US" sz="1400" dirty="0" err="1">
                <a:latin typeface="Tahoma" panose="020B0604030504040204" pitchFamily="34" charset="0"/>
                <a:ea typeface="Tahoma" panose="020B0604030504040204" pitchFamily="34" charset="0"/>
                <a:cs typeface="Tahoma" panose="020B0604030504040204" pitchFamily="34" charset="0"/>
              </a:rPr>
              <a:t>mit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einem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Würfel</a:t>
            </a:r>
            <a:r>
              <a:rPr lang="en-US" sz="1400" dirty="0">
                <a:latin typeface="Tahoma" panose="020B0604030504040204" pitchFamily="34" charset="0"/>
                <a:ea typeface="Tahoma" panose="020B0604030504040204" pitchFamily="34" charset="0"/>
                <a:cs typeface="Tahoma" panose="020B0604030504040204" pitchFamily="34" charset="0"/>
              </a:rPr>
              <a:t> + extra Virus-Kraft </a:t>
            </a:r>
            <a:r>
              <a:rPr lang="en-US" sz="1400" dirty="0" err="1">
                <a:latin typeface="Tahoma" panose="020B0604030504040204" pitchFamily="34" charset="0"/>
                <a:ea typeface="Tahoma" panose="020B0604030504040204" pitchFamily="34" charset="0"/>
                <a:cs typeface="Tahoma" panose="020B0604030504040204" pitchFamily="34" charset="0"/>
              </a:rPr>
              <a:t>vom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Spielfeld</a:t>
            </a:r>
            <a:r>
              <a:rPr lang="en-US" sz="1400" dirty="0">
                <a:latin typeface="Tahoma" panose="020B0604030504040204" pitchFamily="34" charset="0"/>
                <a:ea typeface="Tahoma" panose="020B0604030504040204" pitchFamily="34" charset="0"/>
                <a:cs typeface="Tahoma" panose="020B0604030504040204" pitchFamily="34" charset="0"/>
              </a:rPr>
              <a:t> (+1, +2 </a:t>
            </a:r>
            <a:r>
              <a:rPr lang="en-US" sz="1400" dirty="0" err="1">
                <a:latin typeface="Tahoma" panose="020B0604030504040204" pitchFamily="34" charset="0"/>
                <a:ea typeface="Tahoma" panose="020B0604030504040204" pitchFamily="34" charset="0"/>
                <a:cs typeface="Tahoma" panose="020B0604030504040204" pitchFamily="34" charset="0"/>
              </a:rPr>
              <a:t>oder</a:t>
            </a:r>
            <a:r>
              <a:rPr lang="en-US" sz="1400" dirty="0">
                <a:latin typeface="Tahoma" panose="020B0604030504040204" pitchFamily="34" charset="0"/>
                <a:ea typeface="Tahoma" panose="020B0604030504040204" pitchFamily="34" charset="0"/>
                <a:cs typeface="Tahoma" panose="020B0604030504040204" pitchFamily="34" charset="0"/>
              </a:rPr>
              <a:t> +3) = </a:t>
            </a:r>
            <a:r>
              <a:rPr lang="en-US" sz="1400" dirty="0" err="1">
                <a:latin typeface="Tahoma" panose="020B0604030504040204" pitchFamily="34" charset="0"/>
                <a:ea typeface="Tahoma" panose="020B0604030504040204" pitchFamily="34" charset="0"/>
                <a:cs typeface="Tahoma" panose="020B0604030504040204" pitchFamily="34" charset="0"/>
              </a:rPr>
              <a:t>Angriffskraft</a:t>
            </a:r>
            <a:r>
              <a:rPr lang="en-US" sz="1400" dirty="0">
                <a:latin typeface="Tahoma" panose="020B0604030504040204" pitchFamily="34" charset="0"/>
                <a:ea typeface="Tahoma" panose="020B0604030504040204" pitchFamily="34" charset="0"/>
                <a:cs typeface="Tahoma" panose="020B0604030504040204" pitchFamily="34" charset="0"/>
              </a:rPr>
              <a:t>. Dann </a:t>
            </a:r>
            <a:r>
              <a:rPr lang="en-US" sz="1400" dirty="0" err="1">
                <a:latin typeface="Tahoma" panose="020B0604030504040204" pitchFamily="34" charset="0"/>
                <a:ea typeface="Tahoma" panose="020B0604030504040204" pitchFamily="34" charset="0"/>
                <a:cs typeface="Tahoma" panose="020B0604030504040204" pitchFamily="34" charset="0"/>
              </a:rPr>
              <a:t>würfelt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eure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Figur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dagegen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Impfnachweise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geben</a:t>
            </a:r>
            <a:r>
              <a:rPr lang="en-US" sz="1400" dirty="0">
                <a:latin typeface="Tahoma" panose="020B0604030504040204" pitchFamily="34" charset="0"/>
                <a:ea typeface="Tahoma" panose="020B0604030504040204" pitchFamily="34" charset="0"/>
                <a:cs typeface="Tahoma" panose="020B0604030504040204" pitchFamily="34" charset="0"/>
              </a:rPr>
              <a:t> Extra-</a:t>
            </a:r>
            <a:r>
              <a:rPr lang="en-US" sz="1400" dirty="0" err="1">
                <a:latin typeface="Tahoma" panose="020B0604030504040204" pitchFamily="34" charset="0"/>
                <a:ea typeface="Tahoma" panose="020B0604030504040204" pitchFamily="34" charset="0"/>
                <a:cs typeface="Tahoma" panose="020B0604030504040204" pitchFamily="34" charset="0"/>
              </a:rPr>
              <a:t>Verteidigungspunkte</a:t>
            </a:r>
            <a:r>
              <a:rPr lang="en-US" sz="1400" dirty="0">
                <a:latin typeface="Tahoma" panose="020B0604030504040204" pitchFamily="34" charset="0"/>
                <a:ea typeface="Tahoma" panose="020B0604030504040204" pitchFamily="34" charset="0"/>
                <a:cs typeface="Tahoma" panose="020B0604030504040204" pitchFamily="34" charset="0"/>
              </a:rPr>
              <a:t>. Corona hat </a:t>
            </a:r>
            <a:r>
              <a:rPr lang="en-US" sz="1400" dirty="0" err="1">
                <a:latin typeface="Tahoma" panose="020B0604030504040204" pitchFamily="34" charset="0"/>
                <a:ea typeface="Tahoma" panose="020B0604030504040204" pitchFamily="34" charset="0"/>
                <a:cs typeface="Tahoma" panose="020B0604030504040204" pitchFamily="34" charset="0"/>
              </a:rPr>
              <a:t>Gleichstand</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oder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mehr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Infektion</a:t>
            </a:r>
            <a:r>
              <a:rPr lang="en-US" sz="1400" dirty="0">
                <a:latin typeface="Tahoma" panose="020B0604030504040204" pitchFamily="34" charset="0"/>
                <a:ea typeface="Tahoma" panose="020B0604030504040204" pitchFamily="34" charset="0"/>
                <a:cs typeface="Tahoma" panose="020B0604030504040204" pitchFamily="34" charset="0"/>
              </a:rPr>
              <a:t>! Lies in der </a:t>
            </a:r>
            <a:r>
              <a:rPr lang="en-US" sz="1400" dirty="0" err="1">
                <a:latin typeface="Tahoma" panose="020B0604030504040204" pitchFamily="34" charset="0"/>
                <a:ea typeface="Tahoma" panose="020B0604030504040204" pitchFamily="34" charset="0"/>
                <a:cs typeface="Tahoma" panose="020B0604030504040204" pitchFamily="34" charset="0"/>
              </a:rPr>
              <a:t>Tabelle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deine</a:t>
            </a:r>
            <a:r>
              <a:rPr lang="en-US" sz="1400" dirty="0">
                <a:latin typeface="Tahoma" panose="020B0604030504040204" pitchFamily="34" charset="0"/>
                <a:ea typeface="Tahoma" panose="020B0604030504040204" pitchFamily="34" charset="0"/>
                <a:cs typeface="Tahoma" panose="020B0604030504040204" pitchFamily="34" charset="0"/>
              </a:rPr>
              <a:t> Virus-</a:t>
            </a:r>
            <a:r>
              <a:rPr lang="en-US" sz="1400" dirty="0" err="1">
                <a:latin typeface="Tahoma" panose="020B0604030504040204" pitchFamily="34" charset="0"/>
                <a:ea typeface="Tahoma" panose="020B0604030504040204" pitchFamily="34" charset="0"/>
                <a:cs typeface="Tahoma" panose="020B0604030504040204" pitchFamily="34" charset="0"/>
              </a:rPr>
              <a:t>Variante</a:t>
            </a:r>
            <a:r>
              <a:rPr lang="en-US" sz="1400" dirty="0">
                <a:latin typeface="Tahoma" panose="020B0604030504040204" pitchFamily="34" charset="0"/>
                <a:ea typeface="Tahoma" panose="020B0604030504040204" pitchFamily="34" charset="0"/>
                <a:cs typeface="Tahoma" panose="020B0604030504040204" pitchFamily="34" charset="0"/>
              </a:rPr>
              <a:t> ab (A </a:t>
            </a:r>
            <a:r>
              <a:rPr lang="en-US" sz="1400" dirty="0" err="1">
                <a:latin typeface="Tahoma" panose="020B0604030504040204" pitchFamily="34" charset="0"/>
                <a:ea typeface="Tahoma" panose="020B0604030504040204" pitchFamily="34" charset="0"/>
                <a:cs typeface="Tahoma" panose="020B0604030504040204" pitchFamily="34" charset="0"/>
              </a:rPr>
              <a:t>oder</a:t>
            </a:r>
            <a:r>
              <a:rPr lang="en-US" sz="1400" dirty="0">
                <a:latin typeface="Tahoma" panose="020B0604030504040204" pitchFamily="34" charset="0"/>
                <a:ea typeface="Tahoma" panose="020B0604030504040204" pitchFamily="34" charset="0"/>
                <a:cs typeface="Tahoma" panose="020B0604030504040204" pitchFamily="34" charset="0"/>
              </a:rPr>
              <a:t> B) und gib der </a:t>
            </a:r>
            <a:r>
              <a:rPr lang="en-US" sz="1400" dirty="0" err="1">
                <a:latin typeface="Tahoma" panose="020B0604030504040204" pitchFamily="34" charset="0"/>
                <a:ea typeface="Tahoma" panose="020B0604030504040204" pitchFamily="34" charset="0"/>
                <a:cs typeface="Tahoma" panose="020B0604030504040204" pitchFamily="34" charset="0"/>
              </a:rPr>
              <a:t>Figur</a:t>
            </a:r>
            <a:r>
              <a:rPr lang="en-US" sz="1400" dirty="0">
                <a:latin typeface="Tahoma" panose="020B0604030504040204" pitchFamily="34" charset="0"/>
                <a:ea typeface="Tahoma" panose="020B0604030504040204" pitchFamily="34" charset="0"/>
                <a:cs typeface="Tahoma" panose="020B0604030504040204" pitchFamily="34" charset="0"/>
              </a:rPr>
              <a:t> die </a:t>
            </a:r>
            <a:r>
              <a:rPr lang="en-US" sz="1400" dirty="0" err="1">
                <a:latin typeface="Tahoma" panose="020B0604030504040204" pitchFamily="34" charset="0"/>
                <a:ea typeface="Tahoma" panose="020B0604030504040204" pitchFamily="34" charset="0"/>
                <a:cs typeface="Tahoma" panose="020B0604030504040204" pitchFamily="34" charset="0"/>
              </a:rPr>
              <a:t>entsprechende</a:t>
            </a:r>
            <a:r>
              <a:rPr lang="en-US" sz="1400" dirty="0">
                <a:latin typeface="Tahoma" panose="020B0604030504040204" pitchFamily="34" charset="0"/>
                <a:ea typeface="Tahoma" panose="020B0604030504040204" pitchFamily="34" charset="0"/>
                <a:cs typeface="Tahoma" panose="020B0604030504040204" pitchFamily="34" charset="0"/>
              </a:rPr>
              <a:t> Corona-</a:t>
            </a:r>
            <a:r>
              <a:rPr lang="en-US" sz="1400" dirty="0" err="1">
                <a:latin typeface="Tahoma" panose="020B0604030504040204" pitchFamily="34" charset="0"/>
                <a:ea typeface="Tahoma" panose="020B0604030504040204" pitchFamily="34" charset="0"/>
                <a:cs typeface="Tahoma" panose="020B0604030504040204" pitchFamily="34" charset="0"/>
              </a:rPr>
              <a:t>Karte</a:t>
            </a:r>
            <a:r>
              <a:rPr lang="en-US" sz="1400" dirty="0">
                <a:latin typeface="Tahoma" panose="020B0604030504040204" pitchFamily="34" charset="0"/>
                <a:ea typeface="Tahoma" panose="020B0604030504040204" pitchFamily="34" charset="0"/>
                <a:cs typeface="Tahoma" panose="020B0604030504040204" pitchFamily="34" charset="0"/>
              </a:rPr>
              <a:t>.</a:t>
            </a:r>
            <a:endParaRPr lang="en-US" sz="1400" b="1" dirty="0">
              <a:latin typeface="Tahoma" panose="020B0604030504040204" pitchFamily="34" charset="0"/>
              <a:ea typeface="Tahoma" panose="020B0604030504040204" pitchFamily="34" charset="0"/>
              <a:cs typeface="Tahoma" panose="020B0604030504040204" pitchFamily="34" charset="0"/>
            </a:endParaRPr>
          </a:p>
        </p:txBody>
      </p:sp>
      <p:sp>
        <p:nvSpPr>
          <p:cNvPr id="53" name="Rechteck 52">
            <a:extLst>
              <a:ext uri="{FF2B5EF4-FFF2-40B4-BE49-F238E27FC236}">
                <a16:creationId xmlns:a16="http://schemas.microsoft.com/office/drawing/2014/main" id="{C346E836-38DB-4C2A-A5B7-78B512B60D3C}"/>
              </a:ext>
            </a:extLst>
          </p:cNvPr>
          <p:cNvSpPr/>
          <p:nvPr/>
        </p:nvSpPr>
        <p:spPr>
          <a:xfrm>
            <a:off x="8319975" y="3821956"/>
            <a:ext cx="761892" cy="761892"/>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dirty="0">
                <a:solidFill>
                  <a:schemeClr val="accent5">
                    <a:lumMod val="60000"/>
                    <a:lumOff val="40000"/>
                  </a:schemeClr>
                </a:solidFill>
                <a:latin typeface="Tahoma" panose="020B0604030504040204" pitchFamily="34" charset="0"/>
                <a:ea typeface="Tahoma" panose="020B0604030504040204" pitchFamily="34" charset="0"/>
                <a:cs typeface="Tahoma" panose="020B0604030504040204" pitchFamily="34" charset="0"/>
              </a:rPr>
              <a:t>16</a:t>
            </a:r>
            <a:endParaRPr lang="en-DE" sz="3600" dirty="0">
              <a:solidFill>
                <a:schemeClr val="accent5">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4" name="Grafik 53">
            <a:extLst>
              <a:ext uri="{FF2B5EF4-FFF2-40B4-BE49-F238E27FC236}">
                <a16:creationId xmlns:a16="http://schemas.microsoft.com/office/drawing/2014/main" id="{29275507-996E-40E0-84CA-E21277B496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9374" y="3583070"/>
            <a:ext cx="424895" cy="397260"/>
          </a:xfrm>
          <a:prstGeom prst="rect">
            <a:avLst/>
          </a:prstGeom>
        </p:spPr>
      </p:pic>
      <p:sp>
        <p:nvSpPr>
          <p:cNvPr id="55" name="Textfeld 54">
            <a:extLst>
              <a:ext uri="{FF2B5EF4-FFF2-40B4-BE49-F238E27FC236}">
                <a16:creationId xmlns:a16="http://schemas.microsoft.com/office/drawing/2014/main" id="{19800DFC-A037-4B0F-8936-B4CC513F8AFB}"/>
              </a:ext>
            </a:extLst>
          </p:cNvPr>
          <p:cNvSpPr txBox="1"/>
          <p:nvPr/>
        </p:nvSpPr>
        <p:spPr>
          <a:xfrm>
            <a:off x="8507047" y="3294024"/>
            <a:ext cx="479618"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+2</a:t>
            </a:r>
            <a:endParaRPr lang="en-DE" dirty="0">
              <a:latin typeface="Tahoma" panose="020B0604030504040204" pitchFamily="34" charset="0"/>
              <a:ea typeface="Tahoma" panose="020B0604030504040204" pitchFamily="34" charset="0"/>
              <a:cs typeface="Tahoma" panose="020B0604030504040204" pitchFamily="34" charset="0"/>
            </a:endParaRPr>
          </a:p>
        </p:txBody>
      </p:sp>
      <p:sp>
        <p:nvSpPr>
          <p:cNvPr id="4" name="Rechteck 3">
            <a:extLst>
              <a:ext uri="{FF2B5EF4-FFF2-40B4-BE49-F238E27FC236}">
                <a16:creationId xmlns:a16="http://schemas.microsoft.com/office/drawing/2014/main" id="{05697298-264B-4D25-ABEE-C6A745A4AEFB}"/>
              </a:ext>
            </a:extLst>
          </p:cNvPr>
          <p:cNvSpPr/>
          <p:nvPr/>
        </p:nvSpPr>
        <p:spPr>
          <a:xfrm>
            <a:off x="9077243" y="3265559"/>
            <a:ext cx="3023711" cy="1384995"/>
          </a:xfrm>
          <a:prstGeom prst="rect">
            <a:avLst/>
          </a:prstGeom>
        </p:spPr>
        <p:txBody>
          <a:bodyPr wrap="square">
            <a:spAutoFit/>
          </a:bodyPr>
          <a:lstStyle/>
          <a:p>
            <a:r>
              <a:rPr lang="en-US" sz="1200" b="1" dirty="0" err="1">
                <a:latin typeface="Tahoma" panose="020B0604030504040204" pitchFamily="34" charset="0"/>
                <a:ea typeface="Tahoma" panose="020B0604030504040204" pitchFamily="34" charset="0"/>
                <a:cs typeface="Tahoma" panose="020B0604030504040204" pitchFamily="34" charset="0"/>
              </a:rPr>
              <a:t>Beispiel</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b="1" dirty="0" err="1">
                <a:latin typeface="Tahoma" panose="020B0604030504040204" pitchFamily="34" charset="0"/>
                <a:ea typeface="Tahoma" panose="020B0604030504040204" pitchFamily="34" charset="0"/>
                <a:cs typeface="Tahoma" panose="020B0604030504040204" pitchFamily="34" charset="0"/>
              </a:rPr>
              <a:t>für</a:t>
            </a:r>
            <a:r>
              <a:rPr lang="en-US" sz="1200" b="1" dirty="0">
                <a:latin typeface="Tahoma" panose="020B0604030504040204" pitchFamily="34" charset="0"/>
                <a:ea typeface="Tahoma" panose="020B0604030504040204" pitchFamily="34" charset="0"/>
                <a:cs typeface="Tahoma" panose="020B0604030504040204" pitchFamily="34" charset="0"/>
              </a:rPr>
              <a:t> die G-</a:t>
            </a:r>
            <a:r>
              <a:rPr lang="en-US" sz="1200" b="1" dirty="0" err="1">
                <a:latin typeface="Tahoma" panose="020B0604030504040204" pitchFamily="34" charset="0"/>
                <a:ea typeface="Tahoma" panose="020B0604030504040204" pitchFamily="34" charset="0"/>
                <a:cs typeface="Tahoma" panose="020B0604030504040204" pitchFamily="34" charset="0"/>
              </a:rPr>
              <a:t>Regelung</a:t>
            </a:r>
            <a:br>
              <a:rPr lang="en-US" sz="1200" dirty="0">
                <a:latin typeface="Tahoma" panose="020B0604030504040204" pitchFamily="34" charset="0"/>
                <a:ea typeface="Tahoma" panose="020B0604030504040204" pitchFamily="34" charset="0"/>
                <a:cs typeface="Tahoma" panose="020B0604030504040204" pitchFamily="34" charset="0"/>
              </a:rPr>
            </a:br>
            <a:br>
              <a:rPr lang="en-US" sz="1200" dirty="0">
                <a:latin typeface="Tahoma" panose="020B0604030504040204" pitchFamily="34" charset="0"/>
                <a:ea typeface="Tahoma" panose="020B0604030504040204" pitchFamily="34" charset="0"/>
                <a:cs typeface="Tahoma" panose="020B0604030504040204" pitchFamily="34" charset="0"/>
              </a:rPr>
            </a:br>
            <a:r>
              <a:rPr lang="en-US" sz="1200" dirty="0">
                <a:latin typeface="Tahoma" panose="020B0604030504040204" pitchFamily="34" charset="0"/>
                <a:ea typeface="Tahoma" panose="020B0604030504040204" pitchFamily="34" charset="0"/>
                <a:cs typeface="Tahoma" panose="020B0604030504040204" pitchFamily="34" charset="0"/>
              </a:rPr>
              <a:t>Das Restaurant </a:t>
            </a:r>
            <a:r>
              <a:rPr lang="en-US" sz="1200" dirty="0" err="1">
                <a:latin typeface="Tahoma" panose="020B0604030504040204" pitchFamily="34" charset="0"/>
                <a:ea typeface="Tahoma" panose="020B0604030504040204" pitchFamily="34" charset="0"/>
                <a:cs typeface="Tahoma" panose="020B0604030504040204" pitchFamily="34" charset="0"/>
              </a:rPr>
              <a:t>würfelt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eine</a:t>
            </a:r>
            <a:r>
              <a:rPr lang="en-US" sz="1200" dirty="0">
                <a:latin typeface="Tahoma" panose="020B0604030504040204" pitchFamily="34" charset="0"/>
                <a:ea typeface="Tahoma" panose="020B0604030504040204" pitchFamily="34" charset="0"/>
                <a:cs typeface="Tahoma" panose="020B0604030504040204" pitchFamily="34" charset="0"/>
              </a:rPr>
              <a:t> 5. Das Feld hat “+2”. Es </a:t>
            </a:r>
            <a:r>
              <a:rPr lang="en-US" sz="1200" dirty="0" err="1">
                <a:latin typeface="Tahoma" panose="020B0604030504040204" pitchFamily="34" charset="0"/>
                <a:ea typeface="Tahoma" panose="020B0604030504040204" pitchFamily="34" charset="0"/>
                <a:cs typeface="Tahoma" panose="020B0604030504040204" pitchFamily="34" charset="0"/>
              </a:rPr>
              <a:t>ist</a:t>
            </a:r>
            <a:r>
              <a:rPr lang="en-US" sz="1200" dirty="0">
                <a:latin typeface="Tahoma" panose="020B0604030504040204" pitchFamily="34" charset="0"/>
                <a:ea typeface="Tahoma" panose="020B0604030504040204" pitchFamily="34" charset="0"/>
                <a:cs typeface="Tahoma" panose="020B0604030504040204" pitchFamily="34" charset="0"/>
              </a:rPr>
              <a:t> also </a:t>
            </a:r>
            <a:r>
              <a:rPr lang="en-US" sz="1200" dirty="0" err="1">
                <a:latin typeface="Tahoma" panose="020B0604030504040204" pitchFamily="34" charset="0"/>
                <a:ea typeface="Tahoma" panose="020B0604030504040204" pitchFamily="34" charset="0"/>
                <a:cs typeface="Tahoma" panose="020B0604030504040204" pitchFamily="34" charset="0"/>
              </a:rPr>
              <a:t>ein</a:t>
            </a:r>
            <a:r>
              <a:rPr lang="en-US" sz="1200" dirty="0">
                <a:latin typeface="Tahoma" panose="020B0604030504040204" pitchFamily="34" charset="0"/>
                <a:ea typeface="Tahoma" panose="020B0604030504040204" pitchFamily="34" charset="0"/>
                <a:cs typeface="Tahoma" panose="020B0604030504040204" pitchFamily="34" charset="0"/>
              </a:rPr>
              <a:t> “7G-Restaurant”. </a:t>
            </a:r>
            <a:br>
              <a:rPr lang="en-US" sz="1200" dirty="0">
                <a:latin typeface="Tahoma" panose="020B0604030504040204" pitchFamily="34" charset="0"/>
                <a:ea typeface="Tahoma" panose="020B0604030504040204" pitchFamily="34" charset="0"/>
                <a:cs typeface="Tahoma" panose="020B0604030504040204" pitchFamily="34" charset="0"/>
              </a:rPr>
            </a:br>
            <a:r>
              <a:rPr lang="en-US" sz="1200" dirty="0">
                <a:latin typeface="Tahoma" panose="020B0604030504040204" pitchFamily="34" charset="0"/>
                <a:ea typeface="Tahoma" panose="020B0604030504040204" pitchFamily="34" charset="0"/>
                <a:cs typeface="Tahoma" panose="020B0604030504040204" pitchFamily="34" charset="0"/>
              </a:rPr>
              <a:t>Die </a:t>
            </a:r>
            <a:r>
              <a:rPr lang="en-US" sz="1200" dirty="0" err="1">
                <a:latin typeface="Tahoma" panose="020B0604030504040204" pitchFamily="34" charset="0"/>
                <a:ea typeface="Tahoma" panose="020B0604030504040204" pitchFamily="34" charset="0"/>
                <a:cs typeface="Tahoma" panose="020B0604030504040204" pitchFamily="34" charset="0"/>
              </a:rPr>
              <a:t>Figur</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ist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dreifach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geimpft</a:t>
            </a:r>
            <a:r>
              <a:rPr lang="en-US" sz="1200" dirty="0">
                <a:latin typeface="Tahoma" panose="020B0604030504040204" pitchFamily="34" charset="0"/>
                <a:ea typeface="Tahoma" panose="020B0604030504040204" pitchFamily="34" charset="0"/>
                <a:cs typeface="Tahoma" panose="020B0604030504040204" pitchFamily="34" charset="0"/>
              </a:rPr>
              <a:t>, also “+3”. </a:t>
            </a:r>
            <a:br>
              <a:rPr lang="en-US" sz="1200" dirty="0">
                <a:latin typeface="Tahoma" panose="020B0604030504040204" pitchFamily="34" charset="0"/>
                <a:ea typeface="Tahoma" panose="020B0604030504040204" pitchFamily="34" charset="0"/>
                <a:cs typeface="Tahoma" panose="020B0604030504040204" pitchFamily="34" charset="0"/>
              </a:rPr>
            </a:br>
            <a:r>
              <a:rPr lang="en-US" sz="1200" dirty="0">
                <a:latin typeface="Tahoma" panose="020B0604030504040204" pitchFamily="34" charset="0"/>
                <a:ea typeface="Tahoma" panose="020B0604030504040204" pitchFamily="34" charset="0"/>
                <a:cs typeface="Tahoma" panose="020B0604030504040204" pitchFamily="34" charset="0"/>
              </a:rPr>
              <a:t>Sie muss </a:t>
            </a:r>
            <a:r>
              <a:rPr lang="en-US" sz="1200" dirty="0" err="1">
                <a:latin typeface="Tahoma" panose="020B0604030504040204" pitchFamily="34" charset="0"/>
                <a:ea typeface="Tahoma" panose="020B0604030504040204" pitchFamily="34" charset="0"/>
                <a:cs typeface="Tahoma" panose="020B0604030504040204" pitchFamily="34" charset="0"/>
              </a:rPr>
              <a:t>jetzt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mindestens</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eine</a:t>
            </a:r>
            <a:r>
              <a:rPr lang="en-US" sz="1200" dirty="0">
                <a:latin typeface="Tahoma" panose="020B0604030504040204" pitchFamily="34" charset="0"/>
                <a:ea typeface="Tahoma" panose="020B0604030504040204" pitchFamily="34" charset="0"/>
                <a:cs typeface="Tahoma" panose="020B0604030504040204" pitchFamily="34" charset="0"/>
              </a:rPr>
              <a:t> 4 </a:t>
            </a:r>
            <a:r>
              <a:rPr lang="en-US" sz="1200" dirty="0" err="1">
                <a:latin typeface="Tahoma" panose="020B0604030504040204" pitchFamily="34" charset="0"/>
                <a:ea typeface="Tahoma" panose="020B0604030504040204" pitchFamily="34" charset="0"/>
                <a:cs typeface="Tahoma" panose="020B0604030504040204" pitchFamily="34" charset="0"/>
              </a:rPr>
              <a:t>würfeln</a:t>
            </a:r>
            <a:r>
              <a:rPr lang="en-US" sz="1200" dirty="0">
                <a:latin typeface="Tahoma" panose="020B0604030504040204" pitchFamily="34" charset="0"/>
                <a:ea typeface="Tahoma" panose="020B0604030504040204" pitchFamily="34" charset="0"/>
                <a:cs typeface="Tahoma" panose="020B0604030504040204" pitchFamily="34" charset="0"/>
              </a:rPr>
              <a:t>, </a:t>
            </a:r>
            <a:br>
              <a:rPr lang="en-US" sz="1200" dirty="0">
                <a:latin typeface="Tahoma" panose="020B0604030504040204" pitchFamily="34" charset="0"/>
                <a:ea typeface="Tahoma" panose="020B0604030504040204" pitchFamily="34" charset="0"/>
                <a:cs typeface="Tahoma" panose="020B0604030504040204" pitchFamily="34" charset="0"/>
              </a:rPr>
            </a:br>
            <a:r>
              <a:rPr lang="en-US" sz="1200" dirty="0">
                <a:latin typeface="Tahoma" panose="020B0604030504040204" pitchFamily="34" charset="0"/>
                <a:ea typeface="Tahoma" panose="020B0604030504040204" pitchFamily="34" charset="0"/>
                <a:cs typeface="Tahoma" panose="020B0604030504040204" pitchFamily="34" charset="0"/>
              </a:rPr>
              <a:t>um </a:t>
            </a:r>
            <a:r>
              <a:rPr lang="en-US" sz="1200" dirty="0" err="1">
                <a:latin typeface="Tahoma" panose="020B0604030504040204" pitchFamily="34" charset="0"/>
                <a:ea typeface="Tahoma" panose="020B0604030504040204" pitchFamily="34" charset="0"/>
                <a:cs typeface="Tahoma" panose="020B0604030504040204" pitchFamily="34" charset="0"/>
              </a:rPr>
              <a:t>reinzukommen</a:t>
            </a:r>
            <a:r>
              <a:rPr lang="en-US" sz="1200" dirty="0">
                <a:latin typeface="Tahoma" panose="020B0604030504040204" pitchFamily="34" charset="0"/>
                <a:ea typeface="Tahoma" panose="020B0604030504040204" pitchFamily="34" charset="0"/>
                <a:cs typeface="Tahoma" panose="020B0604030504040204" pitchFamily="34" charset="0"/>
              </a:rPr>
              <a:t>.</a:t>
            </a:r>
            <a:endParaRPr lang="en-DE"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6622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feil: nach rechts 40">
            <a:extLst>
              <a:ext uri="{FF2B5EF4-FFF2-40B4-BE49-F238E27FC236}">
                <a16:creationId xmlns:a16="http://schemas.microsoft.com/office/drawing/2014/main" id="{640915B1-6D4B-4959-9507-05F8920C8FAF}"/>
              </a:ext>
            </a:extLst>
          </p:cNvPr>
          <p:cNvSpPr/>
          <p:nvPr/>
        </p:nvSpPr>
        <p:spPr>
          <a:xfrm>
            <a:off x="956201" y="5000553"/>
            <a:ext cx="1110648" cy="399953"/>
          </a:xfrm>
          <a:prstGeom prst="rightArrow">
            <a:avLst>
              <a:gd name="adj1" fmla="val 100000"/>
              <a:gd name="adj2" fmla="val 50000"/>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Quarantäne</a:t>
            </a:r>
            <a:br>
              <a:rPr lang="en-US" sz="1200" dirty="0">
                <a:solidFill>
                  <a:schemeClr val="tx1"/>
                </a:solidFill>
                <a:latin typeface="Noto Sans Cond Med" panose="020B0606040504020204" pitchFamily="34"/>
                <a:ea typeface="Noto Sans Cond Med" panose="020B0606040504020204" pitchFamily="34"/>
                <a:cs typeface="Noto Sans Cond Med" panose="020B0606040504020204" pitchFamily="34"/>
              </a:rPr>
            </a:br>
            <a:r>
              <a:rPr lang="en-US" sz="12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Figur</a:t>
            </a:r>
            <a:r>
              <a:rPr lang="en-US" sz="1200" dirty="0">
                <a:solidFill>
                  <a:schemeClr val="tx1"/>
                </a:solidFill>
                <a:latin typeface="Noto Sans Cond Med" panose="020B0606040504020204" pitchFamily="34"/>
                <a:ea typeface="Noto Sans Cond Med" panose="020B0606040504020204" pitchFamily="34"/>
                <a:cs typeface="Noto Sans Cond Med" panose="020B0606040504020204" pitchFamily="34"/>
              </a:rPr>
              <a:t> 1/</a:t>
            </a:r>
            <a:r>
              <a:rPr lang="en-US" sz="12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gelb</a:t>
            </a:r>
            <a:endParaRPr lang="en-DE" sz="12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68" name="Rechteck 167">
            <a:extLst>
              <a:ext uri="{FF2B5EF4-FFF2-40B4-BE49-F238E27FC236}">
                <a16:creationId xmlns:a16="http://schemas.microsoft.com/office/drawing/2014/main" id="{3A6D43D5-4734-4933-98BC-4AF49EC631D7}"/>
              </a:ext>
            </a:extLst>
          </p:cNvPr>
          <p:cNvSpPr/>
          <p:nvPr/>
        </p:nvSpPr>
        <p:spPr>
          <a:xfrm>
            <a:off x="943859" y="3497223"/>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Infektion</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Corona </a:t>
            </a:r>
            <a:r>
              <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rPr>
              <a:t>A</a:t>
            </a:r>
            <a:endParaRPr lang="en-DE"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36" name="Rechteck 135">
            <a:extLst>
              <a:ext uri="{FF2B5EF4-FFF2-40B4-BE49-F238E27FC236}">
                <a16:creationId xmlns:a16="http://schemas.microsoft.com/office/drawing/2014/main" id="{77341159-D5ED-4A13-B6FB-24EB83978C01}"/>
              </a:ext>
            </a:extLst>
          </p:cNvPr>
          <p:cNvSpPr/>
          <p:nvPr/>
        </p:nvSpPr>
        <p:spPr>
          <a:xfrm>
            <a:off x="943860" y="648752"/>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Erstimpfung</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37" name="Rechteck 136">
            <a:extLst>
              <a:ext uri="{FF2B5EF4-FFF2-40B4-BE49-F238E27FC236}">
                <a16:creationId xmlns:a16="http://schemas.microsoft.com/office/drawing/2014/main" id="{7890F06F-D6E8-47FF-8A88-BF35D1D6545A}"/>
              </a:ext>
            </a:extLst>
          </p:cNvPr>
          <p:cNvSpPr/>
          <p:nvPr/>
        </p:nvSpPr>
        <p:spPr>
          <a:xfrm>
            <a:off x="943860" y="1349365"/>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Zweitimpfung</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38" name="Rechteck 137">
            <a:extLst>
              <a:ext uri="{FF2B5EF4-FFF2-40B4-BE49-F238E27FC236}">
                <a16:creationId xmlns:a16="http://schemas.microsoft.com/office/drawing/2014/main" id="{DBAE4C16-009B-4C2C-BA9C-4912D56DD7BA}"/>
              </a:ext>
            </a:extLst>
          </p:cNvPr>
          <p:cNvSpPr/>
          <p:nvPr/>
        </p:nvSpPr>
        <p:spPr>
          <a:xfrm>
            <a:off x="943860" y="2049978"/>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Booster</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40" name="Rechteck 139">
            <a:extLst>
              <a:ext uri="{FF2B5EF4-FFF2-40B4-BE49-F238E27FC236}">
                <a16:creationId xmlns:a16="http://schemas.microsoft.com/office/drawing/2014/main" id="{F7D8D994-3B16-49DB-9F16-9B5F19B1A2DC}"/>
              </a:ext>
            </a:extLst>
          </p:cNvPr>
          <p:cNvSpPr/>
          <p:nvPr/>
        </p:nvSpPr>
        <p:spPr>
          <a:xfrm>
            <a:off x="943859" y="2750591"/>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Genesenennachweis</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81" name="Grafik 80">
            <a:extLst>
              <a:ext uri="{FF2B5EF4-FFF2-40B4-BE49-F238E27FC236}">
                <a16:creationId xmlns:a16="http://schemas.microsoft.com/office/drawing/2014/main" id="{39EB999C-3BEF-43CE-990F-35456B4D01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582" y="3589510"/>
            <a:ext cx="386732" cy="386732"/>
          </a:xfrm>
          <a:prstGeom prst="rect">
            <a:avLst/>
          </a:prstGeom>
        </p:spPr>
      </p:pic>
      <p:sp>
        <p:nvSpPr>
          <p:cNvPr id="135" name="Textfeld 134">
            <a:extLst>
              <a:ext uri="{FF2B5EF4-FFF2-40B4-BE49-F238E27FC236}">
                <a16:creationId xmlns:a16="http://schemas.microsoft.com/office/drawing/2014/main" id="{07DFE075-0024-4D3A-B72C-2B618FB7F15C}"/>
              </a:ext>
            </a:extLst>
          </p:cNvPr>
          <p:cNvSpPr txBox="1"/>
          <p:nvPr/>
        </p:nvSpPr>
        <p:spPr>
          <a:xfrm>
            <a:off x="8557724" y="563441"/>
            <a:ext cx="3461408" cy="2154436"/>
          </a:xfrm>
          <a:prstGeom prst="rect">
            <a:avLst/>
          </a:prstGeom>
          <a:noFill/>
        </p:spPr>
        <p:txBody>
          <a:bodyPr wrap="square" rtlCol="0">
            <a:spAutoFit/>
          </a:bodyPr>
          <a:lstStyle/>
          <a:p>
            <a:r>
              <a:rPr lang="en-US" sz="3600" dirty="0">
                <a:solidFill>
                  <a:schemeClr val="accent1"/>
                </a:solidFill>
                <a:latin typeface="Tahoma" panose="020B0604030504040204" pitchFamily="34" charset="0"/>
                <a:ea typeface="Tahoma" panose="020B0604030504040204" pitchFamily="34" charset="0"/>
                <a:cs typeface="Tahoma" panose="020B0604030504040204" pitchFamily="34" charset="0"/>
              </a:rPr>
              <a:t>SPIELMATERIAL</a:t>
            </a:r>
          </a:p>
          <a:p>
            <a:pPr marL="285750" indent="-285750">
              <a:buFontTx/>
              <a:buChar char="-"/>
            </a:pPr>
            <a:r>
              <a:rPr lang="en-US" sz="1400" dirty="0">
                <a:latin typeface="Tahoma" panose="020B0604030504040204" pitchFamily="34" charset="0"/>
                <a:ea typeface="Tahoma" panose="020B0604030504040204" pitchFamily="34" charset="0"/>
                <a:cs typeface="Tahoma" panose="020B0604030504040204" pitchFamily="34" charset="0"/>
              </a:rPr>
              <a:t>2 </a:t>
            </a:r>
            <a:r>
              <a:rPr lang="en-US" sz="1400" dirty="0" err="1">
                <a:latin typeface="Tahoma" panose="020B0604030504040204" pitchFamily="34" charset="0"/>
                <a:ea typeface="Tahoma" panose="020B0604030504040204" pitchFamily="34" charset="0"/>
                <a:cs typeface="Tahoma" panose="020B0604030504040204" pitchFamily="34" charset="0"/>
              </a:rPr>
              <a:t>Würfel</a:t>
            </a:r>
            <a:endParaRPr lang="en-US" sz="14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sz="1400" dirty="0">
                <a:latin typeface="Tahoma" panose="020B0604030504040204" pitchFamily="34" charset="0"/>
                <a:ea typeface="Tahoma" panose="020B0604030504040204" pitchFamily="34" charset="0"/>
                <a:cs typeface="Tahoma" panose="020B0604030504040204" pitchFamily="34" charset="0"/>
              </a:rPr>
              <a:t>8 </a:t>
            </a:r>
            <a:r>
              <a:rPr lang="en-US" sz="1400" dirty="0" err="1">
                <a:latin typeface="Tahoma" panose="020B0604030504040204" pitchFamily="34" charset="0"/>
                <a:ea typeface="Tahoma" panose="020B0604030504040204" pitchFamily="34" charset="0"/>
                <a:cs typeface="Tahoma" panose="020B0604030504040204" pitchFamily="34" charset="0"/>
              </a:rPr>
              <a:t>Spielfiguren</a:t>
            </a:r>
            <a:r>
              <a:rPr lang="en-US" sz="1400" dirty="0">
                <a:latin typeface="Tahoma" panose="020B0604030504040204" pitchFamily="34" charset="0"/>
                <a:ea typeface="Tahoma" panose="020B0604030504040204" pitchFamily="34" charset="0"/>
                <a:cs typeface="Tahoma" panose="020B0604030504040204" pitchFamily="34" charset="0"/>
              </a:rPr>
              <a:t>, je 2 </a:t>
            </a:r>
            <a:r>
              <a:rPr lang="en-US" sz="1400" dirty="0" err="1">
                <a:latin typeface="Tahoma" panose="020B0604030504040204" pitchFamily="34" charset="0"/>
                <a:ea typeface="Tahoma" panose="020B0604030504040204" pitchFamily="34" charset="0"/>
                <a:cs typeface="Tahoma" panose="020B0604030504040204" pitchFamily="34" charset="0"/>
              </a:rPr>
              <a:t>gleiche</a:t>
            </a:r>
            <a:r>
              <a:rPr lang="en-US" sz="1400" dirty="0">
                <a:latin typeface="Tahoma" panose="020B0604030504040204" pitchFamily="34" charset="0"/>
                <a:ea typeface="Tahoma" panose="020B0604030504040204" pitchFamily="34" charset="0"/>
                <a:cs typeface="Tahoma" panose="020B0604030504040204" pitchFamily="34" charset="0"/>
              </a:rPr>
              <a:t> (am </a:t>
            </a:r>
            <a:r>
              <a:rPr lang="en-US" sz="1400" dirty="0" err="1">
                <a:latin typeface="Tahoma" panose="020B0604030504040204" pitchFamily="34" charset="0"/>
                <a:ea typeface="Tahoma" panose="020B0604030504040204" pitchFamily="34" charset="0"/>
                <a:cs typeface="Tahoma" panose="020B0604030504040204" pitchFamily="34" charset="0"/>
              </a:rPr>
              <a:t>besten</a:t>
            </a:r>
            <a:r>
              <a:rPr lang="en-US" sz="1400" dirty="0">
                <a:latin typeface="Tahoma" panose="020B0604030504040204" pitchFamily="34" charset="0"/>
                <a:ea typeface="Tahoma" panose="020B0604030504040204" pitchFamily="34" charset="0"/>
                <a:cs typeface="Tahoma" panose="020B0604030504040204" pitchFamily="34" charset="0"/>
              </a:rPr>
              <a:t> 2 rote, 2 </a:t>
            </a:r>
            <a:r>
              <a:rPr lang="en-US" sz="1400" dirty="0" err="1">
                <a:latin typeface="Tahoma" panose="020B0604030504040204" pitchFamily="34" charset="0"/>
                <a:ea typeface="Tahoma" panose="020B0604030504040204" pitchFamily="34" charset="0"/>
                <a:cs typeface="Tahoma" panose="020B0604030504040204" pitchFamily="34" charset="0"/>
              </a:rPr>
              <a:t>gelbe</a:t>
            </a:r>
            <a:r>
              <a:rPr lang="en-US" sz="1400" dirty="0">
                <a:latin typeface="Tahoma" panose="020B0604030504040204" pitchFamily="34" charset="0"/>
                <a:ea typeface="Tahoma" panose="020B0604030504040204" pitchFamily="34" charset="0"/>
                <a:cs typeface="Tahoma" panose="020B0604030504040204" pitchFamily="34" charset="0"/>
              </a:rPr>
              <a:t>, 2 </a:t>
            </a:r>
            <a:r>
              <a:rPr lang="en-US" sz="1400" dirty="0" err="1">
                <a:latin typeface="Tahoma" panose="020B0604030504040204" pitchFamily="34" charset="0"/>
                <a:ea typeface="Tahoma" panose="020B0604030504040204" pitchFamily="34" charset="0"/>
                <a:cs typeface="Tahoma" panose="020B0604030504040204" pitchFamily="34" charset="0"/>
              </a:rPr>
              <a:t>blaue</a:t>
            </a:r>
            <a:r>
              <a:rPr lang="en-US" sz="1400" dirty="0">
                <a:latin typeface="Tahoma" panose="020B0604030504040204" pitchFamily="34" charset="0"/>
                <a:ea typeface="Tahoma" panose="020B0604030504040204" pitchFamily="34" charset="0"/>
                <a:cs typeface="Tahoma" panose="020B0604030504040204" pitchFamily="34" charset="0"/>
              </a:rPr>
              <a:t> und </a:t>
            </a:r>
            <a:r>
              <a:rPr lang="en-US" sz="1400" dirty="0" err="1">
                <a:latin typeface="Tahoma" panose="020B0604030504040204" pitchFamily="34" charset="0"/>
                <a:ea typeface="Tahoma" panose="020B0604030504040204" pitchFamily="34" charset="0"/>
                <a:cs typeface="Tahoma" panose="020B0604030504040204" pitchFamily="34" charset="0"/>
              </a:rPr>
              <a:t>noch</a:t>
            </a:r>
            <a:r>
              <a:rPr lang="en-US" sz="1400" dirty="0">
                <a:latin typeface="Tahoma" panose="020B0604030504040204" pitchFamily="34" charset="0"/>
                <a:ea typeface="Tahoma" panose="020B0604030504040204" pitchFamily="34" charset="0"/>
                <a:cs typeface="Tahoma" panose="020B0604030504040204" pitchFamily="34" charset="0"/>
              </a:rPr>
              <a:t> 2 </a:t>
            </a:r>
            <a:r>
              <a:rPr lang="en-US" sz="1400" dirty="0" err="1">
                <a:latin typeface="Tahoma" panose="020B0604030504040204" pitchFamily="34" charset="0"/>
                <a:ea typeface="Tahoma" panose="020B0604030504040204" pitchFamily="34" charset="0"/>
                <a:cs typeface="Tahoma" panose="020B0604030504040204" pitchFamily="34" charset="0"/>
              </a:rPr>
              <a:t>gleiche</a:t>
            </a:r>
            <a:r>
              <a:rPr lang="en-US" sz="1400" dirty="0">
                <a:latin typeface="Tahoma" panose="020B0604030504040204" pitchFamily="34" charset="0"/>
                <a:ea typeface="Tahoma" panose="020B0604030504040204" pitchFamily="34" charset="0"/>
                <a:cs typeface="Tahoma" panose="020B0604030504040204" pitchFamily="34" charset="0"/>
              </a:rPr>
              <a:t>)</a:t>
            </a:r>
          </a:p>
          <a:p>
            <a:pPr marL="285750" indent="-285750">
              <a:buFontTx/>
              <a:buChar char="-"/>
            </a:pPr>
            <a:r>
              <a:rPr lang="en-US" sz="1400" dirty="0" err="1">
                <a:latin typeface="Tahoma" panose="020B0604030504040204" pitchFamily="34" charset="0"/>
                <a:ea typeface="Tahoma" panose="020B0604030504040204" pitchFamily="34" charset="0"/>
                <a:cs typeface="Tahoma" panose="020B0604030504040204" pitchFamily="34" charset="0"/>
              </a:rPr>
              <a:t>Karten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ausscheiden</a:t>
            </a:r>
            <a:endParaRPr lang="en-US" sz="14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endParaRPr lang="en-US" sz="14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endParaRPr lang="en-DE" sz="14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fik 58">
            <a:extLst>
              <a:ext uri="{FF2B5EF4-FFF2-40B4-BE49-F238E27FC236}">
                <a16:creationId xmlns:a16="http://schemas.microsoft.com/office/drawing/2014/main" id="{2D21E752-827E-4223-B578-ACFD05CE1C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8900" y="788145"/>
            <a:ext cx="357145" cy="360073"/>
          </a:xfrm>
          <a:prstGeom prst="rect">
            <a:avLst/>
          </a:prstGeom>
        </p:spPr>
      </p:pic>
      <p:pic>
        <p:nvPicPr>
          <p:cNvPr id="141" name="Grafik 140">
            <a:extLst>
              <a:ext uri="{FF2B5EF4-FFF2-40B4-BE49-F238E27FC236}">
                <a16:creationId xmlns:a16="http://schemas.microsoft.com/office/drawing/2014/main" id="{FB313CE2-09EC-4490-9041-401CB5F96D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8900" y="1418646"/>
            <a:ext cx="357145" cy="360073"/>
          </a:xfrm>
          <a:prstGeom prst="rect">
            <a:avLst/>
          </a:prstGeom>
        </p:spPr>
      </p:pic>
      <p:pic>
        <p:nvPicPr>
          <p:cNvPr id="142" name="Grafik 141">
            <a:extLst>
              <a:ext uri="{FF2B5EF4-FFF2-40B4-BE49-F238E27FC236}">
                <a16:creationId xmlns:a16="http://schemas.microsoft.com/office/drawing/2014/main" id="{A5679888-3744-45C6-BC20-623EAAEE30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8900" y="2137184"/>
            <a:ext cx="357145" cy="360073"/>
          </a:xfrm>
          <a:prstGeom prst="rect">
            <a:avLst/>
          </a:prstGeom>
        </p:spPr>
      </p:pic>
      <p:pic>
        <p:nvPicPr>
          <p:cNvPr id="143" name="Grafik 142">
            <a:extLst>
              <a:ext uri="{FF2B5EF4-FFF2-40B4-BE49-F238E27FC236}">
                <a16:creationId xmlns:a16="http://schemas.microsoft.com/office/drawing/2014/main" id="{C5250B85-4AC9-498B-B41F-799A9F19AC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2577" y="2806018"/>
            <a:ext cx="208776" cy="208776"/>
          </a:xfrm>
          <a:prstGeom prst="rect">
            <a:avLst/>
          </a:prstGeom>
        </p:spPr>
      </p:pic>
      <p:sp>
        <p:nvSpPr>
          <p:cNvPr id="144" name="Rechteck 143">
            <a:extLst>
              <a:ext uri="{FF2B5EF4-FFF2-40B4-BE49-F238E27FC236}">
                <a16:creationId xmlns:a16="http://schemas.microsoft.com/office/drawing/2014/main" id="{BC876374-FFCC-46D7-91A1-3D6B62CD8524}"/>
              </a:ext>
            </a:extLst>
          </p:cNvPr>
          <p:cNvSpPr/>
          <p:nvPr/>
        </p:nvSpPr>
        <p:spPr>
          <a:xfrm>
            <a:off x="2735521" y="648752"/>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Erstimpfung</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45" name="Rechteck 144">
            <a:extLst>
              <a:ext uri="{FF2B5EF4-FFF2-40B4-BE49-F238E27FC236}">
                <a16:creationId xmlns:a16="http://schemas.microsoft.com/office/drawing/2014/main" id="{7A24F421-A40B-4538-A8E1-560D5A4FC9D8}"/>
              </a:ext>
            </a:extLst>
          </p:cNvPr>
          <p:cNvSpPr/>
          <p:nvPr/>
        </p:nvSpPr>
        <p:spPr>
          <a:xfrm>
            <a:off x="2735521" y="1349365"/>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Zweitimpfung</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46" name="Rechteck 145">
            <a:extLst>
              <a:ext uri="{FF2B5EF4-FFF2-40B4-BE49-F238E27FC236}">
                <a16:creationId xmlns:a16="http://schemas.microsoft.com/office/drawing/2014/main" id="{E3F8F912-006C-41FF-BDAD-FBBFE7F6B51C}"/>
              </a:ext>
            </a:extLst>
          </p:cNvPr>
          <p:cNvSpPr/>
          <p:nvPr/>
        </p:nvSpPr>
        <p:spPr>
          <a:xfrm>
            <a:off x="2735521" y="2049978"/>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Booster</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47" name="Rechteck 146">
            <a:extLst>
              <a:ext uri="{FF2B5EF4-FFF2-40B4-BE49-F238E27FC236}">
                <a16:creationId xmlns:a16="http://schemas.microsoft.com/office/drawing/2014/main" id="{D4F9CFA2-768C-4230-8F47-E0E05AE7FF7A}"/>
              </a:ext>
            </a:extLst>
          </p:cNvPr>
          <p:cNvSpPr/>
          <p:nvPr/>
        </p:nvSpPr>
        <p:spPr>
          <a:xfrm>
            <a:off x="2735520" y="2750591"/>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Genesenennachweis</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48" name="Grafik 147">
            <a:extLst>
              <a:ext uri="{FF2B5EF4-FFF2-40B4-BE49-F238E27FC236}">
                <a16:creationId xmlns:a16="http://schemas.microsoft.com/office/drawing/2014/main" id="{B9A29EDD-6624-433D-BA7D-DBD4DDA0ED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70561" y="788145"/>
            <a:ext cx="357145" cy="360073"/>
          </a:xfrm>
          <a:prstGeom prst="rect">
            <a:avLst/>
          </a:prstGeom>
        </p:spPr>
      </p:pic>
      <p:pic>
        <p:nvPicPr>
          <p:cNvPr id="149" name="Grafik 148">
            <a:extLst>
              <a:ext uri="{FF2B5EF4-FFF2-40B4-BE49-F238E27FC236}">
                <a16:creationId xmlns:a16="http://schemas.microsoft.com/office/drawing/2014/main" id="{09234E21-E392-4375-A74D-65C50A47C4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70561" y="1418646"/>
            <a:ext cx="357145" cy="360073"/>
          </a:xfrm>
          <a:prstGeom prst="rect">
            <a:avLst/>
          </a:prstGeom>
        </p:spPr>
      </p:pic>
      <p:pic>
        <p:nvPicPr>
          <p:cNvPr id="150" name="Grafik 149">
            <a:extLst>
              <a:ext uri="{FF2B5EF4-FFF2-40B4-BE49-F238E27FC236}">
                <a16:creationId xmlns:a16="http://schemas.microsoft.com/office/drawing/2014/main" id="{54EB5BF3-91A2-4BBE-A123-399B6E69DD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70561" y="2137184"/>
            <a:ext cx="357145" cy="360073"/>
          </a:xfrm>
          <a:prstGeom prst="rect">
            <a:avLst/>
          </a:prstGeom>
        </p:spPr>
      </p:pic>
      <p:pic>
        <p:nvPicPr>
          <p:cNvPr id="151" name="Grafik 150">
            <a:extLst>
              <a:ext uri="{FF2B5EF4-FFF2-40B4-BE49-F238E27FC236}">
                <a16:creationId xmlns:a16="http://schemas.microsoft.com/office/drawing/2014/main" id="{6F6721FF-DC11-4788-B1F0-AAB1FED4C1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4238" y="2806018"/>
            <a:ext cx="208776" cy="208776"/>
          </a:xfrm>
          <a:prstGeom prst="rect">
            <a:avLst/>
          </a:prstGeom>
        </p:spPr>
      </p:pic>
      <p:sp>
        <p:nvSpPr>
          <p:cNvPr id="152" name="Rechteck 151">
            <a:extLst>
              <a:ext uri="{FF2B5EF4-FFF2-40B4-BE49-F238E27FC236}">
                <a16:creationId xmlns:a16="http://schemas.microsoft.com/office/drawing/2014/main" id="{2E026495-0A67-456F-9782-E8DF14EA30B0}"/>
              </a:ext>
            </a:extLst>
          </p:cNvPr>
          <p:cNvSpPr/>
          <p:nvPr/>
        </p:nvSpPr>
        <p:spPr>
          <a:xfrm>
            <a:off x="4527181" y="648752"/>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Erstimpfung</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53" name="Rechteck 152">
            <a:extLst>
              <a:ext uri="{FF2B5EF4-FFF2-40B4-BE49-F238E27FC236}">
                <a16:creationId xmlns:a16="http://schemas.microsoft.com/office/drawing/2014/main" id="{A046CB5E-FF7F-48B9-B5AE-89554A46CDD4}"/>
              </a:ext>
            </a:extLst>
          </p:cNvPr>
          <p:cNvSpPr/>
          <p:nvPr/>
        </p:nvSpPr>
        <p:spPr>
          <a:xfrm>
            <a:off x="4527181" y="1349365"/>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Zweitimpfung</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54" name="Rechteck 153">
            <a:extLst>
              <a:ext uri="{FF2B5EF4-FFF2-40B4-BE49-F238E27FC236}">
                <a16:creationId xmlns:a16="http://schemas.microsoft.com/office/drawing/2014/main" id="{FD4D0103-F7C4-44A2-80ED-91A3F08183F3}"/>
              </a:ext>
            </a:extLst>
          </p:cNvPr>
          <p:cNvSpPr/>
          <p:nvPr/>
        </p:nvSpPr>
        <p:spPr>
          <a:xfrm>
            <a:off x="4527181" y="2049978"/>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Booster</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55" name="Rechteck 154">
            <a:extLst>
              <a:ext uri="{FF2B5EF4-FFF2-40B4-BE49-F238E27FC236}">
                <a16:creationId xmlns:a16="http://schemas.microsoft.com/office/drawing/2014/main" id="{644D703A-5433-49CF-B1F1-00A3F84DEE53}"/>
              </a:ext>
            </a:extLst>
          </p:cNvPr>
          <p:cNvSpPr/>
          <p:nvPr/>
        </p:nvSpPr>
        <p:spPr>
          <a:xfrm>
            <a:off x="4527180" y="2750591"/>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Genesenennachweis</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56" name="Grafik 155">
            <a:extLst>
              <a:ext uri="{FF2B5EF4-FFF2-40B4-BE49-F238E27FC236}">
                <a16:creationId xmlns:a16="http://schemas.microsoft.com/office/drawing/2014/main" id="{F9797A1E-F814-469D-8463-82774D1BA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62221" y="788145"/>
            <a:ext cx="357145" cy="360073"/>
          </a:xfrm>
          <a:prstGeom prst="rect">
            <a:avLst/>
          </a:prstGeom>
        </p:spPr>
      </p:pic>
      <p:pic>
        <p:nvPicPr>
          <p:cNvPr id="157" name="Grafik 156">
            <a:extLst>
              <a:ext uri="{FF2B5EF4-FFF2-40B4-BE49-F238E27FC236}">
                <a16:creationId xmlns:a16="http://schemas.microsoft.com/office/drawing/2014/main" id="{128D12B0-9F5B-45E4-A146-4DD6131C4E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62221" y="1418646"/>
            <a:ext cx="357145" cy="360073"/>
          </a:xfrm>
          <a:prstGeom prst="rect">
            <a:avLst/>
          </a:prstGeom>
        </p:spPr>
      </p:pic>
      <p:pic>
        <p:nvPicPr>
          <p:cNvPr id="158" name="Grafik 157">
            <a:extLst>
              <a:ext uri="{FF2B5EF4-FFF2-40B4-BE49-F238E27FC236}">
                <a16:creationId xmlns:a16="http://schemas.microsoft.com/office/drawing/2014/main" id="{40DDB7B9-554D-433F-BD3E-AEFE66C89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62221" y="2137184"/>
            <a:ext cx="357145" cy="360073"/>
          </a:xfrm>
          <a:prstGeom prst="rect">
            <a:avLst/>
          </a:prstGeom>
        </p:spPr>
      </p:pic>
      <p:pic>
        <p:nvPicPr>
          <p:cNvPr id="159" name="Grafik 158">
            <a:extLst>
              <a:ext uri="{FF2B5EF4-FFF2-40B4-BE49-F238E27FC236}">
                <a16:creationId xmlns:a16="http://schemas.microsoft.com/office/drawing/2014/main" id="{00F1C995-2AF5-4696-AA7B-82C0798615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5898" y="2806018"/>
            <a:ext cx="208776" cy="208776"/>
          </a:xfrm>
          <a:prstGeom prst="rect">
            <a:avLst/>
          </a:prstGeom>
        </p:spPr>
      </p:pic>
      <p:sp>
        <p:nvSpPr>
          <p:cNvPr id="160" name="Rechteck 159">
            <a:extLst>
              <a:ext uri="{FF2B5EF4-FFF2-40B4-BE49-F238E27FC236}">
                <a16:creationId xmlns:a16="http://schemas.microsoft.com/office/drawing/2014/main" id="{BE2CB452-0E83-4EDA-B546-9060BD208FBF}"/>
              </a:ext>
            </a:extLst>
          </p:cNvPr>
          <p:cNvSpPr/>
          <p:nvPr/>
        </p:nvSpPr>
        <p:spPr>
          <a:xfrm>
            <a:off x="6336771" y="648752"/>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Erstimpfung</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61" name="Rechteck 160">
            <a:extLst>
              <a:ext uri="{FF2B5EF4-FFF2-40B4-BE49-F238E27FC236}">
                <a16:creationId xmlns:a16="http://schemas.microsoft.com/office/drawing/2014/main" id="{3121D164-F32B-417D-A24C-CD82A8A44AE9}"/>
              </a:ext>
            </a:extLst>
          </p:cNvPr>
          <p:cNvSpPr/>
          <p:nvPr/>
        </p:nvSpPr>
        <p:spPr>
          <a:xfrm>
            <a:off x="6336771" y="1349365"/>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Zweitimpfung</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62" name="Rechteck 161">
            <a:extLst>
              <a:ext uri="{FF2B5EF4-FFF2-40B4-BE49-F238E27FC236}">
                <a16:creationId xmlns:a16="http://schemas.microsoft.com/office/drawing/2014/main" id="{39A583AE-B432-4826-B9B7-69551A761B47}"/>
              </a:ext>
            </a:extLst>
          </p:cNvPr>
          <p:cNvSpPr/>
          <p:nvPr/>
        </p:nvSpPr>
        <p:spPr>
          <a:xfrm>
            <a:off x="6336771" y="2049978"/>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Booster</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sp>
        <p:nvSpPr>
          <p:cNvPr id="163" name="Rechteck 162">
            <a:extLst>
              <a:ext uri="{FF2B5EF4-FFF2-40B4-BE49-F238E27FC236}">
                <a16:creationId xmlns:a16="http://schemas.microsoft.com/office/drawing/2014/main" id="{90E33E6A-0A0D-4C2C-82CC-32E4813B7402}"/>
              </a:ext>
            </a:extLst>
          </p:cNvPr>
          <p:cNvSpPr/>
          <p:nvPr/>
        </p:nvSpPr>
        <p:spPr>
          <a:xfrm>
            <a:off x="6336770" y="2750591"/>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Impfnachweis</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Genesenennachweis</a:t>
            </a:r>
            <a:endParaRPr lang="en-DE" sz="14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64" name="Grafik 163">
            <a:extLst>
              <a:ext uri="{FF2B5EF4-FFF2-40B4-BE49-F238E27FC236}">
                <a16:creationId xmlns:a16="http://schemas.microsoft.com/office/drawing/2014/main" id="{EE9F769B-37A8-4F47-99B9-052A4BCE3F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71811" y="788145"/>
            <a:ext cx="357145" cy="360073"/>
          </a:xfrm>
          <a:prstGeom prst="rect">
            <a:avLst/>
          </a:prstGeom>
        </p:spPr>
      </p:pic>
      <p:pic>
        <p:nvPicPr>
          <p:cNvPr id="165" name="Grafik 164">
            <a:extLst>
              <a:ext uri="{FF2B5EF4-FFF2-40B4-BE49-F238E27FC236}">
                <a16:creationId xmlns:a16="http://schemas.microsoft.com/office/drawing/2014/main" id="{1C8251A2-0CDE-4DC6-91C3-7E6CAA8C08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71811" y="1418646"/>
            <a:ext cx="357145" cy="360073"/>
          </a:xfrm>
          <a:prstGeom prst="rect">
            <a:avLst/>
          </a:prstGeom>
        </p:spPr>
      </p:pic>
      <p:pic>
        <p:nvPicPr>
          <p:cNvPr id="166" name="Grafik 165">
            <a:extLst>
              <a:ext uri="{FF2B5EF4-FFF2-40B4-BE49-F238E27FC236}">
                <a16:creationId xmlns:a16="http://schemas.microsoft.com/office/drawing/2014/main" id="{C61C7864-FF42-4434-98B5-A82221EE51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71811" y="2137184"/>
            <a:ext cx="357145" cy="360073"/>
          </a:xfrm>
          <a:prstGeom prst="rect">
            <a:avLst/>
          </a:prstGeom>
        </p:spPr>
      </p:pic>
      <p:pic>
        <p:nvPicPr>
          <p:cNvPr id="167" name="Grafik 166">
            <a:extLst>
              <a:ext uri="{FF2B5EF4-FFF2-40B4-BE49-F238E27FC236}">
                <a16:creationId xmlns:a16="http://schemas.microsoft.com/office/drawing/2014/main" id="{AA6112E8-FE33-490F-969F-04F3F0F5E5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5488" y="2806018"/>
            <a:ext cx="208776" cy="208776"/>
          </a:xfrm>
          <a:prstGeom prst="rect">
            <a:avLst/>
          </a:prstGeom>
        </p:spPr>
      </p:pic>
      <p:sp>
        <p:nvSpPr>
          <p:cNvPr id="169" name="Rechteck 168">
            <a:extLst>
              <a:ext uri="{FF2B5EF4-FFF2-40B4-BE49-F238E27FC236}">
                <a16:creationId xmlns:a16="http://schemas.microsoft.com/office/drawing/2014/main" id="{F50B8FEE-0402-4FB0-9064-17A3D29C2F64}"/>
              </a:ext>
            </a:extLst>
          </p:cNvPr>
          <p:cNvSpPr/>
          <p:nvPr/>
        </p:nvSpPr>
        <p:spPr>
          <a:xfrm>
            <a:off x="943859" y="4243855"/>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Infektion</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Corona B</a:t>
            </a:r>
            <a:endParaRPr lang="en-DE"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70" name="Grafik 169">
            <a:extLst>
              <a:ext uri="{FF2B5EF4-FFF2-40B4-BE49-F238E27FC236}">
                <a16:creationId xmlns:a16="http://schemas.microsoft.com/office/drawing/2014/main" id="{041CC652-A72E-4BFF-BEF5-A55171EA5E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582" y="4336142"/>
            <a:ext cx="386732" cy="386732"/>
          </a:xfrm>
          <a:prstGeom prst="rect">
            <a:avLst/>
          </a:prstGeom>
        </p:spPr>
      </p:pic>
      <p:sp>
        <p:nvSpPr>
          <p:cNvPr id="171" name="Rechteck 170">
            <a:extLst>
              <a:ext uri="{FF2B5EF4-FFF2-40B4-BE49-F238E27FC236}">
                <a16:creationId xmlns:a16="http://schemas.microsoft.com/office/drawing/2014/main" id="{7A1550B4-C84C-4B68-8173-8F1A447820E9}"/>
              </a:ext>
            </a:extLst>
          </p:cNvPr>
          <p:cNvSpPr/>
          <p:nvPr/>
        </p:nvSpPr>
        <p:spPr>
          <a:xfrm>
            <a:off x="2735520" y="3497223"/>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Infektion</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Corona </a:t>
            </a:r>
            <a:r>
              <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rPr>
              <a:t>A</a:t>
            </a:r>
            <a:endParaRPr lang="en-DE"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72" name="Grafik 171">
            <a:extLst>
              <a:ext uri="{FF2B5EF4-FFF2-40B4-BE49-F238E27FC236}">
                <a16:creationId xmlns:a16="http://schemas.microsoft.com/office/drawing/2014/main" id="{F04534FC-E44D-4664-B8EC-96679086C5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5243" y="3589510"/>
            <a:ext cx="386732" cy="386732"/>
          </a:xfrm>
          <a:prstGeom prst="rect">
            <a:avLst/>
          </a:prstGeom>
        </p:spPr>
      </p:pic>
      <p:sp>
        <p:nvSpPr>
          <p:cNvPr id="173" name="Rechteck 172">
            <a:extLst>
              <a:ext uri="{FF2B5EF4-FFF2-40B4-BE49-F238E27FC236}">
                <a16:creationId xmlns:a16="http://schemas.microsoft.com/office/drawing/2014/main" id="{29AED1A3-6054-45BD-9049-BC76A98F499E}"/>
              </a:ext>
            </a:extLst>
          </p:cNvPr>
          <p:cNvSpPr/>
          <p:nvPr/>
        </p:nvSpPr>
        <p:spPr>
          <a:xfrm>
            <a:off x="2735520" y="4243855"/>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Infektion</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Corona B</a:t>
            </a:r>
            <a:endParaRPr lang="en-DE"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74" name="Grafik 173">
            <a:extLst>
              <a:ext uri="{FF2B5EF4-FFF2-40B4-BE49-F238E27FC236}">
                <a16:creationId xmlns:a16="http://schemas.microsoft.com/office/drawing/2014/main" id="{912C139C-505C-4EA5-831F-2D96AE13FC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5243" y="4336142"/>
            <a:ext cx="386732" cy="386732"/>
          </a:xfrm>
          <a:prstGeom prst="rect">
            <a:avLst/>
          </a:prstGeom>
        </p:spPr>
      </p:pic>
      <p:sp>
        <p:nvSpPr>
          <p:cNvPr id="175" name="Rechteck 174">
            <a:extLst>
              <a:ext uri="{FF2B5EF4-FFF2-40B4-BE49-F238E27FC236}">
                <a16:creationId xmlns:a16="http://schemas.microsoft.com/office/drawing/2014/main" id="{DF18B84F-E07F-4B81-8272-557F19513B5D}"/>
              </a:ext>
            </a:extLst>
          </p:cNvPr>
          <p:cNvSpPr/>
          <p:nvPr/>
        </p:nvSpPr>
        <p:spPr>
          <a:xfrm>
            <a:off x="4527180" y="3497223"/>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Infektion</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Corona </a:t>
            </a:r>
            <a:r>
              <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rPr>
              <a:t>A</a:t>
            </a:r>
            <a:endParaRPr lang="en-DE"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76" name="Grafik 175">
            <a:extLst>
              <a:ext uri="{FF2B5EF4-FFF2-40B4-BE49-F238E27FC236}">
                <a16:creationId xmlns:a16="http://schemas.microsoft.com/office/drawing/2014/main" id="{CB974BCA-95A3-4B1C-A0FC-9B8112D403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6903" y="3589510"/>
            <a:ext cx="386732" cy="386732"/>
          </a:xfrm>
          <a:prstGeom prst="rect">
            <a:avLst/>
          </a:prstGeom>
        </p:spPr>
      </p:pic>
      <p:sp>
        <p:nvSpPr>
          <p:cNvPr id="177" name="Rechteck 176">
            <a:extLst>
              <a:ext uri="{FF2B5EF4-FFF2-40B4-BE49-F238E27FC236}">
                <a16:creationId xmlns:a16="http://schemas.microsoft.com/office/drawing/2014/main" id="{17347A81-9EC2-48BF-A90B-AB202F61152C}"/>
              </a:ext>
            </a:extLst>
          </p:cNvPr>
          <p:cNvSpPr/>
          <p:nvPr/>
        </p:nvSpPr>
        <p:spPr>
          <a:xfrm>
            <a:off x="4527180" y="4243855"/>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Infektion</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Corona B</a:t>
            </a:r>
            <a:endParaRPr lang="en-DE"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78" name="Grafik 177">
            <a:extLst>
              <a:ext uri="{FF2B5EF4-FFF2-40B4-BE49-F238E27FC236}">
                <a16:creationId xmlns:a16="http://schemas.microsoft.com/office/drawing/2014/main" id="{B9115263-A63D-4A3C-AAD6-4542FD7A30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6903" y="4336142"/>
            <a:ext cx="386732" cy="386732"/>
          </a:xfrm>
          <a:prstGeom prst="rect">
            <a:avLst/>
          </a:prstGeom>
        </p:spPr>
      </p:pic>
      <p:sp>
        <p:nvSpPr>
          <p:cNvPr id="179" name="Rechteck 178">
            <a:extLst>
              <a:ext uri="{FF2B5EF4-FFF2-40B4-BE49-F238E27FC236}">
                <a16:creationId xmlns:a16="http://schemas.microsoft.com/office/drawing/2014/main" id="{A987B268-32F6-4532-A550-2ABC75E9DB4A}"/>
              </a:ext>
            </a:extLst>
          </p:cNvPr>
          <p:cNvSpPr/>
          <p:nvPr/>
        </p:nvSpPr>
        <p:spPr>
          <a:xfrm>
            <a:off x="6336770" y="3497223"/>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Infektion</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Corona </a:t>
            </a:r>
            <a:r>
              <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rPr>
              <a:t>A</a:t>
            </a:r>
            <a:endParaRPr lang="en-DE"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80" name="Grafik 179">
            <a:extLst>
              <a:ext uri="{FF2B5EF4-FFF2-40B4-BE49-F238E27FC236}">
                <a16:creationId xmlns:a16="http://schemas.microsoft.com/office/drawing/2014/main" id="{C72F6F60-D8B9-48A2-81AE-F320D21F0E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6493" y="3589510"/>
            <a:ext cx="386732" cy="386732"/>
          </a:xfrm>
          <a:prstGeom prst="rect">
            <a:avLst/>
          </a:prstGeom>
        </p:spPr>
      </p:pic>
      <p:sp>
        <p:nvSpPr>
          <p:cNvPr id="181" name="Rechteck 180">
            <a:extLst>
              <a:ext uri="{FF2B5EF4-FFF2-40B4-BE49-F238E27FC236}">
                <a16:creationId xmlns:a16="http://schemas.microsoft.com/office/drawing/2014/main" id="{7058E137-10AA-475E-9AD2-2A7D301831DC}"/>
              </a:ext>
            </a:extLst>
          </p:cNvPr>
          <p:cNvSpPr/>
          <p:nvPr/>
        </p:nvSpPr>
        <p:spPr>
          <a:xfrm>
            <a:off x="6336770" y="4243855"/>
            <a:ext cx="1675119" cy="571307"/>
          </a:xfrm>
          <a:prstGeom prst="rect">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r>
              <a:rPr lang="en-US" sz="1400" b="1" dirty="0" err="1">
                <a:solidFill>
                  <a:schemeClr val="tx1"/>
                </a:solidFill>
                <a:latin typeface="Noto Sans Cond Med" panose="020B0606040504020204" pitchFamily="34"/>
                <a:ea typeface="Noto Sans Cond Med" panose="020B0606040504020204" pitchFamily="34"/>
                <a:cs typeface="Noto Sans Cond Med" panose="020B0606040504020204" pitchFamily="34"/>
              </a:rPr>
              <a:t>Infektion</a:t>
            </a:r>
            <a:endParaRPr lang="en-US"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a:p>
            <a:r>
              <a:rPr lang="en-US" sz="1400" dirty="0">
                <a:solidFill>
                  <a:schemeClr val="tx1"/>
                </a:solidFill>
                <a:latin typeface="Noto Sans Cond Med" panose="020B0606040504020204" pitchFamily="34"/>
                <a:ea typeface="Noto Sans Cond Med" panose="020B0606040504020204" pitchFamily="34"/>
                <a:cs typeface="Noto Sans Cond Med" panose="020B0606040504020204" pitchFamily="34"/>
              </a:rPr>
              <a:t>Corona B</a:t>
            </a:r>
            <a:endParaRPr lang="en-DE" sz="1400" b="1"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82" name="Grafik 181">
            <a:extLst>
              <a:ext uri="{FF2B5EF4-FFF2-40B4-BE49-F238E27FC236}">
                <a16:creationId xmlns:a16="http://schemas.microsoft.com/office/drawing/2014/main" id="{BE5BD42E-40ED-44EF-8074-5B0211905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6493" y="4336142"/>
            <a:ext cx="386732" cy="386732"/>
          </a:xfrm>
          <a:prstGeom prst="rect">
            <a:avLst/>
          </a:prstGeom>
        </p:spPr>
      </p:pic>
      <p:pic>
        <p:nvPicPr>
          <p:cNvPr id="14" name="Grafik 13">
            <a:extLst>
              <a:ext uri="{FF2B5EF4-FFF2-40B4-BE49-F238E27FC236}">
                <a16:creationId xmlns:a16="http://schemas.microsoft.com/office/drawing/2014/main" id="{F460A571-9238-46DB-8063-E69D7B5B36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2381" y="1142165"/>
            <a:ext cx="320822" cy="276481"/>
          </a:xfrm>
          <a:prstGeom prst="rect">
            <a:avLst/>
          </a:prstGeom>
        </p:spPr>
      </p:pic>
      <p:cxnSp>
        <p:nvCxnSpPr>
          <p:cNvPr id="23" name="Gerader Verbinder 22">
            <a:extLst>
              <a:ext uri="{FF2B5EF4-FFF2-40B4-BE49-F238E27FC236}">
                <a16:creationId xmlns:a16="http://schemas.microsoft.com/office/drawing/2014/main" id="{1D017B1A-A600-4EF5-A198-2C864438DD25}"/>
              </a:ext>
            </a:extLst>
          </p:cNvPr>
          <p:cNvCxnSpPr/>
          <p:nvPr/>
        </p:nvCxnSpPr>
        <p:spPr>
          <a:xfrm>
            <a:off x="630098" y="1276282"/>
            <a:ext cx="77736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3" name="Gerader Verbinder 182">
            <a:extLst>
              <a:ext uri="{FF2B5EF4-FFF2-40B4-BE49-F238E27FC236}">
                <a16:creationId xmlns:a16="http://schemas.microsoft.com/office/drawing/2014/main" id="{18CDE54B-CFC7-4AEA-8FD7-226E6ACA9ECE}"/>
              </a:ext>
            </a:extLst>
          </p:cNvPr>
          <p:cNvCxnSpPr/>
          <p:nvPr/>
        </p:nvCxnSpPr>
        <p:spPr>
          <a:xfrm>
            <a:off x="630098" y="1979371"/>
            <a:ext cx="77736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4" name="Gerader Verbinder 183">
            <a:extLst>
              <a:ext uri="{FF2B5EF4-FFF2-40B4-BE49-F238E27FC236}">
                <a16:creationId xmlns:a16="http://schemas.microsoft.com/office/drawing/2014/main" id="{9DD65927-E3A1-4A80-91CB-1E26B0668C1A}"/>
              </a:ext>
            </a:extLst>
          </p:cNvPr>
          <p:cNvCxnSpPr/>
          <p:nvPr/>
        </p:nvCxnSpPr>
        <p:spPr>
          <a:xfrm>
            <a:off x="630098" y="2695267"/>
            <a:ext cx="77736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5" name="Gerader Verbinder 184">
            <a:extLst>
              <a:ext uri="{FF2B5EF4-FFF2-40B4-BE49-F238E27FC236}">
                <a16:creationId xmlns:a16="http://schemas.microsoft.com/office/drawing/2014/main" id="{9A3CCFF2-845C-4230-83C7-5B10A9306F49}"/>
              </a:ext>
            </a:extLst>
          </p:cNvPr>
          <p:cNvCxnSpPr/>
          <p:nvPr/>
        </p:nvCxnSpPr>
        <p:spPr>
          <a:xfrm>
            <a:off x="630098" y="3403479"/>
            <a:ext cx="77736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6" name="Gerader Verbinder 185">
            <a:extLst>
              <a:ext uri="{FF2B5EF4-FFF2-40B4-BE49-F238E27FC236}">
                <a16:creationId xmlns:a16="http://schemas.microsoft.com/office/drawing/2014/main" id="{F2CF1C0F-F2A1-486B-9EB9-F5D431690941}"/>
              </a:ext>
            </a:extLst>
          </p:cNvPr>
          <p:cNvCxnSpPr/>
          <p:nvPr/>
        </p:nvCxnSpPr>
        <p:spPr>
          <a:xfrm>
            <a:off x="630098" y="4152673"/>
            <a:ext cx="77736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7" name="Gerader Verbinder 186">
            <a:extLst>
              <a:ext uri="{FF2B5EF4-FFF2-40B4-BE49-F238E27FC236}">
                <a16:creationId xmlns:a16="http://schemas.microsoft.com/office/drawing/2014/main" id="{16C2C6D8-FC29-4951-BA8D-9A83356F3D36}"/>
              </a:ext>
            </a:extLst>
          </p:cNvPr>
          <p:cNvCxnSpPr>
            <a:cxnSpLocks/>
          </p:cNvCxnSpPr>
          <p:nvPr/>
        </p:nvCxnSpPr>
        <p:spPr>
          <a:xfrm>
            <a:off x="2679173" y="451529"/>
            <a:ext cx="0" cy="458992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2" name="Grafik 31">
            <a:extLst>
              <a:ext uri="{FF2B5EF4-FFF2-40B4-BE49-F238E27FC236}">
                <a16:creationId xmlns:a16="http://schemas.microsoft.com/office/drawing/2014/main" id="{5CC3ADEE-32E7-4B62-9D79-2392E818E8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9964" y="5716807"/>
            <a:ext cx="315206" cy="365757"/>
          </a:xfrm>
          <a:prstGeom prst="rect">
            <a:avLst/>
          </a:prstGeom>
        </p:spPr>
      </p:pic>
      <p:cxnSp>
        <p:nvCxnSpPr>
          <p:cNvPr id="188" name="Gerader Verbinder 187">
            <a:extLst>
              <a:ext uri="{FF2B5EF4-FFF2-40B4-BE49-F238E27FC236}">
                <a16:creationId xmlns:a16="http://schemas.microsoft.com/office/drawing/2014/main" id="{A2290D14-34F9-481A-B0C6-2F7B0729625C}"/>
              </a:ext>
            </a:extLst>
          </p:cNvPr>
          <p:cNvCxnSpPr>
            <a:cxnSpLocks/>
          </p:cNvCxnSpPr>
          <p:nvPr/>
        </p:nvCxnSpPr>
        <p:spPr>
          <a:xfrm>
            <a:off x="6271459" y="451529"/>
            <a:ext cx="0" cy="458992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9" name="Gerader Verbinder 188">
            <a:extLst>
              <a:ext uri="{FF2B5EF4-FFF2-40B4-BE49-F238E27FC236}">
                <a16:creationId xmlns:a16="http://schemas.microsoft.com/office/drawing/2014/main" id="{22E0673B-1FEF-4E94-8B82-9F834DF61E39}"/>
              </a:ext>
            </a:extLst>
          </p:cNvPr>
          <p:cNvCxnSpPr>
            <a:cxnSpLocks/>
          </p:cNvCxnSpPr>
          <p:nvPr/>
        </p:nvCxnSpPr>
        <p:spPr>
          <a:xfrm>
            <a:off x="4474675" y="451529"/>
            <a:ext cx="0" cy="45899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1" name="Rechteck 190">
            <a:extLst>
              <a:ext uri="{FF2B5EF4-FFF2-40B4-BE49-F238E27FC236}">
                <a16:creationId xmlns:a16="http://schemas.microsoft.com/office/drawing/2014/main" id="{5817A92A-31A4-447D-99A8-D8D25310AEEE}"/>
              </a:ext>
            </a:extLst>
          </p:cNvPr>
          <p:cNvSpPr/>
          <p:nvPr/>
        </p:nvSpPr>
        <p:spPr>
          <a:xfrm>
            <a:off x="2919407" y="5713232"/>
            <a:ext cx="899605" cy="369332"/>
          </a:xfrm>
          <a:prstGeom prst="rect">
            <a:avLst/>
          </a:prstGeom>
        </p:spPr>
        <p:txBody>
          <a:bodyPr wrap="none">
            <a:spAutoFit/>
          </a:bodyPr>
          <a:lstStyle/>
          <a:p>
            <a:r>
              <a:rPr lang="en-US" dirty="0">
                <a:solidFill>
                  <a:schemeClr val="accent1"/>
                </a:solidFill>
                <a:latin typeface="Noto Sans Cond Med" panose="020B0606040504020204" pitchFamily="34"/>
                <a:ea typeface="Noto Sans Cond Med" panose="020B0606040504020204" pitchFamily="34"/>
                <a:cs typeface="Noto Sans Cond Med" panose="020B0606040504020204" pitchFamily="34"/>
              </a:rPr>
              <a:t>KARTEN</a:t>
            </a:r>
          </a:p>
        </p:txBody>
      </p:sp>
      <p:sp>
        <p:nvSpPr>
          <p:cNvPr id="192" name="Rechteck 191">
            <a:extLst>
              <a:ext uri="{FF2B5EF4-FFF2-40B4-BE49-F238E27FC236}">
                <a16:creationId xmlns:a16="http://schemas.microsoft.com/office/drawing/2014/main" id="{9DA23E17-8204-4282-ADDA-911EB04D704A}"/>
              </a:ext>
            </a:extLst>
          </p:cNvPr>
          <p:cNvSpPr/>
          <p:nvPr/>
        </p:nvSpPr>
        <p:spPr>
          <a:xfrm>
            <a:off x="9008718" y="2576883"/>
            <a:ext cx="2291012" cy="369332"/>
          </a:xfrm>
          <a:prstGeom prst="rect">
            <a:avLst/>
          </a:prstGeom>
        </p:spPr>
        <p:txBody>
          <a:bodyPr wrap="none">
            <a:spAutoFit/>
          </a:bodyPr>
          <a:lstStyle/>
          <a:p>
            <a:r>
              <a:rPr lang="en-US" dirty="0">
                <a:solidFill>
                  <a:schemeClr val="accent1"/>
                </a:solidFill>
                <a:latin typeface="Noto Sans Cond Med" panose="020B0606040504020204" pitchFamily="34"/>
                <a:ea typeface="Noto Sans Cond Med" panose="020B0606040504020204" pitchFamily="34"/>
                <a:cs typeface="Noto Sans Cond Med" panose="020B0606040504020204" pitchFamily="34"/>
              </a:rPr>
              <a:t>QUARANTÄNE-MARKER</a:t>
            </a:r>
          </a:p>
        </p:txBody>
      </p:sp>
      <p:pic>
        <p:nvPicPr>
          <p:cNvPr id="34" name="Grafik 33">
            <a:extLst>
              <a:ext uri="{FF2B5EF4-FFF2-40B4-BE49-F238E27FC236}">
                <a16:creationId xmlns:a16="http://schemas.microsoft.com/office/drawing/2014/main" id="{3E1A3D19-C80C-42B8-B5C4-24EAB16672D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1734351" y="5038176"/>
            <a:ext cx="353461" cy="287367"/>
          </a:xfrm>
          <a:prstGeom prst="rect">
            <a:avLst/>
          </a:prstGeom>
        </p:spPr>
      </p:pic>
      <p:sp>
        <p:nvSpPr>
          <p:cNvPr id="194" name="Pfeil: nach rechts 193">
            <a:extLst>
              <a:ext uri="{FF2B5EF4-FFF2-40B4-BE49-F238E27FC236}">
                <a16:creationId xmlns:a16="http://schemas.microsoft.com/office/drawing/2014/main" id="{B3C30064-4251-45C3-A7FE-85CFEE2B5702}"/>
              </a:ext>
            </a:extLst>
          </p:cNvPr>
          <p:cNvSpPr/>
          <p:nvPr/>
        </p:nvSpPr>
        <p:spPr>
          <a:xfrm>
            <a:off x="2736416" y="4991408"/>
            <a:ext cx="1075764" cy="399953"/>
          </a:xfrm>
          <a:prstGeom prst="rightArrow">
            <a:avLst>
              <a:gd name="adj1" fmla="val 100000"/>
              <a:gd name="adj2" fmla="val 50000"/>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Quarantäne</a:t>
            </a:r>
            <a:br>
              <a:rPr lang="en-US" sz="1200" dirty="0">
                <a:solidFill>
                  <a:schemeClr val="tx1"/>
                </a:solidFill>
                <a:latin typeface="Noto Sans Cond Med" panose="020B0606040504020204" pitchFamily="34"/>
                <a:ea typeface="Noto Sans Cond Med" panose="020B0606040504020204" pitchFamily="34"/>
                <a:cs typeface="Noto Sans Cond Med" panose="020B0606040504020204" pitchFamily="34"/>
              </a:rPr>
            </a:br>
            <a:r>
              <a:rPr lang="en-US" sz="12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Figur</a:t>
            </a:r>
            <a:r>
              <a:rPr lang="en-US" sz="1200" dirty="0">
                <a:solidFill>
                  <a:schemeClr val="tx1"/>
                </a:solidFill>
                <a:latin typeface="Noto Sans Cond Med" panose="020B0606040504020204" pitchFamily="34"/>
                <a:ea typeface="Noto Sans Cond Med" panose="020B0606040504020204" pitchFamily="34"/>
                <a:cs typeface="Noto Sans Cond Med" panose="020B0606040504020204" pitchFamily="34"/>
              </a:rPr>
              <a:t> 2/rot</a:t>
            </a:r>
            <a:endParaRPr lang="en-DE" sz="12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95" name="Grafik 194">
            <a:extLst>
              <a:ext uri="{FF2B5EF4-FFF2-40B4-BE49-F238E27FC236}">
                <a16:creationId xmlns:a16="http://schemas.microsoft.com/office/drawing/2014/main" id="{6AF799DC-F8D2-4440-99EB-1BF8B8E163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3479682" y="5050459"/>
            <a:ext cx="353461" cy="287367"/>
          </a:xfrm>
          <a:prstGeom prst="rect">
            <a:avLst/>
          </a:prstGeom>
        </p:spPr>
      </p:pic>
      <p:sp>
        <p:nvSpPr>
          <p:cNvPr id="196" name="Pfeil: nach rechts 195">
            <a:extLst>
              <a:ext uri="{FF2B5EF4-FFF2-40B4-BE49-F238E27FC236}">
                <a16:creationId xmlns:a16="http://schemas.microsoft.com/office/drawing/2014/main" id="{CFED7AFF-2E2B-43E1-A0CD-A18946CC7225}"/>
              </a:ext>
            </a:extLst>
          </p:cNvPr>
          <p:cNvSpPr/>
          <p:nvPr/>
        </p:nvSpPr>
        <p:spPr>
          <a:xfrm>
            <a:off x="4554118" y="5000553"/>
            <a:ext cx="1075764" cy="399953"/>
          </a:xfrm>
          <a:prstGeom prst="rightArrow">
            <a:avLst>
              <a:gd name="adj1" fmla="val 100000"/>
              <a:gd name="adj2" fmla="val 50000"/>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Quarantäne</a:t>
            </a:r>
            <a:br>
              <a:rPr lang="en-US" sz="1200" dirty="0">
                <a:solidFill>
                  <a:schemeClr val="tx1"/>
                </a:solidFill>
                <a:latin typeface="Noto Sans Cond Med" panose="020B0606040504020204" pitchFamily="34"/>
                <a:ea typeface="Noto Sans Cond Med" panose="020B0606040504020204" pitchFamily="34"/>
                <a:cs typeface="Noto Sans Cond Med" panose="020B0606040504020204" pitchFamily="34"/>
              </a:rPr>
            </a:br>
            <a:r>
              <a:rPr lang="en-US" sz="12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Figur</a:t>
            </a:r>
            <a:r>
              <a:rPr lang="en-US" sz="1200" dirty="0">
                <a:solidFill>
                  <a:schemeClr val="tx1"/>
                </a:solidFill>
                <a:latin typeface="Noto Sans Cond Med" panose="020B0606040504020204" pitchFamily="34"/>
                <a:ea typeface="Noto Sans Cond Med" panose="020B0606040504020204" pitchFamily="34"/>
                <a:cs typeface="Noto Sans Cond Med" panose="020B0606040504020204" pitchFamily="34"/>
              </a:rPr>
              <a:t> 3/</a:t>
            </a:r>
            <a:r>
              <a:rPr lang="en-US" sz="12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blau</a:t>
            </a:r>
            <a:endParaRPr lang="en-DE" sz="12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97" name="Grafik 196">
            <a:extLst>
              <a:ext uri="{FF2B5EF4-FFF2-40B4-BE49-F238E27FC236}">
                <a16:creationId xmlns:a16="http://schemas.microsoft.com/office/drawing/2014/main" id="{6C93F42F-E5C9-461D-8D83-B69A58606D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5297384" y="5059604"/>
            <a:ext cx="353461" cy="287367"/>
          </a:xfrm>
          <a:prstGeom prst="rect">
            <a:avLst/>
          </a:prstGeom>
        </p:spPr>
      </p:pic>
      <p:sp>
        <p:nvSpPr>
          <p:cNvPr id="198" name="Pfeil: nach rechts 197">
            <a:extLst>
              <a:ext uri="{FF2B5EF4-FFF2-40B4-BE49-F238E27FC236}">
                <a16:creationId xmlns:a16="http://schemas.microsoft.com/office/drawing/2014/main" id="{EFABCE0A-67B1-42CF-8B8D-7C0287E94179}"/>
              </a:ext>
            </a:extLst>
          </p:cNvPr>
          <p:cNvSpPr/>
          <p:nvPr/>
        </p:nvSpPr>
        <p:spPr>
          <a:xfrm>
            <a:off x="6329458" y="5008385"/>
            <a:ext cx="1075764" cy="399953"/>
          </a:xfrm>
          <a:prstGeom prst="rightArrow">
            <a:avLst>
              <a:gd name="adj1" fmla="val 100000"/>
              <a:gd name="adj2" fmla="val 50000"/>
            </a:avLst>
          </a:prstGeom>
          <a:solidFill>
            <a:schemeClr val="bg1">
              <a:lumMod val="95000"/>
            </a:schemeClr>
          </a:solidFill>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2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Quarantäne</a:t>
            </a:r>
            <a:br>
              <a:rPr lang="en-US" sz="1200" dirty="0">
                <a:solidFill>
                  <a:schemeClr val="tx1"/>
                </a:solidFill>
                <a:latin typeface="Noto Sans Cond Med" panose="020B0606040504020204" pitchFamily="34"/>
                <a:ea typeface="Noto Sans Cond Med" panose="020B0606040504020204" pitchFamily="34"/>
                <a:cs typeface="Noto Sans Cond Med" panose="020B0606040504020204" pitchFamily="34"/>
              </a:rPr>
            </a:br>
            <a:r>
              <a:rPr lang="en-US" sz="1200" dirty="0" err="1">
                <a:solidFill>
                  <a:schemeClr val="tx1"/>
                </a:solidFill>
                <a:latin typeface="Noto Sans Cond Med" panose="020B0606040504020204" pitchFamily="34"/>
                <a:ea typeface="Noto Sans Cond Med" panose="020B0606040504020204" pitchFamily="34"/>
                <a:cs typeface="Noto Sans Cond Med" panose="020B0606040504020204" pitchFamily="34"/>
              </a:rPr>
              <a:t>Figur</a:t>
            </a:r>
            <a:r>
              <a:rPr lang="en-US" sz="1200" dirty="0">
                <a:solidFill>
                  <a:schemeClr val="tx1"/>
                </a:solidFill>
                <a:latin typeface="Noto Sans Cond Med" panose="020B0606040504020204" pitchFamily="34"/>
                <a:ea typeface="Noto Sans Cond Med" panose="020B0606040504020204" pitchFamily="34"/>
                <a:cs typeface="Noto Sans Cond Med" panose="020B0606040504020204" pitchFamily="34"/>
              </a:rPr>
              <a:t> 4</a:t>
            </a:r>
            <a:endParaRPr lang="en-DE" sz="1200" dirty="0">
              <a:solidFill>
                <a:schemeClr val="tx1"/>
              </a:solidFill>
              <a:latin typeface="Noto Sans Cond Med" panose="020B0606040504020204" pitchFamily="34"/>
              <a:ea typeface="Noto Sans Cond Med" panose="020B0606040504020204" pitchFamily="34"/>
              <a:cs typeface="Noto Sans Cond Med" panose="020B0606040504020204" pitchFamily="34"/>
            </a:endParaRPr>
          </a:p>
        </p:txBody>
      </p:sp>
      <p:pic>
        <p:nvPicPr>
          <p:cNvPr id="199" name="Grafik 198">
            <a:extLst>
              <a:ext uri="{FF2B5EF4-FFF2-40B4-BE49-F238E27FC236}">
                <a16:creationId xmlns:a16="http://schemas.microsoft.com/office/drawing/2014/main" id="{301D2B69-3A56-4D79-80A2-63B63DE1027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7072724" y="5067436"/>
            <a:ext cx="353461" cy="287367"/>
          </a:xfrm>
          <a:prstGeom prst="rect">
            <a:avLst/>
          </a:prstGeom>
        </p:spPr>
      </p:pic>
      <p:cxnSp>
        <p:nvCxnSpPr>
          <p:cNvPr id="75" name="Gerader Verbinder 74">
            <a:extLst>
              <a:ext uri="{FF2B5EF4-FFF2-40B4-BE49-F238E27FC236}">
                <a16:creationId xmlns:a16="http://schemas.microsoft.com/office/drawing/2014/main" id="{540BDDD0-3089-424E-8BFC-58E65837D6C5}"/>
              </a:ext>
            </a:extLst>
          </p:cNvPr>
          <p:cNvCxnSpPr>
            <a:cxnSpLocks/>
          </p:cNvCxnSpPr>
          <p:nvPr/>
        </p:nvCxnSpPr>
        <p:spPr>
          <a:xfrm>
            <a:off x="865376" y="511053"/>
            <a:ext cx="0" cy="50947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EC7DC022-E716-401A-8600-3670FA9C9664}"/>
              </a:ext>
            </a:extLst>
          </p:cNvPr>
          <p:cNvCxnSpPr>
            <a:cxnSpLocks/>
          </p:cNvCxnSpPr>
          <p:nvPr/>
        </p:nvCxnSpPr>
        <p:spPr>
          <a:xfrm>
            <a:off x="8096085" y="474111"/>
            <a:ext cx="0" cy="506902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FFBCDA42-15ED-4FAE-8545-98F3104B311A}"/>
              </a:ext>
            </a:extLst>
          </p:cNvPr>
          <p:cNvCxnSpPr/>
          <p:nvPr/>
        </p:nvCxnSpPr>
        <p:spPr>
          <a:xfrm>
            <a:off x="630098" y="559292"/>
            <a:ext cx="77736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id="{675DCC43-4CBD-4C95-8424-A17056F7B553}"/>
              </a:ext>
            </a:extLst>
          </p:cNvPr>
          <p:cNvCxnSpPr/>
          <p:nvPr/>
        </p:nvCxnSpPr>
        <p:spPr>
          <a:xfrm>
            <a:off x="711430" y="4911773"/>
            <a:ext cx="77736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82ECDE0F-8C0D-4A9A-A572-D4729EADCF45}"/>
              </a:ext>
            </a:extLst>
          </p:cNvPr>
          <p:cNvCxnSpPr>
            <a:cxnSpLocks/>
          </p:cNvCxnSpPr>
          <p:nvPr/>
        </p:nvCxnSpPr>
        <p:spPr>
          <a:xfrm>
            <a:off x="1920819" y="4926571"/>
            <a:ext cx="260033" cy="2655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94AC80B7-5B92-4312-8955-0B4C64D749ED}"/>
              </a:ext>
            </a:extLst>
          </p:cNvPr>
          <p:cNvCxnSpPr>
            <a:cxnSpLocks/>
          </p:cNvCxnSpPr>
          <p:nvPr/>
        </p:nvCxnSpPr>
        <p:spPr>
          <a:xfrm flipV="1">
            <a:off x="1904627" y="5187178"/>
            <a:ext cx="284320" cy="296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BB087173-EE08-43D1-B4C6-A61AD2C1A592}"/>
              </a:ext>
            </a:extLst>
          </p:cNvPr>
          <p:cNvCxnSpPr>
            <a:cxnSpLocks/>
          </p:cNvCxnSpPr>
          <p:nvPr/>
        </p:nvCxnSpPr>
        <p:spPr>
          <a:xfrm>
            <a:off x="3666150" y="4922676"/>
            <a:ext cx="260033" cy="2655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F9E2AA42-186F-4714-A15A-619FB3F480D2}"/>
              </a:ext>
            </a:extLst>
          </p:cNvPr>
          <p:cNvCxnSpPr>
            <a:cxnSpLocks/>
          </p:cNvCxnSpPr>
          <p:nvPr/>
        </p:nvCxnSpPr>
        <p:spPr>
          <a:xfrm flipV="1">
            <a:off x="3649958" y="5183283"/>
            <a:ext cx="284320" cy="296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3" name="Gerader Verbinder 92">
            <a:extLst>
              <a:ext uri="{FF2B5EF4-FFF2-40B4-BE49-F238E27FC236}">
                <a16:creationId xmlns:a16="http://schemas.microsoft.com/office/drawing/2014/main" id="{5CA1F8B6-22E5-4008-BF7A-9A458246E462}"/>
              </a:ext>
            </a:extLst>
          </p:cNvPr>
          <p:cNvCxnSpPr>
            <a:cxnSpLocks/>
          </p:cNvCxnSpPr>
          <p:nvPr/>
        </p:nvCxnSpPr>
        <p:spPr>
          <a:xfrm>
            <a:off x="5484185" y="4935661"/>
            <a:ext cx="260033" cy="2655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54287D0F-636D-4B96-AACD-9C985EC4C301}"/>
              </a:ext>
            </a:extLst>
          </p:cNvPr>
          <p:cNvCxnSpPr>
            <a:cxnSpLocks/>
          </p:cNvCxnSpPr>
          <p:nvPr/>
        </p:nvCxnSpPr>
        <p:spPr>
          <a:xfrm flipV="1">
            <a:off x="5491770" y="5196268"/>
            <a:ext cx="260543" cy="27142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C7ED057C-42A7-4DB3-A84D-495228AA1230}"/>
              </a:ext>
            </a:extLst>
          </p:cNvPr>
          <p:cNvCxnSpPr>
            <a:cxnSpLocks/>
          </p:cNvCxnSpPr>
          <p:nvPr/>
        </p:nvCxnSpPr>
        <p:spPr>
          <a:xfrm>
            <a:off x="7269227" y="4937360"/>
            <a:ext cx="260033" cy="2655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6" name="Gerader Verbinder 95">
            <a:extLst>
              <a:ext uri="{FF2B5EF4-FFF2-40B4-BE49-F238E27FC236}">
                <a16:creationId xmlns:a16="http://schemas.microsoft.com/office/drawing/2014/main" id="{7539A0B9-A27B-4F1F-8E39-234A11D08601}"/>
              </a:ext>
            </a:extLst>
          </p:cNvPr>
          <p:cNvCxnSpPr>
            <a:cxnSpLocks/>
          </p:cNvCxnSpPr>
          <p:nvPr/>
        </p:nvCxnSpPr>
        <p:spPr>
          <a:xfrm flipV="1">
            <a:off x="7253035" y="5197967"/>
            <a:ext cx="284320" cy="296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89AE5672-42FA-43D8-A8E7-16209D881B05}"/>
              </a:ext>
            </a:extLst>
          </p:cNvPr>
          <p:cNvCxnSpPr/>
          <p:nvPr/>
        </p:nvCxnSpPr>
        <p:spPr>
          <a:xfrm>
            <a:off x="731750" y="5467688"/>
            <a:ext cx="77736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F72AFE75-4198-4FD7-8FDF-6775CBC49624}"/>
              </a:ext>
            </a:extLst>
          </p:cNvPr>
          <p:cNvSpPr/>
          <p:nvPr/>
        </p:nvSpPr>
        <p:spPr>
          <a:xfrm>
            <a:off x="8941656" y="3008625"/>
            <a:ext cx="2854020" cy="2031325"/>
          </a:xfrm>
          <a:prstGeom prst="rect">
            <a:avLst/>
          </a:prstGeom>
        </p:spPr>
        <p:txBody>
          <a:bodyPr wrap="square">
            <a:spAutoFit/>
          </a:bodyPr>
          <a:lstStyle/>
          <a:p>
            <a:r>
              <a:rPr lang="en-US" sz="1400" dirty="0" err="1">
                <a:latin typeface="Tahoma" panose="020B0604030504040204" pitchFamily="34" charset="0"/>
                <a:ea typeface="Tahoma" panose="020B0604030504040204" pitchFamily="34" charset="0"/>
                <a:cs typeface="Tahoma" panose="020B0604030504040204" pitchFamily="34" charset="0"/>
              </a:rPr>
              <a:t>Wenn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eine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Figur</a:t>
            </a:r>
            <a:r>
              <a:rPr lang="en-US" sz="1400" dirty="0">
                <a:latin typeface="Tahoma" panose="020B0604030504040204" pitchFamily="34" charset="0"/>
                <a:ea typeface="Tahoma" panose="020B0604030504040204" pitchFamily="34" charset="0"/>
                <a:cs typeface="Tahoma" panose="020B0604030504040204" pitchFamily="34" charset="0"/>
              </a:rPr>
              <a:t> in </a:t>
            </a:r>
            <a:r>
              <a:rPr lang="en-US" sz="1400" dirty="0" err="1">
                <a:latin typeface="Tahoma" panose="020B0604030504040204" pitchFamily="34" charset="0"/>
                <a:ea typeface="Tahoma" panose="020B0604030504040204" pitchFamily="34" charset="0"/>
                <a:cs typeface="Tahoma" panose="020B0604030504040204" pitchFamily="34" charset="0"/>
              </a:rPr>
              <a:t>Quarantäne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kommt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lege</a:t>
            </a:r>
            <a:r>
              <a:rPr lang="en-US" sz="1400" dirty="0">
                <a:latin typeface="Tahoma" panose="020B0604030504040204" pitchFamily="34" charset="0"/>
                <a:ea typeface="Tahoma" panose="020B0604030504040204" pitchFamily="34" charset="0"/>
                <a:cs typeface="Tahoma" panose="020B0604030504040204" pitchFamily="34" charset="0"/>
              </a:rPr>
              <a:t> den Marker </a:t>
            </a:r>
            <a:r>
              <a:rPr lang="en-US" sz="1400" dirty="0" err="1">
                <a:latin typeface="Tahoma" panose="020B0604030504040204" pitchFamily="34" charset="0"/>
                <a:ea typeface="Tahoma" panose="020B0604030504040204" pitchFamily="34" charset="0"/>
                <a:cs typeface="Tahoma" panose="020B0604030504040204" pitchFamily="34" charset="0"/>
              </a:rPr>
              <a:t>ihrer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Farbe</a:t>
            </a:r>
            <a:r>
              <a:rPr lang="en-US" sz="1400" dirty="0">
                <a:latin typeface="Tahoma" panose="020B0604030504040204" pitchFamily="34" charset="0"/>
                <a:ea typeface="Tahoma" panose="020B0604030504040204" pitchFamily="34" charset="0"/>
                <a:cs typeface="Tahoma" panose="020B0604030504040204" pitchFamily="34" charset="0"/>
              </a:rPr>
              <a:t> auf den </a:t>
            </a:r>
            <a:r>
              <a:rPr lang="en-US" sz="1400" dirty="0" err="1">
                <a:latin typeface="Tahoma" panose="020B0604030504040204" pitchFamily="34" charset="0"/>
                <a:ea typeface="Tahoma" panose="020B0604030504040204" pitchFamily="34" charset="0"/>
                <a:cs typeface="Tahoma" panose="020B0604030504040204" pitchFamily="34" charset="0"/>
              </a:rPr>
              <a:t>entsprechenden</a:t>
            </a:r>
            <a:r>
              <a:rPr lang="en-US" sz="1400" dirty="0">
                <a:latin typeface="Tahoma" panose="020B0604030504040204" pitchFamily="34" charset="0"/>
                <a:ea typeface="Tahoma" panose="020B0604030504040204" pitchFamily="34" charset="0"/>
                <a:cs typeface="Tahoma" panose="020B0604030504040204" pitchFamily="34" charset="0"/>
              </a:rPr>
              <a:t> Tag </a:t>
            </a:r>
            <a:r>
              <a:rPr lang="en-US" sz="1400" dirty="0" err="1">
                <a:latin typeface="Tahoma" panose="020B0604030504040204" pitchFamily="34" charset="0"/>
                <a:ea typeface="Tahoma" panose="020B0604030504040204" pitchFamily="34" charset="0"/>
                <a:cs typeface="Tahoma" panose="020B0604030504040204" pitchFamily="34" charset="0"/>
              </a:rPr>
              <a:t>im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Spielplan</a:t>
            </a:r>
            <a:r>
              <a:rPr lang="en-US" sz="1400" dirty="0">
                <a:latin typeface="Tahoma" panose="020B0604030504040204" pitchFamily="34" charset="0"/>
                <a:ea typeface="Tahoma" panose="020B0604030504040204" pitchFamily="34" charset="0"/>
                <a:cs typeface="Tahoma" panose="020B0604030504040204" pitchFamily="34" charset="0"/>
              </a:rPr>
              <a:t>. </a:t>
            </a:r>
          </a:p>
          <a:p>
            <a:endParaRPr lang="en-US" sz="1400" dirty="0">
              <a:latin typeface="Tahoma" panose="020B0604030504040204" pitchFamily="34" charset="0"/>
              <a:ea typeface="Tahoma" panose="020B0604030504040204" pitchFamily="34" charset="0"/>
              <a:cs typeface="Tahoma" panose="020B0604030504040204" pitchFamily="34" charset="0"/>
            </a:endParaRPr>
          </a:p>
          <a:p>
            <a:r>
              <a:rPr lang="en-US" sz="1400" b="1" dirty="0" err="1">
                <a:latin typeface="Tahoma" panose="020B0604030504040204" pitchFamily="34" charset="0"/>
                <a:ea typeface="Tahoma" panose="020B0604030504040204" pitchFamily="34" charset="0"/>
                <a:cs typeface="Tahoma" panose="020B0604030504040204" pitchFamily="34" charset="0"/>
              </a:rPr>
              <a:t>Beispiel</a:t>
            </a:r>
            <a:r>
              <a:rPr lang="en-US" sz="1400" b="1" dirty="0">
                <a:latin typeface="Tahoma" panose="020B0604030504040204" pitchFamily="34" charset="0"/>
                <a:ea typeface="Tahoma" panose="020B0604030504040204" pitchFamily="34" charset="0"/>
                <a:cs typeface="Tahoma" panose="020B0604030504040204" pitchFamily="34" charset="0"/>
              </a:rPr>
              <a:t>:</a:t>
            </a:r>
          </a:p>
          <a:p>
            <a:r>
              <a:rPr lang="en-US" sz="1400" dirty="0" err="1">
                <a:latin typeface="Tahoma" panose="020B0604030504040204" pitchFamily="34" charset="0"/>
                <a:ea typeface="Tahoma" panose="020B0604030504040204" pitchFamily="34" charset="0"/>
                <a:cs typeface="Tahoma" panose="020B0604030504040204" pitchFamily="34" charset="0"/>
              </a:rPr>
              <a:t>Figur</a:t>
            </a:r>
            <a:r>
              <a:rPr lang="en-US" sz="1400" dirty="0">
                <a:latin typeface="Tahoma" panose="020B0604030504040204" pitchFamily="34" charset="0"/>
                <a:ea typeface="Tahoma" panose="020B0604030504040204" pitchFamily="34" charset="0"/>
                <a:cs typeface="Tahoma" panose="020B0604030504040204" pitchFamily="34" charset="0"/>
              </a:rPr>
              <a:t> 2/rot </a:t>
            </a:r>
            <a:r>
              <a:rPr lang="en-US" sz="1400" dirty="0" err="1">
                <a:latin typeface="Tahoma" panose="020B0604030504040204" pitchFamily="34" charset="0"/>
                <a:ea typeface="Tahoma" panose="020B0604030504040204" pitchFamily="34" charset="0"/>
                <a:cs typeface="Tahoma" panose="020B0604030504040204" pitchFamily="34" charset="0"/>
              </a:rPr>
              <a:t>steht</a:t>
            </a:r>
            <a:r>
              <a:rPr lang="en-US" sz="1400" dirty="0">
                <a:latin typeface="Tahoma" panose="020B0604030504040204" pitchFamily="34" charset="0"/>
                <a:ea typeface="Tahoma" panose="020B0604030504040204" pitchFamily="34" charset="0"/>
                <a:cs typeface="Tahoma" panose="020B0604030504040204" pitchFamily="34" charset="0"/>
              </a:rPr>
              <a:t> auf 11 und </a:t>
            </a:r>
            <a:r>
              <a:rPr lang="en-US" sz="1400" dirty="0" err="1">
                <a:latin typeface="Tahoma" panose="020B0604030504040204" pitchFamily="34" charset="0"/>
                <a:ea typeface="Tahoma" panose="020B0604030504040204" pitchFamily="34" charset="0"/>
                <a:cs typeface="Tahoma" panose="020B0604030504040204" pitchFamily="34" charset="0"/>
              </a:rPr>
              <a:t>kommt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für</a:t>
            </a:r>
            <a:r>
              <a:rPr lang="en-US" sz="1400" dirty="0">
                <a:latin typeface="Tahoma" panose="020B0604030504040204" pitchFamily="34" charset="0"/>
                <a:ea typeface="Tahoma" panose="020B0604030504040204" pitchFamily="34" charset="0"/>
                <a:cs typeface="Tahoma" panose="020B0604030504040204" pitchFamily="34" charset="0"/>
              </a:rPr>
              <a:t> 5 </a:t>
            </a:r>
            <a:r>
              <a:rPr lang="en-US" sz="1400" dirty="0" err="1">
                <a:latin typeface="Tahoma" panose="020B0604030504040204" pitchFamily="34" charset="0"/>
                <a:ea typeface="Tahoma" panose="020B0604030504040204" pitchFamily="34" charset="0"/>
                <a:cs typeface="Tahoma" panose="020B0604030504040204" pitchFamily="34" charset="0"/>
              </a:rPr>
              <a:t>Tage</a:t>
            </a:r>
            <a:r>
              <a:rPr lang="en-US" sz="1400" dirty="0">
                <a:latin typeface="Tahoma" panose="020B0604030504040204" pitchFamily="34" charset="0"/>
                <a:ea typeface="Tahoma" panose="020B0604030504040204" pitchFamily="34" charset="0"/>
                <a:cs typeface="Tahoma" panose="020B0604030504040204" pitchFamily="34" charset="0"/>
              </a:rPr>
              <a:t> in </a:t>
            </a:r>
            <a:r>
              <a:rPr lang="en-US" sz="1400" dirty="0" err="1">
                <a:latin typeface="Tahoma" panose="020B0604030504040204" pitchFamily="34" charset="0"/>
                <a:ea typeface="Tahoma" panose="020B0604030504040204" pitchFamily="34" charset="0"/>
                <a:cs typeface="Tahoma" panose="020B0604030504040204" pitchFamily="34" charset="0"/>
              </a:rPr>
              <a:t>Quarantäne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Lege</a:t>
            </a:r>
            <a:r>
              <a:rPr lang="en-US" sz="1400" dirty="0">
                <a:latin typeface="Tahoma" panose="020B0604030504040204" pitchFamily="34" charset="0"/>
                <a:ea typeface="Tahoma" panose="020B0604030504040204" pitchFamily="34" charset="0"/>
                <a:cs typeface="Tahoma" panose="020B0604030504040204" pitchFamily="34" charset="0"/>
              </a:rPr>
              <a:t> den Marker auf Feld 16.</a:t>
            </a:r>
            <a:endParaRPr lang="en-DE"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1629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hteck 97">
            <a:extLst>
              <a:ext uri="{FF2B5EF4-FFF2-40B4-BE49-F238E27FC236}">
                <a16:creationId xmlns:a16="http://schemas.microsoft.com/office/drawing/2014/main" id="{575AE333-3C84-4302-8244-98052A39C8C3}"/>
              </a:ext>
            </a:extLst>
          </p:cNvPr>
          <p:cNvSpPr/>
          <p:nvPr/>
        </p:nvSpPr>
        <p:spPr>
          <a:xfrm>
            <a:off x="1621643" y="4354912"/>
            <a:ext cx="502061" cy="369332"/>
          </a:xfrm>
          <a:prstGeom prst="rect">
            <a:avLst/>
          </a:prstGeom>
        </p:spPr>
        <p:txBody>
          <a:bodyPr wrap="none">
            <a:spAutoFit/>
          </a:bodyPr>
          <a:lstStyle/>
          <a:p>
            <a:r>
              <a:rPr lang="en-DE" dirty="0">
                <a:solidFill>
                  <a:schemeClr val="accent6"/>
                </a:solidFill>
              </a:rPr>
              <a:t>✔️</a:t>
            </a:r>
          </a:p>
        </p:txBody>
      </p:sp>
      <p:graphicFrame>
        <p:nvGraphicFramePr>
          <p:cNvPr id="5" name="Tabelle 4">
            <a:extLst>
              <a:ext uri="{FF2B5EF4-FFF2-40B4-BE49-F238E27FC236}">
                <a16:creationId xmlns:a16="http://schemas.microsoft.com/office/drawing/2014/main" id="{EC8B8F39-CE0B-43F9-A642-44327E5D987D}"/>
              </a:ext>
            </a:extLst>
          </p:cNvPr>
          <p:cNvGraphicFramePr>
            <a:graphicFrameLocks noGrp="1"/>
          </p:cNvGraphicFramePr>
          <p:nvPr>
            <p:extLst>
              <p:ext uri="{D42A27DB-BD31-4B8C-83A1-F6EECF244321}">
                <p14:modId xmlns:p14="http://schemas.microsoft.com/office/powerpoint/2010/main" val="4024956125"/>
              </p:ext>
            </p:extLst>
          </p:nvPr>
        </p:nvGraphicFramePr>
        <p:xfrm>
          <a:off x="903361" y="649151"/>
          <a:ext cx="6116469" cy="5998056"/>
        </p:xfrm>
        <a:graphic>
          <a:graphicData uri="http://schemas.openxmlformats.org/drawingml/2006/table">
            <a:tbl>
              <a:tblPr firstRow="1">
                <a:tableStyleId>{BDBED569-4797-4DF1-A0F4-6AAB3CD982D8}</a:tableStyleId>
              </a:tblPr>
              <a:tblGrid>
                <a:gridCol w="489195">
                  <a:extLst>
                    <a:ext uri="{9D8B030D-6E8A-4147-A177-3AD203B41FA5}">
                      <a16:colId xmlns:a16="http://schemas.microsoft.com/office/drawing/2014/main" val="3281041018"/>
                    </a:ext>
                  </a:extLst>
                </a:gridCol>
                <a:gridCol w="1029661">
                  <a:extLst>
                    <a:ext uri="{9D8B030D-6E8A-4147-A177-3AD203B41FA5}">
                      <a16:colId xmlns:a16="http://schemas.microsoft.com/office/drawing/2014/main" val="2683970235"/>
                    </a:ext>
                  </a:extLst>
                </a:gridCol>
                <a:gridCol w="1198709">
                  <a:extLst>
                    <a:ext uri="{9D8B030D-6E8A-4147-A177-3AD203B41FA5}">
                      <a16:colId xmlns:a16="http://schemas.microsoft.com/office/drawing/2014/main" val="2893684761"/>
                    </a:ext>
                  </a:extLst>
                </a:gridCol>
                <a:gridCol w="1032354">
                  <a:extLst>
                    <a:ext uri="{9D8B030D-6E8A-4147-A177-3AD203B41FA5}">
                      <a16:colId xmlns:a16="http://schemas.microsoft.com/office/drawing/2014/main" val="3713943540"/>
                    </a:ext>
                  </a:extLst>
                </a:gridCol>
                <a:gridCol w="1265172">
                  <a:extLst>
                    <a:ext uri="{9D8B030D-6E8A-4147-A177-3AD203B41FA5}">
                      <a16:colId xmlns:a16="http://schemas.microsoft.com/office/drawing/2014/main" val="3963947163"/>
                    </a:ext>
                  </a:extLst>
                </a:gridCol>
                <a:gridCol w="1101378">
                  <a:extLst>
                    <a:ext uri="{9D8B030D-6E8A-4147-A177-3AD203B41FA5}">
                      <a16:colId xmlns:a16="http://schemas.microsoft.com/office/drawing/2014/main" val="2834035766"/>
                    </a:ext>
                  </a:extLst>
                </a:gridCol>
              </a:tblGrid>
              <a:tr h="321139">
                <a:tc>
                  <a:txBody>
                    <a:bodyPr/>
                    <a:lstStyle/>
                    <a:p>
                      <a:endParaRPr lang="en-DE" dirty="0"/>
                    </a:p>
                  </a:txBody>
                  <a:tcPr>
                    <a:solidFill>
                      <a:schemeClr val="accent1">
                        <a:lumMod val="20000"/>
                        <a:lumOff val="80000"/>
                      </a:schemeClr>
                    </a:solidFill>
                  </a:tcPr>
                </a:tc>
                <a:tc>
                  <a:txBody>
                    <a:bodyPr/>
                    <a:lstStyle/>
                    <a:p>
                      <a:pPr algn="ctr"/>
                      <a:r>
                        <a:rPr lang="en-US" sz="1200" dirty="0">
                          <a:latin typeface="Tahoma" panose="020B0604030504040204" pitchFamily="34" charset="0"/>
                          <a:ea typeface="Tahoma" panose="020B0604030504040204" pitchFamily="34" charset="0"/>
                          <a:cs typeface="Tahoma" panose="020B0604030504040204" pitchFamily="34" charset="0"/>
                        </a:rPr>
                        <a:t>TEST</a:t>
                      </a:r>
                      <a:endParaRPr lang="en-DE" sz="1200" dirty="0">
                        <a:latin typeface="Tahoma" panose="020B0604030504040204" pitchFamily="34" charset="0"/>
                        <a:ea typeface="Tahoma" panose="020B0604030504040204" pitchFamily="34" charset="0"/>
                        <a:cs typeface="Tahoma" panose="020B0604030504040204" pitchFamily="34" charset="0"/>
                      </a:endParaRPr>
                    </a:p>
                  </a:txBody>
                  <a:tcPr anchor="b">
                    <a:solidFill>
                      <a:schemeClr val="accent1">
                        <a:lumMod val="20000"/>
                        <a:lumOff val="80000"/>
                      </a:schemeClr>
                    </a:solidFill>
                  </a:tcPr>
                </a:tc>
                <a:tc>
                  <a:txBody>
                    <a:bodyPr/>
                    <a:lstStyle/>
                    <a:p>
                      <a:pPr algn="ctr"/>
                      <a:r>
                        <a:rPr lang="en-US" sz="1200" dirty="0">
                          <a:latin typeface="Tahoma" panose="020B0604030504040204" pitchFamily="34" charset="0"/>
                          <a:ea typeface="Tahoma" panose="020B0604030504040204" pitchFamily="34" charset="0"/>
                          <a:cs typeface="Tahoma" panose="020B0604030504040204" pitchFamily="34" charset="0"/>
                        </a:rPr>
                        <a:t>IMPFUNG</a:t>
                      </a:r>
                      <a:endParaRPr lang="en-DE" sz="1200" dirty="0">
                        <a:latin typeface="Tahoma" panose="020B0604030504040204" pitchFamily="34" charset="0"/>
                        <a:ea typeface="Tahoma" panose="020B0604030504040204" pitchFamily="34" charset="0"/>
                        <a:cs typeface="Tahoma" panose="020B0604030504040204" pitchFamily="34" charset="0"/>
                      </a:endParaRPr>
                    </a:p>
                  </a:txBody>
                  <a:tcPr anchor="b">
                    <a:solidFill>
                      <a:schemeClr val="accent1">
                        <a:lumMod val="20000"/>
                        <a:lumOff val="80000"/>
                      </a:schemeClr>
                    </a:solidFill>
                  </a:tcPr>
                </a:tc>
                <a:tc>
                  <a:txBody>
                    <a:bodyPr/>
                    <a:lstStyle/>
                    <a:p>
                      <a:pPr algn="ctr"/>
                      <a:r>
                        <a:rPr lang="en-US" sz="1200" dirty="0">
                          <a:latin typeface="Tahoma" panose="020B0604030504040204" pitchFamily="34" charset="0"/>
                          <a:ea typeface="Tahoma" panose="020B0604030504040204" pitchFamily="34" charset="0"/>
                          <a:cs typeface="Tahoma" panose="020B0604030504040204" pitchFamily="34" charset="0"/>
                        </a:rPr>
                        <a:t>CORONA</a:t>
                      </a:r>
                      <a:endParaRPr lang="en-DE" sz="1200" dirty="0">
                        <a:latin typeface="Tahoma" panose="020B0604030504040204" pitchFamily="34" charset="0"/>
                        <a:ea typeface="Tahoma" panose="020B0604030504040204" pitchFamily="34" charset="0"/>
                        <a:cs typeface="Tahoma" panose="020B0604030504040204" pitchFamily="34" charset="0"/>
                      </a:endParaRPr>
                    </a:p>
                  </a:txBody>
                  <a:tcPr anchor="b">
                    <a:solidFill>
                      <a:schemeClr val="accent1">
                        <a:lumMod val="20000"/>
                        <a:lumOff val="80000"/>
                      </a:schemeClr>
                    </a:solidFill>
                  </a:tcPr>
                </a:tc>
                <a:tc>
                  <a:txBody>
                    <a:bodyPr/>
                    <a:lstStyle/>
                    <a:p>
                      <a:pPr algn="ctr"/>
                      <a:r>
                        <a:rPr lang="en-US" sz="1200" dirty="0">
                          <a:latin typeface="Tahoma" panose="020B0604030504040204" pitchFamily="34" charset="0"/>
                          <a:ea typeface="Tahoma" panose="020B0604030504040204" pitchFamily="34" charset="0"/>
                          <a:cs typeface="Tahoma" panose="020B0604030504040204" pitchFamily="34" charset="0"/>
                        </a:rPr>
                        <a:t>RESTAURANT</a:t>
                      </a:r>
                      <a:endParaRPr lang="en-DE" sz="1200" dirty="0">
                        <a:latin typeface="Tahoma" panose="020B0604030504040204" pitchFamily="34" charset="0"/>
                        <a:ea typeface="Tahoma" panose="020B0604030504040204" pitchFamily="34" charset="0"/>
                        <a:cs typeface="Tahoma" panose="020B0604030504040204" pitchFamily="34" charset="0"/>
                      </a:endParaRPr>
                    </a:p>
                  </a:txBody>
                  <a:tcPr anchor="b">
                    <a:solidFill>
                      <a:schemeClr val="accent1">
                        <a:lumMod val="20000"/>
                        <a:lumOff val="80000"/>
                      </a:schemeClr>
                    </a:solidFill>
                  </a:tcPr>
                </a:tc>
                <a:tc>
                  <a:txBody>
                    <a:bodyPr/>
                    <a:lstStyle/>
                    <a:p>
                      <a:pPr algn="ctr"/>
                      <a:r>
                        <a:rPr lang="en-US" sz="1200" dirty="0">
                          <a:latin typeface="Tahoma" panose="020B0604030504040204" pitchFamily="34" charset="0"/>
                          <a:ea typeface="Tahoma" panose="020B0604030504040204" pitchFamily="34" charset="0"/>
                          <a:cs typeface="Tahoma" panose="020B0604030504040204" pitchFamily="34" charset="0"/>
                        </a:rPr>
                        <a:t>SCHULE</a:t>
                      </a:r>
                      <a:endParaRPr lang="en-DE" sz="1200" dirty="0">
                        <a:latin typeface="Tahoma" panose="020B0604030504040204" pitchFamily="34" charset="0"/>
                        <a:ea typeface="Tahoma" panose="020B0604030504040204" pitchFamily="34" charset="0"/>
                        <a:cs typeface="Tahoma" panose="020B0604030504040204" pitchFamily="34" charset="0"/>
                      </a:endParaRPr>
                    </a:p>
                  </a:txBody>
                  <a:tcPr anchor="b">
                    <a:solidFill>
                      <a:schemeClr val="accent1">
                        <a:lumMod val="20000"/>
                        <a:lumOff val="80000"/>
                      </a:schemeClr>
                    </a:solidFill>
                  </a:tcPr>
                </a:tc>
                <a:extLst>
                  <a:ext uri="{0D108BD9-81ED-4DB2-BD59-A6C34878D82A}">
                    <a16:rowId xmlns:a16="http://schemas.microsoft.com/office/drawing/2014/main" val="3170006161"/>
                  </a:ext>
                </a:extLst>
              </a:tr>
              <a:tr h="597272">
                <a:tc>
                  <a:txBody>
                    <a:bodyPr/>
                    <a:lstStyle/>
                    <a:p>
                      <a:r>
                        <a:rPr lang="en-DE" sz="3600" dirty="0"/>
                        <a:t>⚀</a:t>
                      </a:r>
                    </a:p>
                  </a:txBody>
                  <a:tcPr>
                    <a:solidFill>
                      <a:schemeClr val="accent1">
                        <a:lumMod val="20000"/>
                        <a:lumOff val="80000"/>
                      </a:schemeClr>
                    </a:solidFill>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1272079247"/>
                  </a:ext>
                </a:extLst>
              </a:tr>
              <a:tr h="597272">
                <a:tc>
                  <a:txBody>
                    <a:bodyPr/>
                    <a:lstStyle/>
                    <a:p>
                      <a:r>
                        <a:rPr lang="en-DE" sz="3600" dirty="0"/>
                        <a:t>⚁</a:t>
                      </a:r>
                    </a:p>
                  </a:txBody>
                  <a:tcPr>
                    <a:solidFill>
                      <a:schemeClr val="accent1">
                        <a:lumMod val="20000"/>
                        <a:lumOff val="80000"/>
                      </a:schemeClr>
                    </a:solidFill>
                  </a:tcPr>
                </a:tc>
                <a:tc>
                  <a:txBody>
                    <a:bodyPr/>
                    <a:lstStyle/>
                    <a:p>
                      <a:endParaRPr lang="en-DE"/>
                    </a:p>
                  </a:txBody>
                  <a:tcPr/>
                </a:tc>
                <a:tc>
                  <a:txBody>
                    <a:bodyPr/>
                    <a:lstStyle/>
                    <a:p>
                      <a:endParaRPr lang="en-DE" dirty="0"/>
                    </a:p>
                  </a:txBody>
                  <a:tcPr/>
                </a:tc>
                <a:tc>
                  <a:txBody>
                    <a:bodyPr/>
                    <a:lstStyle/>
                    <a:p>
                      <a:endParaRPr lang="en-DE"/>
                    </a:p>
                  </a:txBody>
                  <a:tcPr/>
                </a:tc>
                <a:tc>
                  <a:txBody>
                    <a:bodyPr/>
                    <a:lstStyle/>
                    <a:p>
                      <a:endParaRPr lang="en-DE"/>
                    </a:p>
                  </a:txBody>
                  <a:tcPr/>
                </a:tc>
                <a:tc>
                  <a:txBody>
                    <a:bodyPr/>
                    <a:lstStyle/>
                    <a:p>
                      <a:endParaRPr lang="en-DE"/>
                    </a:p>
                  </a:txBody>
                  <a:tcPr/>
                </a:tc>
                <a:extLst>
                  <a:ext uri="{0D108BD9-81ED-4DB2-BD59-A6C34878D82A}">
                    <a16:rowId xmlns:a16="http://schemas.microsoft.com/office/drawing/2014/main" val="2626216922"/>
                  </a:ext>
                </a:extLst>
              </a:tr>
              <a:tr h="597272">
                <a:tc>
                  <a:txBody>
                    <a:bodyPr/>
                    <a:lstStyle/>
                    <a:p>
                      <a:r>
                        <a:rPr lang="en-DE" sz="3600" dirty="0"/>
                        <a:t>⚂</a:t>
                      </a:r>
                    </a:p>
                  </a:txBody>
                  <a:tcPr>
                    <a:solidFill>
                      <a:schemeClr val="accent1">
                        <a:lumMod val="20000"/>
                        <a:lumOff val="80000"/>
                      </a:schemeClr>
                    </a:solidFill>
                  </a:tcPr>
                </a:tc>
                <a:tc>
                  <a:txBody>
                    <a:bodyPr/>
                    <a:lstStyle/>
                    <a:p>
                      <a:endParaRPr lang="en-DE"/>
                    </a:p>
                  </a:txBody>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1121824294"/>
                  </a:ext>
                </a:extLst>
              </a:tr>
              <a:tr h="597272">
                <a:tc>
                  <a:txBody>
                    <a:bodyPr/>
                    <a:lstStyle/>
                    <a:p>
                      <a:r>
                        <a:rPr lang="en-DE" sz="3600" dirty="0"/>
                        <a:t>⚃</a:t>
                      </a:r>
                    </a:p>
                  </a:txBody>
                  <a:tcPr>
                    <a:solidFill>
                      <a:schemeClr val="accent1">
                        <a:lumMod val="20000"/>
                        <a:lumOff val="80000"/>
                      </a:schemeClr>
                    </a:solidFill>
                  </a:tcPr>
                </a:tc>
                <a:tc>
                  <a:txBody>
                    <a:bodyPr/>
                    <a:lstStyle/>
                    <a:p>
                      <a:endParaRPr lang="en-DE"/>
                    </a:p>
                  </a:txBody>
                  <a:tcPr/>
                </a:tc>
                <a:tc>
                  <a:txBody>
                    <a:bodyPr/>
                    <a:lstStyle/>
                    <a:p>
                      <a:endParaRPr lang="en-DE"/>
                    </a:p>
                  </a:txBody>
                  <a:tcPr/>
                </a:tc>
                <a:tc>
                  <a:txBody>
                    <a:bodyPr/>
                    <a:lstStyle/>
                    <a:p>
                      <a:endParaRPr lang="en-DE"/>
                    </a:p>
                  </a:txBody>
                  <a:tcPr/>
                </a:tc>
                <a:tc>
                  <a:txBody>
                    <a:bodyPr/>
                    <a:lstStyle/>
                    <a:p>
                      <a:endParaRPr lang="en-DE"/>
                    </a:p>
                  </a:txBody>
                  <a:tcPr/>
                </a:tc>
                <a:tc>
                  <a:txBody>
                    <a:bodyPr/>
                    <a:lstStyle/>
                    <a:p>
                      <a:endParaRPr lang="en-DE"/>
                    </a:p>
                  </a:txBody>
                  <a:tcPr/>
                </a:tc>
                <a:extLst>
                  <a:ext uri="{0D108BD9-81ED-4DB2-BD59-A6C34878D82A}">
                    <a16:rowId xmlns:a16="http://schemas.microsoft.com/office/drawing/2014/main" val="3158098780"/>
                  </a:ext>
                </a:extLst>
              </a:tr>
              <a:tr h="597272">
                <a:tc>
                  <a:txBody>
                    <a:bodyPr/>
                    <a:lstStyle/>
                    <a:p>
                      <a:r>
                        <a:rPr lang="en-DE" sz="3600" dirty="0"/>
                        <a:t>⚄</a:t>
                      </a:r>
                    </a:p>
                  </a:txBody>
                  <a:tcPr>
                    <a:solidFill>
                      <a:schemeClr val="accent1">
                        <a:lumMod val="20000"/>
                        <a:lumOff val="80000"/>
                      </a:schemeClr>
                    </a:solidFill>
                  </a:tcPr>
                </a:tc>
                <a:tc>
                  <a:txBody>
                    <a:bodyPr/>
                    <a:lstStyle/>
                    <a:p>
                      <a:endParaRPr lang="en-DE"/>
                    </a:p>
                  </a:txBody>
                  <a:tcPr/>
                </a:tc>
                <a:tc>
                  <a:txBody>
                    <a:bodyPr/>
                    <a:lstStyle/>
                    <a:p>
                      <a:endParaRPr lang="en-DE"/>
                    </a:p>
                  </a:txBody>
                  <a:tcPr/>
                </a:tc>
                <a:tc>
                  <a:txBody>
                    <a:bodyPr/>
                    <a:lstStyle/>
                    <a:p>
                      <a:endParaRPr lang="en-DE"/>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2813851637"/>
                  </a:ext>
                </a:extLst>
              </a:tr>
              <a:tr h="597272">
                <a:tc>
                  <a:txBody>
                    <a:bodyPr/>
                    <a:lstStyle/>
                    <a:p>
                      <a:r>
                        <a:rPr lang="en-DE" sz="3600" dirty="0"/>
                        <a:t>⚅</a:t>
                      </a:r>
                    </a:p>
                  </a:txBody>
                  <a:tcPr>
                    <a:solidFill>
                      <a:schemeClr val="accent1">
                        <a:lumMod val="20000"/>
                        <a:lumOff val="80000"/>
                      </a:schemeClr>
                    </a:solidFill>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2519704616"/>
                  </a:ext>
                </a:extLst>
              </a:tr>
              <a:tr h="597272">
                <a:tc>
                  <a:txBody>
                    <a:bodyPr/>
                    <a:lstStyle/>
                    <a:p>
                      <a:pPr algn="r"/>
                      <a:r>
                        <a:rPr lang="en-US" sz="2400" b="1" dirty="0">
                          <a:solidFill>
                            <a:schemeClr val="accent1"/>
                          </a:solidFill>
                        </a:rPr>
                        <a:t>7</a:t>
                      </a:r>
                      <a:endParaRPr lang="en-DE" sz="2400" b="1" dirty="0">
                        <a:solidFill>
                          <a:schemeClr val="accent1"/>
                        </a:solidFill>
                      </a:endParaRPr>
                    </a:p>
                  </a:txBody>
                  <a:tcPr>
                    <a:solidFill>
                      <a:schemeClr val="accent1">
                        <a:lumMod val="20000"/>
                        <a:lumOff val="80000"/>
                      </a:schemeClr>
                    </a:solidFill>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4209329797"/>
                  </a:ext>
                </a:extLst>
              </a:tr>
              <a:tr h="597272">
                <a:tc>
                  <a:txBody>
                    <a:bodyPr/>
                    <a:lstStyle/>
                    <a:p>
                      <a:pPr algn="r"/>
                      <a:r>
                        <a:rPr lang="en-US" sz="2400" b="1" dirty="0">
                          <a:solidFill>
                            <a:schemeClr val="accent1"/>
                          </a:solidFill>
                        </a:rPr>
                        <a:t>8</a:t>
                      </a:r>
                      <a:endParaRPr lang="en-DE" sz="2400" b="1" dirty="0">
                        <a:solidFill>
                          <a:schemeClr val="accent1"/>
                        </a:solidFill>
                      </a:endParaRPr>
                    </a:p>
                  </a:txBody>
                  <a:tcPr>
                    <a:solidFill>
                      <a:schemeClr val="accent1">
                        <a:lumMod val="20000"/>
                        <a:lumOff val="80000"/>
                      </a:schemeClr>
                    </a:solidFill>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2841866439"/>
                  </a:ext>
                </a:extLst>
              </a:tr>
              <a:tr h="597272">
                <a:tc>
                  <a:txBody>
                    <a:bodyPr/>
                    <a:lstStyle/>
                    <a:p>
                      <a:pPr algn="r"/>
                      <a:r>
                        <a:rPr lang="en-US" sz="2400" b="1" dirty="0">
                          <a:solidFill>
                            <a:schemeClr val="accent1"/>
                          </a:solidFill>
                        </a:rPr>
                        <a:t>9</a:t>
                      </a:r>
                      <a:endParaRPr lang="en-DE" sz="2400" b="1" dirty="0">
                        <a:solidFill>
                          <a:schemeClr val="accent1"/>
                        </a:solidFill>
                      </a:endParaRPr>
                    </a:p>
                  </a:txBody>
                  <a:tcPr>
                    <a:solidFill>
                      <a:schemeClr val="accent1">
                        <a:lumMod val="20000"/>
                        <a:lumOff val="80000"/>
                      </a:schemeClr>
                    </a:solidFill>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tc>
                  <a:txBody>
                    <a:bodyPr/>
                    <a:lstStyle/>
                    <a:p>
                      <a:endParaRPr lang="en-DE" dirty="0"/>
                    </a:p>
                  </a:txBody>
                  <a:tcPr/>
                </a:tc>
                <a:extLst>
                  <a:ext uri="{0D108BD9-81ED-4DB2-BD59-A6C34878D82A}">
                    <a16:rowId xmlns:a16="http://schemas.microsoft.com/office/drawing/2014/main" val="2724069958"/>
                  </a:ext>
                </a:extLst>
              </a:tr>
            </a:tbl>
          </a:graphicData>
        </a:graphic>
      </p:graphicFrame>
      <p:sp>
        <p:nvSpPr>
          <p:cNvPr id="13" name="Sprechblase: rechteckig mit abgerundeten Ecken 12">
            <a:extLst>
              <a:ext uri="{FF2B5EF4-FFF2-40B4-BE49-F238E27FC236}">
                <a16:creationId xmlns:a16="http://schemas.microsoft.com/office/drawing/2014/main" id="{B5410D69-B242-4AF2-A918-9329EB90700F}"/>
              </a:ext>
            </a:extLst>
          </p:cNvPr>
          <p:cNvSpPr/>
          <p:nvPr/>
        </p:nvSpPr>
        <p:spPr>
          <a:xfrm>
            <a:off x="1454946" y="4943524"/>
            <a:ext cx="2113279" cy="1612735"/>
          </a:xfrm>
          <a:prstGeom prst="wedgeRoundRectCallout">
            <a:avLst>
              <a:gd name="adj1" fmla="val -11889"/>
              <a:gd name="adj2" fmla="val -10234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hteck 7">
            <a:extLst>
              <a:ext uri="{FF2B5EF4-FFF2-40B4-BE49-F238E27FC236}">
                <a16:creationId xmlns:a16="http://schemas.microsoft.com/office/drawing/2014/main" id="{4F5A3968-DF26-4EE5-BF0E-1772CAD966D5}"/>
              </a:ext>
            </a:extLst>
          </p:cNvPr>
          <p:cNvSpPr/>
          <p:nvPr/>
        </p:nvSpPr>
        <p:spPr>
          <a:xfrm>
            <a:off x="2403925" y="1735316"/>
            <a:ext cx="912293" cy="553998"/>
          </a:xfrm>
          <a:prstGeom prst="rect">
            <a:avLst/>
          </a:prstGeom>
        </p:spPr>
        <p:txBody>
          <a:bodyPr wrap="square">
            <a:spAutoFit/>
          </a:bodyPr>
          <a:lstStyle/>
          <a:p>
            <a:r>
              <a:rPr lang="en-US" sz="1000" dirty="0" err="1">
                <a:latin typeface="Tahoma" panose="020B0604030504040204" pitchFamily="34" charset="0"/>
                <a:ea typeface="Tahoma" panose="020B0604030504040204" pitchFamily="34" charset="0"/>
                <a:cs typeface="Tahoma" panose="020B0604030504040204" pitchFamily="34" charset="0"/>
              </a:rPr>
              <a:t>Impfstoff</a:t>
            </a:r>
            <a:r>
              <a:rPr lang="en-US" sz="1000" dirty="0">
                <a:latin typeface="Tahoma" panose="020B0604030504040204" pitchFamily="34" charset="0"/>
                <a:ea typeface="Tahoma" panose="020B0604030504040204" pitchFamily="34" charset="0"/>
                <a:cs typeface="Tahoma" panose="020B0604030504040204" pitchFamily="34" charset="0"/>
              </a:rPr>
              <a:t> </a:t>
            </a:r>
            <a:r>
              <a:rPr lang="en-US" sz="1000" dirty="0" err="1">
                <a:latin typeface="Tahoma" panose="020B0604030504040204" pitchFamily="34" charset="0"/>
                <a:ea typeface="Tahoma" panose="020B0604030504040204" pitchFamily="34" charset="0"/>
                <a:cs typeface="Tahoma" panose="020B0604030504040204" pitchFamily="34" charset="0"/>
              </a:rPr>
              <a:t>wurde</a:t>
            </a:r>
            <a:r>
              <a:rPr lang="en-US" sz="1000" dirty="0">
                <a:latin typeface="Tahoma" panose="020B0604030504040204" pitchFamily="34" charset="0"/>
                <a:ea typeface="Tahoma" panose="020B0604030504040204" pitchFamily="34" charset="0"/>
                <a:cs typeface="Tahoma" panose="020B0604030504040204" pitchFamily="34" charset="0"/>
              </a:rPr>
              <a:t> </a:t>
            </a:r>
            <a:r>
              <a:rPr lang="en-US" sz="1000" dirty="0" err="1">
                <a:latin typeface="Tahoma" panose="020B0604030504040204" pitchFamily="34" charset="0"/>
                <a:ea typeface="Tahoma" panose="020B0604030504040204" pitchFamily="34" charset="0"/>
                <a:cs typeface="Tahoma" panose="020B0604030504040204" pitchFamily="34" charset="0"/>
              </a:rPr>
              <a:t>nicht</a:t>
            </a:r>
            <a:r>
              <a:rPr lang="en-US" sz="1000" dirty="0">
                <a:latin typeface="Tahoma" panose="020B0604030504040204" pitchFamily="34" charset="0"/>
                <a:ea typeface="Tahoma" panose="020B0604030504040204" pitchFamily="34" charset="0"/>
                <a:cs typeface="Tahoma" panose="020B0604030504040204" pitchFamily="34" charset="0"/>
              </a:rPr>
              <a:t> </a:t>
            </a:r>
            <a:r>
              <a:rPr lang="en-US" sz="1000" dirty="0" err="1">
                <a:latin typeface="Tahoma" panose="020B0604030504040204" pitchFamily="34" charset="0"/>
                <a:ea typeface="Tahoma" panose="020B0604030504040204" pitchFamily="34" charset="0"/>
                <a:cs typeface="Tahoma" panose="020B0604030504040204" pitchFamily="34" charset="0"/>
              </a:rPr>
              <a:t>geliefert</a:t>
            </a:r>
            <a:endParaRPr lang="en-US" sz="10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fik 58">
            <a:extLst>
              <a:ext uri="{FF2B5EF4-FFF2-40B4-BE49-F238E27FC236}">
                <a16:creationId xmlns:a16="http://schemas.microsoft.com/office/drawing/2014/main" id="{2D21E752-827E-4223-B578-ACFD05CE1C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0493" y="81969"/>
            <a:ext cx="489309" cy="493320"/>
          </a:xfrm>
          <a:prstGeom prst="rect">
            <a:avLst/>
          </a:prstGeom>
        </p:spPr>
      </p:pic>
      <p:pic>
        <p:nvPicPr>
          <p:cNvPr id="65" name="Grafik 64">
            <a:extLst>
              <a:ext uri="{FF2B5EF4-FFF2-40B4-BE49-F238E27FC236}">
                <a16:creationId xmlns:a16="http://schemas.microsoft.com/office/drawing/2014/main" id="{455612D4-C873-4C15-8FCA-AE821C31D1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4456" y="237305"/>
            <a:ext cx="343990" cy="321617"/>
          </a:xfrm>
          <a:prstGeom prst="rect">
            <a:avLst/>
          </a:prstGeom>
        </p:spPr>
      </p:pic>
      <p:pic>
        <p:nvPicPr>
          <p:cNvPr id="70" name="Grafik 69">
            <a:extLst>
              <a:ext uri="{FF2B5EF4-FFF2-40B4-BE49-F238E27FC236}">
                <a16:creationId xmlns:a16="http://schemas.microsoft.com/office/drawing/2014/main" id="{2778BED7-A1E9-4CA8-9260-A46CBE8E85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6335" y="129165"/>
            <a:ext cx="272907" cy="472783"/>
          </a:xfrm>
          <a:prstGeom prst="rect">
            <a:avLst/>
          </a:prstGeom>
        </p:spPr>
      </p:pic>
      <p:pic>
        <p:nvPicPr>
          <p:cNvPr id="81" name="Grafik 80">
            <a:extLst>
              <a:ext uri="{FF2B5EF4-FFF2-40B4-BE49-F238E27FC236}">
                <a16:creationId xmlns:a16="http://schemas.microsoft.com/office/drawing/2014/main" id="{39EB999C-3BEF-43CE-990F-35456B4D01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71860" y="172190"/>
            <a:ext cx="386732" cy="386732"/>
          </a:xfrm>
          <a:prstGeom prst="rect">
            <a:avLst/>
          </a:prstGeom>
        </p:spPr>
      </p:pic>
      <p:pic>
        <p:nvPicPr>
          <p:cNvPr id="85" name="Grafik 84">
            <a:extLst>
              <a:ext uri="{FF2B5EF4-FFF2-40B4-BE49-F238E27FC236}">
                <a16:creationId xmlns:a16="http://schemas.microsoft.com/office/drawing/2014/main" id="{D12CA96D-3821-4472-9F2A-CEFBF4AC7EE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89729" y="237305"/>
            <a:ext cx="472812" cy="388244"/>
          </a:xfrm>
          <a:prstGeom prst="rect">
            <a:avLst/>
          </a:prstGeom>
        </p:spPr>
      </p:pic>
      <p:pic>
        <p:nvPicPr>
          <p:cNvPr id="94" name="Grafik 93">
            <a:extLst>
              <a:ext uri="{FF2B5EF4-FFF2-40B4-BE49-F238E27FC236}">
                <a16:creationId xmlns:a16="http://schemas.microsoft.com/office/drawing/2014/main" id="{BB98E78F-1CAE-475D-A7F5-6053C7A2D7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99496" y="1165067"/>
            <a:ext cx="386732" cy="386732"/>
          </a:xfrm>
          <a:prstGeom prst="rect">
            <a:avLst/>
          </a:prstGeom>
        </p:spPr>
      </p:pic>
      <p:pic>
        <p:nvPicPr>
          <p:cNvPr id="95" name="Grafik 94">
            <a:extLst>
              <a:ext uri="{FF2B5EF4-FFF2-40B4-BE49-F238E27FC236}">
                <a16:creationId xmlns:a16="http://schemas.microsoft.com/office/drawing/2014/main" id="{03D36C1F-7136-466C-BF39-3E80BF2768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26842" y="3070374"/>
            <a:ext cx="386732" cy="386732"/>
          </a:xfrm>
          <a:prstGeom prst="rect">
            <a:avLst/>
          </a:prstGeom>
        </p:spPr>
      </p:pic>
      <p:pic>
        <p:nvPicPr>
          <p:cNvPr id="96" name="Grafik 95">
            <a:extLst>
              <a:ext uri="{FF2B5EF4-FFF2-40B4-BE49-F238E27FC236}">
                <a16:creationId xmlns:a16="http://schemas.microsoft.com/office/drawing/2014/main" id="{FC1D124A-A420-4FB7-BD44-2317759ACF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26842" y="3703372"/>
            <a:ext cx="386732" cy="386732"/>
          </a:xfrm>
          <a:prstGeom prst="rect">
            <a:avLst/>
          </a:prstGeom>
        </p:spPr>
      </p:pic>
      <p:sp>
        <p:nvSpPr>
          <p:cNvPr id="11" name="Rechteck 10">
            <a:extLst>
              <a:ext uri="{FF2B5EF4-FFF2-40B4-BE49-F238E27FC236}">
                <a16:creationId xmlns:a16="http://schemas.microsoft.com/office/drawing/2014/main" id="{3FA534CF-D4C5-4C69-B850-01E0FD7DECD7}"/>
              </a:ext>
            </a:extLst>
          </p:cNvPr>
          <p:cNvSpPr/>
          <p:nvPr/>
        </p:nvSpPr>
        <p:spPr>
          <a:xfrm>
            <a:off x="1644845" y="1791658"/>
            <a:ext cx="502061" cy="369332"/>
          </a:xfrm>
          <a:prstGeom prst="rect">
            <a:avLst/>
          </a:prstGeom>
        </p:spPr>
        <p:txBody>
          <a:bodyPr wrap="none">
            <a:spAutoFit/>
          </a:bodyPr>
          <a:lstStyle/>
          <a:p>
            <a:r>
              <a:rPr lang="en-DE" dirty="0">
                <a:solidFill>
                  <a:schemeClr val="accent6"/>
                </a:solidFill>
              </a:rPr>
              <a:t>✔️</a:t>
            </a:r>
          </a:p>
        </p:txBody>
      </p:sp>
      <p:sp>
        <p:nvSpPr>
          <p:cNvPr id="97" name="Rechteck 96">
            <a:extLst>
              <a:ext uri="{FF2B5EF4-FFF2-40B4-BE49-F238E27FC236}">
                <a16:creationId xmlns:a16="http://schemas.microsoft.com/office/drawing/2014/main" id="{EF8AF439-9037-4E0E-BE6F-32E3E7ECB586}"/>
              </a:ext>
            </a:extLst>
          </p:cNvPr>
          <p:cNvSpPr/>
          <p:nvPr/>
        </p:nvSpPr>
        <p:spPr>
          <a:xfrm>
            <a:off x="1644844" y="2415381"/>
            <a:ext cx="502061" cy="369332"/>
          </a:xfrm>
          <a:prstGeom prst="rect">
            <a:avLst/>
          </a:prstGeom>
        </p:spPr>
        <p:txBody>
          <a:bodyPr wrap="none">
            <a:spAutoFit/>
          </a:bodyPr>
          <a:lstStyle/>
          <a:p>
            <a:r>
              <a:rPr lang="en-DE" dirty="0">
                <a:solidFill>
                  <a:schemeClr val="accent6"/>
                </a:solidFill>
              </a:rPr>
              <a:t>✔️</a:t>
            </a:r>
          </a:p>
        </p:txBody>
      </p:sp>
      <p:pic>
        <p:nvPicPr>
          <p:cNvPr id="99" name="Grafik 98">
            <a:extLst>
              <a:ext uri="{FF2B5EF4-FFF2-40B4-BE49-F238E27FC236}">
                <a16:creationId xmlns:a16="http://schemas.microsoft.com/office/drawing/2014/main" id="{E4B563CF-BD25-4429-A6C0-46624B099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0493" y="1119131"/>
            <a:ext cx="489309" cy="493320"/>
          </a:xfrm>
          <a:prstGeom prst="rect">
            <a:avLst/>
          </a:prstGeom>
        </p:spPr>
      </p:pic>
      <p:pic>
        <p:nvPicPr>
          <p:cNvPr id="100" name="Grafik 99">
            <a:extLst>
              <a:ext uri="{FF2B5EF4-FFF2-40B4-BE49-F238E27FC236}">
                <a16:creationId xmlns:a16="http://schemas.microsoft.com/office/drawing/2014/main" id="{1885A1A8-A0D1-4154-8AA0-500BD69137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0227" y="2353387"/>
            <a:ext cx="489309" cy="493320"/>
          </a:xfrm>
          <a:prstGeom prst="rect">
            <a:avLst/>
          </a:prstGeom>
        </p:spPr>
      </p:pic>
      <p:pic>
        <p:nvPicPr>
          <p:cNvPr id="101" name="Grafik 100">
            <a:extLst>
              <a:ext uri="{FF2B5EF4-FFF2-40B4-BE49-F238E27FC236}">
                <a16:creationId xmlns:a16="http://schemas.microsoft.com/office/drawing/2014/main" id="{91328696-D2A0-4A6B-899E-2375E64213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0493" y="4292918"/>
            <a:ext cx="489309" cy="493320"/>
          </a:xfrm>
          <a:prstGeom prst="rect">
            <a:avLst/>
          </a:prstGeom>
        </p:spPr>
      </p:pic>
      <p:sp>
        <p:nvSpPr>
          <p:cNvPr id="12" name="Rechteck 11">
            <a:extLst>
              <a:ext uri="{FF2B5EF4-FFF2-40B4-BE49-F238E27FC236}">
                <a16:creationId xmlns:a16="http://schemas.microsoft.com/office/drawing/2014/main" id="{EA9A63D1-5DFC-4ED6-BE44-F6495F0B1274}"/>
              </a:ext>
            </a:extLst>
          </p:cNvPr>
          <p:cNvSpPr/>
          <p:nvPr/>
        </p:nvSpPr>
        <p:spPr>
          <a:xfrm>
            <a:off x="3152178" y="1791658"/>
            <a:ext cx="502061" cy="369332"/>
          </a:xfrm>
          <a:prstGeom prst="rect">
            <a:avLst/>
          </a:prstGeom>
        </p:spPr>
        <p:txBody>
          <a:bodyPr wrap="none">
            <a:spAutoFit/>
          </a:bodyPr>
          <a:lstStyle/>
          <a:p>
            <a:r>
              <a:rPr lang="en-DE" dirty="0">
                <a:solidFill>
                  <a:srgbClr val="FF0000"/>
                </a:solidFill>
              </a:rPr>
              <a:t>❌</a:t>
            </a:r>
          </a:p>
        </p:txBody>
      </p:sp>
      <p:sp>
        <p:nvSpPr>
          <p:cNvPr id="102" name="Rechteck 101">
            <a:extLst>
              <a:ext uri="{FF2B5EF4-FFF2-40B4-BE49-F238E27FC236}">
                <a16:creationId xmlns:a16="http://schemas.microsoft.com/office/drawing/2014/main" id="{CFEAA134-C601-4D81-BECE-A8B3F293AD2C}"/>
              </a:ext>
            </a:extLst>
          </p:cNvPr>
          <p:cNvSpPr/>
          <p:nvPr/>
        </p:nvSpPr>
        <p:spPr>
          <a:xfrm>
            <a:off x="3131019" y="3079074"/>
            <a:ext cx="502061" cy="369332"/>
          </a:xfrm>
          <a:prstGeom prst="rect">
            <a:avLst/>
          </a:prstGeom>
        </p:spPr>
        <p:txBody>
          <a:bodyPr wrap="none">
            <a:spAutoFit/>
          </a:bodyPr>
          <a:lstStyle/>
          <a:p>
            <a:r>
              <a:rPr lang="en-DE" dirty="0">
                <a:solidFill>
                  <a:srgbClr val="FF0000"/>
                </a:solidFill>
              </a:rPr>
              <a:t>❌</a:t>
            </a:r>
          </a:p>
        </p:txBody>
      </p:sp>
      <p:sp>
        <p:nvSpPr>
          <p:cNvPr id="103" name="Rechteck 102">
            <a:extLst>
              <a:ext uri="{FF2B5EF4-FFF2-40B4-BE49-F238E27FC236}">
                <a16:creationId xmlns:a16="http://schemas.microsoft.com/office/drawing/2014/main" id="{319EC3EB-607E-42FC-84EA-872A82DDE37D}"/>
              </a:ext>
            </a:extLst>
          </p:cNvPr>
          <p:cNvSpPr/>
          <p:nvPr/>
        </p:nvSpPr>
        <p:spPr>
          <a:xfrm>
            <a:off x="3144567" y="3712072"/>
            <a:ext cx="502061" cy="369332"/>
          </a:xfrm>
          <a:prstGeom prst="rect">
            <a:avLst/>
          </a:prstGeom>
        </p:spPr>
        <p:txBody>
          <a:bodyPr wrap="none">
            <a:spAutoFit/>
          </a:bodyPr>
          <a:lstStyle/>
          <a:p>
            <a:r>
              <a:rPr lang="en-DE" dirty="0">
                <a:solidFill>
                  <a:srgbClr val="FF0000"/>
                </a:solidFill>
              </a:rPr>
              <a:t>❌</a:t>
            </a:r>
          </a:p>
        </p:txBody>
      </p:sp>
      <p:pic>
        <p:nvPicPr>
          <p:cNvPr id="104" name="Grafik 103">
            <a:extLst>
              <a:ext uri="{FF2B5EF4-FFF2-40B4-BE49-F238E27FC236}">
                <a16:creationId xmlns:a16="http://schemas.microsoft.com/office/drawing/2014/main" id="{6B92165E-7866-4C19-AC8E-9CDB1649BD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2776" y="2406681"/>
            <a:ext cx="386732" cy="386732"/>
          </a:xfrm>
          <a:prstGeom prst="rect">
            <a:avLst/>
          </a:prstGeom>
        </p:spPr>
      </p:pic>
      <p:pic>
        <p:nvPicPr>
          <p:cNvPr id="105" name="Grafik 104">
            <a:extLst>
              <a:ext uri="{FF2B5EF4-FFF2-40B4-BE49-F238E27FC236}">
                <a16:creationId xmlns:a16="http://schemas.microsoft.com/office/drawing/2014/main" id="{5DA7B3D8-4249-454B-8CD5-83E8979E0E5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2776" y="3070374"/>
            <a:ext cx="386732" cy="386732"/>
          </a:xfrm>
          <a:prstGeom prst="rect">
            <a:avLst/>
          </a:prstGeom>
        </p:spPr>
      </p:pic>
      <p:pic>
        <p:nvPicPr>
          <p:cNvPr id="106" name="Grafik 105">
            <a:extLst>
              <a:ext uri="{FF2B5EF4-FFF2-40B4-BE49-F238E27FC236}">
                <a16:creationId xmlns:a16="http://schemas.microsoft.com/office/drawing/2014/main" id="{AD5E2A0A-8562-4F34-8888-B98AC3AE34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2776" y="3703372"/>
            <a:ext cx="386732" cy="386732"/>
          </a:xfrm>
          <a:prstGeom prst="rect">
            <a:avLst/>
          </a:prstGeom>
        </p:spPr>
      </p:pic>
      <p:pic>
        <p:nvPicPr>
          <p:cNvPr id="107" name="Grafik 106">
            <a:extLst>
              <a:ext uri="{FF2B5EF4-FFF2-40B4-BE49-F238E27FC236}">
                <a16:creationId xmlns:a16="http://schemas.microsoft.com/office/drawing/2014/main" id="{1BA17F48-14A3-4693-B886-A63865148CD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2776" y="4346212"/>
            <a:ext cx="386732" cy="386732"/>
          </a:xfrm>
          <a:prstGeom prst="rect">
            <a:avLst/>
          </a:prstGeom>
        </p:spPr>
      </p:pic>
      <p:sp>
        <p:nvSpPr>
          <p:cNvPr id="108" name="Textfeld 107">
            <a:extLst>
              <a:ext uri="{FF2B5EF4-FFF2-40B4-BE49-F238E27FC236}">
                <a16:creationId xmlns:a16="http://schemas.microsoft.com/office/drawing/2014/main" id="{B6BEF54A-5C75-4867-BC01-3D69F33789E3}"/>
              </a:ext>
            </a:extLst>
          </p:cNvPr>
          <p:cNvSpPr txBox="1"/>
          <p:nvPr/>
        </p:nvSpPr>
        <p:spPr>
          <a:xfrm>
            <a:off x="3986551" y="2446159"/>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A</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9" name="Textfeld 108">
            <a:extLst>
              <a:ext uri="{FF2B5EF4-FFF2-40B4-BE49-F238E27FC236}">
                <a16:creationId xmlns:a16="http://schemas.microsoft.com/office/drawing/2014/main" id="{3C53D3D9-A972-45CF-866A-45FCBA2ABA83}"/>
              </a:ext>
            </a:extLst>
          </p:cNvPr>
          <p:cNvSpPr txBox="1"/>
          <p:nvPr/>
        </p:nvSpPr>
        <p:spPr>
          <a:xfrm>
            <a:off x="3986551" y="3109852"/>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A</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0" name="Textfeld 109">
            <a:extLst>
              <a:ext uri="{FF2B5EF4-FFF2-40B4-BE49-F238E27FC236}">
                <a16:creationId xmlns:a16="http://schemas.microsoft.com/office/drawing/2014/main" id="{1BA4FDEC-B9E1-4ED9-AFD9-152E912E6206}"/>
              </a:ext>
            </a:extLst>
          </p:cNvPr>
          <p:cNvSpPr txBox="1"/>
          <p:nvPr/>
        </p:nvSpPr>
        <p:spPr>
          <a:xfrm>
            <a:off x="3983345" y="3742850"/>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1" name="Textfeld 110">
            <a:extLst>
              <a:ext uri="{FF2B5EF4-FFF2-40B4-BE49-F238E27FC236}">
                <a16:creationId xmlns:a16="http://schemas.microsoft.com/office/drawing/2014/main" id="{938DE0C9-9A2E-4A64-8A1D-5FF4D32A535B}"/>
              </a:ext>
            </a:extLst>
          </p:cNvPr>
          <p:cNvSpPr txBox="1"/>
          <p:nvPr/>
        </p:nvSpPr>
        <p:spPr>
          <a:xfrm>
            <a:off x="3983345" y="4385690"/>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2" name="Rechteck 111">
            <a:extLst>
              <a:ext uri="{FF2B5EF4-FFF2-40B4-BE49-F238E27FC236}">
                <a16:creationId xmlns:a16="http://schemas.microsoft.com/office/drawing/2014/main" id="{F2E0835C-C17A-4FB8-A635-D1EBBCAC45B1}"/>
              </a:ext>
            </a:extLst>
          </p:cNvPr>
          <p:cNvSpPr/>
          <p:nvPr/>
        </p:nvSpPr>
        <p:spPr>
          <a:xfrm>
            <a:off x="3832343" y="1181125"/>
            <a:ext cx="502061" cy="369332"/>
          </a:xfrm>
          <a:prstGeom prst="rect">
            <a:avLst/>
          </a:prstGeom>
        </p:spPr>
        <p:txBody>
          <a:bodyPr wrap="none">
            <a:spAutoFit/>
          </a:bodyPr>
          <a:lstStyle/>
          <a:p>
            <a:r>
              <a:rPr lang="en-DE" dirty="0">
                <a:solidFill>
                  <a:schemeClr val="accent6"/>
                </a:solidFill>
              </a:rPr>
              <a:t>✔️</a:t>
            </a:r>
          </a:p>
        </p:txBody>
      </p:sp>
      <p:pic>
        <p:nvPicPr>
          <p:cNvPr id="114" name="Grafik 113">
            <a:extLst>
              <a:ext uri="{FF2B5EF4-FFF2-40B4-BE49-F238E27FC236}">
                <a16:creationId xmlns:a16="http://schemas.microsoft.com/office/drawing/2014/main" id="{C8B152F1-B351-451C-94B0-476F9E31ED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4456" y="1204983"/>
            <a:ext cx="343990" cy="321617"/>
          </a:xfrm>
          <a:prstGeom prst="rect">
            <a:avLst/>
          </a:prstGeom>
        </p:spPr>
      </p:pic>
      <p:pic>
        <p:nvPicPr>
          <p:cNvPr id="115" name="Grafik 114">
            <a:extLst>
              <a:ext uri="{FF2B5EF4-FFF2-40B4-BE49-F238E27FC236}">
                <a16:creationId xmlns:a16="http://schemas.microsoft.com/office/drawing/2014/main" id="{AF7DC94F-A9F7-4C4D-B977-A9F45E644E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0263" y="1791658"/>
            <a:ext cx="343990" cy="321617"/>
          </a:xfrm>
          <a:prstGeom prst="rect">
            <a:avLst/>
          </a:prstGeom>
        </p:spPr>
      </p:pic>
      <p:pic>
        <p:nvPicPr>
          <p:cNvPr id="116" name="Grafik 115">
            <a:extLst>
              <a:ext uri="{FF2B5EF4-FFF2-40B4-BE49-F238E27FC236}">
                <a16:creationId xmlns:a16="http://schemas.microsoft.com/office/drawing/2014/main" id="{00CF9A45-065C-4A45-B777-8A352BF60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2586" y="1791658"/>
            <a:ext cx="343990" cy="321617"/>
          </a:xfrm>
          <a:prstGeom prst="rect">
            <a:avLst/>
          </a:prstGeom>
        </p:spPr>
      </p:pic>
      <p:pic>
        <p:nvPicPr>
          <p:cNvPr id="117" name="Grafik 116">
            <a:extLst>
              <a:ext uri="{FF2B5EF4-FFF2-40B4-BE49-F238E27FC236}">
                <a16:creationId xmlns:a16="http://schemas.microsoft.com/office/drawing/2014/main" id="{96E8E146-43EA-46C2-AB5A-70F5D0051A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68311" y="2439239"/>
            <a:ext cx="343990" cy="321617"/>
          </a:xfrm>
          <a:prstGeom prst="rect">
            <a:avLst/>
          </a:prstGeom>
        </p:spPr>
      </p:pic>
      <p:pic>
        <p:nvPicPr>
          <p:cNvPr id="118" name="Grafik 117">
            <a:extLst>
              <a:ext uri="{FF2B5EF4-FFF2-40B4-BE49-F238E27FC236}">
                <a16:creationId xmlns:a16="http://schemas.microsoft.com/office/drawing/2014/main" id="{1BF400F4-2930-4944-B9CC-6C1422CE25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3686" y="2439239"/>
            <a:ext cx="343990" cy="321617"/>
          </a:xfrm>
          <a:prstGeom prst="rect">
            <a:avLst/>
          </a:prstGeom>
        </p:spPr>
      </p:pic>
      <p:pic>
        <p:nvPicPr>
          <p:cNvPr id="119" name="Grafik 118">
            <a:extLst>
              <a:ext uri="{FF2B5EF4-FFF2-40B4-BE49-F238E27FC236}">
                <a16:creationId xmlns:a16="http://schemas.microsoft.com/office/drawing/2014/main" id="{794C0485-C66F-46F5-93AB-CB50A417FA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2146" y="2439239"/>
            <a:ext cx="343990" cy="321617"/>
          </a:xfrm>
          <a:prstGeom prst="rect">
            <a:avLst/>
          </a:prstGeom>
        </p:spPr>
      </p:pic>
      <p:pic>
        <p:nvPicPr>
          <p:cNvPr id="120" name="Grafik 119">
            <a:extLst>
              <a:ext uri="{FF2B5EF4-FFF2-40B4-BE49-F238E27FC236}">
                <a16:creationId xmlns:a16="http://schemas.microsoft.com/office/drawing/2014/main" id="{CE39C5FC-AFD4-4C87-8404-26E4B842B5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68311" y="3102932"/>
            <a:ext cx="343990" cy="321617"/>
          </a:xfrm>
          <a:prstGeom prst="rect">
            <a:avLst/>
          </a:prstGeom>
        </p:spPr>
      </p:pic>
      <p:pic>
        <p:nvPicPr>
          <p:cNvPr id="121" name="Grafik 120">
            <a:extLst>
              <a:ext uri="{FF2B5EF4-FFF2-40B4-BE49-F238E27FC236}">
                <a16:creationId xmlns:a16="http://schemas.microsoft.com/office/drawing/2014/main" id="{D198B29C-1D21-4686-8DA6-05C7485A65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3686" y="3102932"/>
            <a:ext cx="343990" cy="321617"/>
          </a:xfrm>
          <a:prstGeom prst="rect">
            <a:avLst/>
          </a:prstGeom>
        </p:spPr>
      </p:pic>
      <p:pic>
        <p:nvPicPr>
          <p:cNvPr id="122" name="Grafik 121">
            <a:extLst>
              <a:ext uri="{FF2B5EF4-FFF2-40B4-BE49-F238E27FC236}">
                <a16:creationId xmlns:a16="http://schemas.microsoft.com/office/drawing/2014/main" id="{667EE5F5-4ED4-4D66-9478-CC968CC20A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2146" y="3102932"/>
            <a:ext cx="343990" cy="321617"/>
          </a:xfrm>
          <a:prstGeom prst="rect">
            <a:avLst/>
          </a:prstGeom>
        </p:spPr>
      </p:pic>
      <p:pic>
        <p:nvPicPr>
          <p:cNvPr id="123" name="Grafik 122">
            <a:extLst>
              <a:ext uri="{FF2B5EF4-FFF2-40B4-BE49-F238E27FC236}">
                <a16:creationId xmlns:a16="http://schemas.microsoft.com/office/drawing/2014/main" id="{6501AB91-D8F2-42F9-A423-530D6060B3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68311" y="3735930"/>
            <a:ext cx="343990" cy="321617"/>
          </a:xfrm>
          <a:prstGeom prst="rect">
            <a:avLst/>
          </a:prstGeom>
        </p:spPr>
      </p:pic>
      <p:pic>
        <p:nvPicPr>
          <p:cNvPr id="124" name="Grafik 123">
            <a:extLst>
              <a:ext uri="{FF2B5EF4-FFF2-40B4-BE49-F238E27FC236}">
                <a16:creationId xmlns:a16="http://schemas.microsoft.com/office/drawing/2014/main" id="{E95A9F9A-769E-48ED-B283-5132E027A4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3686" y="3735930"/>
            <a:ext cx="343990" cy="321617"/>
          </a:xfrm>
          <a:prstGeom prst="rect">
            <a:avLst/>
          </a:prstGeom>
        </p:spPr>
      </p:pic>
      <p:pic>
        <p:nvPicPr>
          <p:cNvPr id="125" name="Grafik 124">
            <a:extLst>
              <a:ext uri="{FF2B5EF4-FFF2-40B4-BE49-F238E27FC236}">
                <a16:creationId xmlns:a16="http://schemas.microsoft.com/office/drawing/2014/main" id="{214E5D28-0289-46CE-BE20-D254E599E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2146" y="3735930"/>
            <a:ext cx="343990" cy="321617"/>
          </a:xfrm>
          <a:prstGeom prst="rect">
            <a:avLst/>
          </a:prstGeom>
        </p:spPr>
      </p:pic>
      <p:pic>
        <p:nvPicPr>
          <p:cNvPr id="127" name="Grafik 126">
            <a:extLst>
              <a:ext uri="{FF2B5EF4-FFF2-40B4-BE49-F238E27FC236}">
                <a16:creationId xmlns:a16="http://schemas.microsoft.com/office/drawing/2014/main" id="{871A4830-6C79-422F-9BD3-FB54422020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19811" y="1129400"/>
            <a:ext cx="272907" cy="472783"/>
          </a:xfrm>
          <a:prstGeom prst="rect">
            <a:avLst/>
          </a:prstGeom>
        </p:spPr>
      </p:pic>
      <p:pic>
        <p:nvPicPr>
          <p:cNvPr id="129" name="Grafik 128">
            <a:extLst>
              <a:ext uri="{FF2B5EF4-FFF2-40B4-BE49-F238E27FC236}">
                <a16:creationId xmlns:a16="http://schemas.microsoft.com/office/drawing/2014/main" id="{296EAED5-4E98-430F-A857-C594A5E63D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37355" y="3660347"/>
            <a:ext cx="272907" cy="472783"/>
          </a:xfrm>
          <a:prstGeom prst="rect">
            <a:avLst/>
          </a:prstGeom>
        </p:spPr>
      </p:pic>
      <p:pic>
        <p:nvPicPr>
          <p:cNvPr id="131" name="Grafik 130">
            <a:extLst>
              <a:ext uri="{FF2B5EF4-FFF2-40B4-BE49-F238E27FC236}">
                <a16:creationId xmlns:a16="http://schemas.microsoft.com/office/drawing/2014/main" id="{5265D197-9A8F-4A85-A8E9-93F11BE35C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1813" y="1791658"/>
            <a:ext cx="343990" cy="321617"/>
          </a:xfrm>
          <a:prstGeom prst="rect">
            <a:avLst/>
          </a:prstGeom>
        </p:spPr>
      </p:pic>
      <p:pic>
        <p:nvPicPr>
          <p:cNvPr id="132" name="Grafik 131">
            <a:extLst>
              <a:ext uri="{FF2B5EF4-FFF2-40B4-BE49-F238E27FC236}">
                <a16:creationId xmlns:a16="http://schemas.microsoft.com/office/drawing/2014/main" id="{38A325D8-0CC2-421F-9E03-C2334D85DC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42016" y="3102932"/>
            <a:ext cx="343990" cy="321617"/>
          </a:xfrm>
          <a:prstGeom prst="rect">
            <a:avLst/>
          </a:prstGeom>
        </p:spPr>
      </p:pic>
      <p:pic>
        <p:nvPicPr>
          <p:cNvPr id="133" name="Grafik 132">
            <a:extLst>
              <a:ext uri="{FF2B5EF4-FFF2-40B4-BE49-F238E27FC236}">
                <a16:creationId xmlns:a16="http://schemas.microsoft.com/office/drawing/2014/main" id="{9D681406-FE88-460F-A944-13B31500C8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6781" y="3102932"/>
            <a:ext cx="343990" cy="321617"/>
          </a:xfrm>
          <a:prstGeom prst="rect">
            <a:avLst/>
          </a:prstGeom>
        </p:spPr>
      </p:pic>
      <p:sp>
        <p:nvSpPr>
          <p:cNvPr id="4" name="Rechteck 3">
            <a:extLst>
              <a:ext uri="{FF2B5EF4-FFF2-40B4-BE49-F238E27FC236}">
                <a16:creationId xmlns:a16="http://schemas.microsoft.com/office/drawing/2014/main" id="{B051413A-A14F-4CDE-A103-858A6F8C11C1}"/>
              </a:ext>
            </a:extLst>
          </p:cNvPr>
          <p:cNvSpPr/>
          <p:nvPr/>
        </p:nvSpPr>
        <p:spPr>
          <a:xfrm>
            <a:off x="549829" y="213447"/>
            <a:ext cx="941283" cy="369332"/>
          </a:xfrm>
          <a:prstGeom prst="rect">
            <a:avLst/>
          </a:prstGeom>
        </p:spPr>
        <p:txBody>
          <a:bodyPr wrap="none">
            <a:spAutoFit/>
          </a:bodyPr>
          <a:lstStyle/>
          <a:p>
            <a:r>
              <a:rPr lang="en-US" dirty="0">
                <a:solidFill>
                  <a:schemeClr val="accent1"/>
                </a:solidFill>
                <a:latin typeface="Noto Sans Cond Med" panose="020B0606040504020204" pitchFamily="34"/>
                <a:ea typeface="Noto Sans Cond Med" panose="020B0606040504020204" pitchFamily="34"/>
                <a:cs typeface="Noto Sans Cond Med" panose="020B0606040504020204" pitchFamily="34"/>
              </a:rPr>
              <a:t>TABELLE</a:t>
            </a:r>
          </a:p>
        </p:txBody>
      </p:sp>
      <p:sp>
        <p:nvSpPr>
          <p:cNvPr id="6" name="Rechteck 5">
            <a:extLst>
              <a:ext uri="{FF2B5EF4-FFF2-40B4-BE49-F238E27FC236}">
                <a16:creationId xmlns:a16="http://schemas.microsoft.com/office/drawing/2014/main" id="{370AD6F1-FA34-44B8-A941-3D4430684A68}"/>
              </a:ext>
            </a:extLst>
          </p:cNvPr>
          <p:cNvSpPr/>
          <p:nvPr/>
        </p:nvSpPr>
        <p:spPr>
          <a:xfrm>
            <a:off x="1436549" y="5064387"/>
            <a:ext cx="2131676" cy="1384995"/>
          </a:xfrm>
          <a:prstGeom prst="rect">
            <a:avLst/>
          </a:prstGeom>
        </p:spPr>
        <p:txBody>
          <a:bodyPr wrap="square">
            <a:spAutoFit/>
          </a:bodyPr>
          <a:lstStyle/>
          <a:p>
            <a:pPr>
              <a:tabLst>
                <a:tab pos="2330450" algn="r"/>
              </a:tabLst>
            </a:pPr>
            <a:r>
              <a:rPr lang="en-US" sz="1400" b="1" dirty="0" err="1">
                <a:latin typeface="Tahoma" panose="020B0604030504040204" pitchFamily="34" charset="0"/>
                <a:ea typeface="Tahoma" panose="020B0604030504040204" pitchFamily="34" charset="0"/>
                <a:cs typeface="Tahoma" panose="020B0604030504040204" pitchFamily="34" charset="0"/>
              </a:rPr>
              <a:t>Quarantäne</a:t>
            </a:r>
            <a:r>
              <a:rPr lang="en-US" sz="1400" b="1" dirty="0">
                <a:latin typeface="Tahoma" panose="020B0604030504040204" pitchFamily="34" charset="0"/>
                <a:ea typeface="Tahoma" panose="020B0604030504040204" pitchFamily="34" charset="0"/>
                <a:cs typeface="Tahoma" panose="020B0604030504040204" pitchFamily="34" charset="0"/>
              </a:rPr>
              <a:t>-</a:t>
            </a:r>
            <a:br>
              <a:rPr lang="en-US" sz="1400" b="1" dirty="0">
                <a:latin typeface="Tahoma" panose="020B0604030504040204" pitchFamily="34" charset="0"/>
                <a:ea typeface="Tahoma" panose="020B0604030504040204" pitchFamily="34" charset="0"/>
                <a:cs typeface="Tahoma" panose="020B0604030504040204" pitchFamily="34" charset="0"/>
              </a:rPr>
            </a:br>
            <a:r>
              <a:rPr lang="en-US" sz="1400" b="1" dirty="0" err="1">
                <a:latin typeface="Tahoma" panose="020B0604030504040204" pitchFamily="34" charset="0"/>
                <a:ea typeface="Tahoma" panose="020B0604030504040204" pitchFamily="34" charset="0"/>
                <a:cs typeface="Tahoma" panose="020B0604030504040204" pitchFamily="34" charset="0"/>
              </a:rPr>
              <a:t>Regeln</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err="1">
                <a:latin typeface="Tahoma" panose="020B0604030504040204" pitchFamily="34" charset="0"/>
                <a:ea typeface="Tahoma" panose="020B0604030504040204" pitchFamily="34" charset="0"/>
                <a:cs typeface="Tahoma" panose="020B0604030504040204" pitchFamily="34" charset="0"/>
              </a:rPr>
              <a:t>Ohne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Impfung</a:t>
            </a:r>
            <a:r>
              <a:rPr lang="en-US" sz="1400" dirty="0">
                <a:latin typeface="Tahoma" panose="020B0604030504040204" pitchFamily="34" charset="0"/>
                <a:ea typeface="Tahoma" panose="020B0604030504040204" pitchFamily="34" charset="0"/>
                <a:cs typeface="Tahoma" panose="020B0604030504040204" pitchFamily="34" charset="0"/>
              </a:rPr>
              <a:t>:	10 </a:t>
            </a:r>
            <a:r>
              <a:rPr lang="en-US" sz="1400" dirty="0" err="1">
                <a:latin typeface="Tahoma" panose="020B0604030504040204" pitchFamily="34" charset="0"/>
                <a:ea typeface="Tahoma" panose="020B0604030504040204" pitchFamily="34" charset="0"/>
                <a:cs typeface="Tahoma" panose="020B0604030504040204" pitchFamily="34" charset="0"/>
              </a:rPr>
              <a:t>Tage</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latin typeface="Tahoma" panose="020B0604030504040204" pitchFamily="34" charset="0"/>
                <a:ea typeface="Tahoma" panose="020B0604030504040204" pitchFamily="34" charset="0"/>
                <a:cs typeface="Tahoma" panose="020B0604030504040204" pitchFamily="34" charset="0"/>
              </a:rPr>
              <a:t>1 </a:t>
            </a:r>
            <a:r>
              <a:rPr lang="en-US" sz="1400" dirty="0" err="1">
                <a:latin typeface="Tahoma" panose="020B0604030504040204" pitchFamily="34" charset="0"/>
                <a:ea typeface="Tahoma" panose="020B0604030504040204" pitchFamily="34" charset="0"/>
                <a:cs typeface="Tahoma" panose="020B0604030504040204" pitchFamily="34" charset="0"/>
              </a:rPr>
              <a:t>Impfung</a:t>
            </a:r>
            <a:r>
              <a:rPr lang="en-US" sz="1400" dirty="0">
                <a:latin typeface="Tahoma" panose="020B0604030504040204" pitchFamily="34" charset="0"/>
                <a:ea typeface="Tahoma" panose="020B0604030504040204" pitchFamily="34" charset="0"/>
                <a:cs typeface="Tahoma" panose="020B0604030504040204" pitchFamily="34" charset="0"/>
              </a:rPr>
              <a:t>: 	5 </a:t>
            </a:r>
            <a:r>
              <a:rPr lang="en-US" sz="1400" dirty="0" err="1">
                <a:latin typeface="Tahoma" panose="020B0604030504040204" pitchFamily="34" charset="0"/>
                <a:ea typeface="Tahoma" panose="020B0604030504040204" pitchFamily="34" charset="0"/>
                <a:cs typeface="Tahoma" panose="020B0604030504040204" pitchFamily="34" charset="0"/>
              </a:rPr>
              <a:t>Tage</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latin typeface="Tahoma" panose="020B0604030504040204" pitchFamily="34" charset="0"/>
                <a:ea typeface="Tahoma" panose="020B0604030504040204" pitchFamily="34" charset="0"/>
                <a:cs typeface="Tahoma" panose="020B0604030504040204" pitchFamily="34" charset="0"/>
              </a:rPr>
              <a:t>2 </a:t>
            </a:r>
            <a:r>
              <a:rPr lang="en-US" sz="1400" dirty="0" err="1">
                <a:latin typeface="Tahoma" panose="020B0604030504040204" pitchFamily="34" charset="0"/>
                <a:ea typeface="Tahoma" panose="020B0604030504040204" pitchFamily="34" charset="0"/>
                <a:cs typeface="Tahoma" panose="020B0604030504040204" pitchFamily="34" charset="0"/>
              </a:rPr>
              <a:t>Impfungen</a:t>
            </a:r>
            <a:r>
              <a:rPr lang="en-US" sz="1400" dirty="0">
                <a:latin typeface="Tahoma" panose="020B0604030504040204" pitchFamily="34" charset="0"/>
                <a:ea typeface="Tahoma" panose="020B0604030504040204" pitchFamily="34" charset="0"/>
                <a:cs typeface="Tahoma" panose="020B0604030504040204" pitchFamily="34" charset="0"/>
              </a:rPr>
              <a:t>: 	4 </a:t>
            </a:r>
            <a:r>
              <a:rPr lang="en-US" sz="1400" dirty="0" err="1">
                <a:latin typeface="Tahoma" panose="020B0604030504040204" pitchFamily="34" charset="0"/>
                <a:ea typeface="Tahoma" panose="020B0604030504040204" pitchFamily="34" charset="0"/>
                <a:cs typeface="Tahoma" panose="020B0604030504040204" pitchFamily="34" charset="0"/>
              </a:rPr>
              <a:t>Tage</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latin typeface="Tahoma" panose="020B0604030504040204" pitchFamily="34" charset="0"/>
                <a:ea typeface="Tahoma" panose="020B0604030504040204" pitchFamily="34" charset="0"/>
                <a:cs typeface="Tahoma" panose="020B0604030504040204" pitchFamily="34" charset="0"/>
              </a:rPr>
              <a:t>3 </a:t>
            </a:r>
            <a:r>
              <a:rPr lang="en-US" sz="1400" dirty="0" err="1">
                <a:latin typeface="Tahoma" panose="020B0604030504040204" pitchFamily="34" charset="0"/>
                <a:ea typeface="Tahoma" panose="020B0604030504040204" pitchFamily="34" charset="0"/>
                <a:cs typeface="Tahoma" panose="020B0604030504040204" pitchFamily="34" charset="0"/>
              </a:rPr>
              <a:t>Impfungen</a:t>
            </a:r>
            <a:r>
              <a:rPr lang="en-US" sz="1400" dirty="0">
                <a:latin typeface="Tahoma" panose="020B0604030504040204" pitchFamily="34" charset="0"/>
                <a:ea typeface="Tahoma" panose="020B0604030504040204" pitchFamily="34" charset="0"/>
                <a:cs typeface="Tahoma" panose="020B0604030504040204" pitchFamily="34" charset="0"/>
              </a:rPr>
              <a:t>: 	3 </a:t>
            </a:r>
            <a:r>
              <a:rPr lang="en-US" sz="1400" dirty="0" err="1">
                <a:latin typeface="Tahoma" panose="020B0604030504040204" pitchFamily="34" charset="0"/>
                <a:ea typeface="Tahoma" panose="020B0604030504040204" pitchFamily="34" charset="0"/>
                <a:cs typeface="Tahoma" panose="020B0604030504040204" pitchFamily="34" charset="0"/>
              </a:rPr>
              <a:t>Tage</a:t>
            </a:r>
            <a:endParaRPr lang="en-DE" sz="1400" dirty="0">
              <a:latin typeface="Tahoma" panose="020B0604030504040204" pitchFamily="34" charset="0"/>
              <a:ea typeface="Tahoma" panose="020B0604030504040204" pitchFamily="34" charset="0"/>
              <a:cs typeface="Tahoma" panose="020B0604030504040204" pitchFamily="34" charset="0"/>
            </a:endParaRPr>
          </a:p>
        </p:txBody>
      </p:sp>
      <p:sp>
        <p:nvSpPr>
          <p:cNvPr id="9" name="Rechteck 8">
            <a:extLst>
              <a:ext uri="{FF2B5EF4-FFF2-40B4-BE49-F238E27FC236}">
                <a16:creationId xmlns:a16="http://schemas.microsoft.com/office/drawing/2014/main" id="{05406619-59C8-496A-9B01-76A3CE42E5E2}"/>
              </a:ext>
            </a:extLst>
          </p:cNvPr>
          <p:cNvSpPr/>
          <p:nvPr/>
        </p:nvSpPr>
        <p:spPr>
          <a:xfrm>
            <a:off x="2423197" y="2912279"/>
            <a:ext cx="1006574" cy="400110"/>
          </a:xfrm>
          <a:prstGeom prst="rect">
            <a:avLst/>
          </a:prstGeom>
        </p:spPr>
        <p:txBody>
          <a:bodyPr wrap="square">
            <a:spAutoFit/>
          </a:bodyPr>
          <a:lstStyle/>
          <a:p>
            <a:r>
              <a:rPr lang="en-US" sz="1000" dirty="0" err="1">
                <a:latin typeface="Tahoma" panose="020B0604030504040204" pitchFamily="34" charset="0"/>
                <a:ea typeface="Tahoma" panose="020B0604030504040204" pitchFamily="34" charset="0"/>
                <a:cs typeface="Tahoma" panose="020B0604030504040204" pitchFamily="34" charset="0"/>
              </a:rPr>
              <a:t>Kein</a:t>
            </a:r>
            <a:r>
              <a:rPr lang="en-US" sz="1000" dirty="0">
                <a:latin typeface="Tahoma" panose="020B0604030504040204" pitchFamily="34" charset="0"/>
                <a:ea typeface="Tahoma" panose="020B0604030504040204" pitchFamily="34" charset="0"/>
                <a:cs typeface="Tahoma" panose="020B0604030504040204" pitchFamily="34" charset="0"/>
              </a:rPr>
              <a:t> </a:t>
            </a:r>
            <a:r>
              <a:rPr lang="en-US" sz="1000" dirty="0" err="1">
                <a:latin typeface="Tahoma" panose="020B0604030504040204" pitchFamily="34" charset="0"/>
                <a:ea typeface="Tahoma" panose="020B0604030504040204" pitchFamily="34" charset="0"/>
                <a:cs typeface="Tahoma" panose="020B0604030504040204" pitchFamily="34" charset="0"/>
              </a:rPr>
              <a:t>Impfstoff</a:t>
            </a:r>
            <a:r>
              <a:rPr lang="en-US" sz="1000" dirty="0">
                <a:latin typeface="Tahoma" panose="020B0604030504040204" pitchFamily="34" charset="0"/>
                <a:ea typeface="Tahoma" panose="020B0604030504040204" pitchFamily="34" charset="0"/>
                <a:cs typeface="Tahoma" panose="020B0604030504040204" pitchFamily="34" charset="0"/>
              </a:rPr>
              <a:t> </a:t>
            </a:r>
            <a:r>
              <a:rPr lang="en-US" sz="1000" dirty="0" err="1">
                <a:latin typeface="Tahoma" panose="020B0604030504040204" pitchFamily="34" charset="0"/>
                <a:ea typeface="Tahoma" panose="020B0604030504040204" pitchFamily="34" charset="0"/>
                <a:cs typeface="Tahoma" panose="020B0604030504040204" pitchFamily="34" charset="0"/>
              </a:rPr>
              <a:t>zugelassen</a:t>
            </a:r>
            <a:endParaRPr lang="en-DE" sz="1000" dirty="0">
              <a:latin typeface="Tahoma" panose="020B0604030504040204" pitchFamily="34" charset="0"/>
              <a:ea typeface="Tahoma" panose="020B0604030504040204" pitchFamily="34" charset="0"/>
              <a:cs typeface="Tahoma" panose="020B0604030504040204" pitchFamily="34" charset="0"/>
            </a:endParaRPr>
          </a:p>
        </p:txBody>
      </p:sp>
      <p:sp>
        <p:nvSpPr>
          <p:cNvPr id="10" name="Rechteck 9">
            <a:extLst>
              <a:ext uri="{FF2B5EF4-FFF2-40B4-BE49-F238E27FC236}">
                <a16:creationId xmlns:a16="http://schemas.microsoft.com/office/drawing/2014/main" id="{A9380F67-56E6-442F-BDBA-D6259A126E6A}"/>
              </a:ext>
            </a:extLst>
          </p:cNvPr>
          <p:cNvSpPr/>
          <p:nvPr/>
        </p:nvSpPr>
        <p:spPr>
          <a:xfrm>
            <a:off x="2400545" y="3609488"/>
            <a:ext cx="870701" cy="553998"/>
          </a:xfrm>
          <a:prstGeom prst="rect">
            <a:avLst/>
          </a:prstGeom>
        </p:spPr>
        <p:txBody>
          <a:bodyPr wrap="square">
            <a:spAutoFit/>
          </a:bodyPr>
          <a:lstStyle/>
          <a:p>
            <a:r>
              <a:rPr lang="en-US" sz="1000" dirty="0" err="1">
                <a:latin typeface="Tahoma" panose="020B0604030504040204" pitchFamily="34" charset="0"/>
                <a:ea typeface="Tahoma" panose="020B0604030504040204" pitchFamily="34" charset="0"/>
                <a:cs typeface="Tahoma" panose="020B0604030504040204" pitchFamily="34" charset="0"/>
              </a:rPr>
              <a:t>Keinen</a:t>
            </a:r>
            <a:r>
              <a:rPr lang="en-US" sz="1000" dirty="0">
                <a:latin typeface="Tahoma" panose="020B0604030504040204" pitchFamily="34" charset="0"/>
                <a:ea typeface="Tahoma" panose="020B0604030504040204" pitchFamily="34" charset="0"/>
                <a:cs typeface="Tahoma" panose="020B0604030504040204" pitchFamily="34" charset="0"/>
              </a:rPr>
              <a:t> </a:t>
            </a:r>
            <a:r>
              <a:rPr lang="en-US" sz="1000" dirty="0" err="1">
                <a:latin typeface="Tahoma" panose="020B0604030504040204" pitchFamily="34" charset="0"/>
                <a:ea typeface="Tahoma" panose="020B0604030504040204" pitchFamily="34" charset="0"/>
                <a:cs typeface="Tahoma" panose="020B0604030504040204" pitchFamily="34" charset="0"/>
              </a:rPr>
              <a:t>Termin</a:t>
            </a:r>
            <a:r>
              <a:rPr lang="en-US" sz="1000" dirty="0">
                <a:latin typeface="Tahoma" panose="020B0604030504040204" pitchFamily="34" charset="0"/>
                <a:ea typeface="Tahoma" panose="020B0604030504040204" pitchFamily="34" charset="0"/>
                <a:cs typeface="Tahoma" panose="020B0604030504040204" pitchFamily="34" charset="0"/>
              </a:rPr>
              <a:t> </a:t>
            </a:r>
            <a:r>
              <a:rPr lang="en-US" sz="1000" dirty="0" err="1">
                <a:latin typeface="Tahoma" panose="020B0604030504040204" pitchFamily="34" charset="0"/>
                <a:ea typeface="Tahoma" panose="020B0604030504040204" pitchFamily="34" charset="0"/>
                <a:cs typeface="Tahoma" panose="020B0604030504040204" pitchFamily="34" charset="0"/>
              </a:rPr>
              <a:t>bekommen</a:t>
            </a:r>
            <a:endParaRPr lang="en-DE" sz="1000" dirty="0">
              <a:latin typeface="Tahoma" panose="020B0604030504040204" pitchFamily="34" charset="0"/>
              <a:ea typeface="Tahoma" panose="020B0604030504040204" pitchFamily="34" charset="0"/>
              <a:cs typeface="Tahoma" panose="020B0604030504040204" pitchFamily="34" charset="0"/>
            </a:endParaRPr>
          </a:p>
        </p:txBody>
      </p:sp>
      <p:pic>
        <p:nvPicPr>
          <p:cNvPr id="61" name="Grafik 60">
            <a:extLst>
              <a:ext uri="{FF2B5EF4-FFF2-40B4-BE49-F238E27FC236}">
                <a16:creationId xmlns:a16="http://schemas.microsoft.com/office/drawing/2014/main" id="{FC6D0A81-6121-4E36-8954-7099D4C647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2776" y="4939733"/>
            <a:ext cx="386732" cy="386732"/>
          </a:xfrm>
          <a:prstGeom prst="rect">
            <a:avLst/>
          </a:prstGeom>
        </p:spPr>
      </p:pic>
      <p:sp>
        <p:nvSpPr>
          <p:cNvPr id="62" name="Textfeld 61">
            <a:extLst>
              <a:ext uri="{FF2B5EF4-FFF2-40B4-BE49-F238E27FC236}">
                <a16:creationId xmlns:a16="http://schemas.microsoft.com/office/drawing/2014/main" id="{F2568817-C97F-4B92-B6E1-6E06D991BD39}"/>
              </a:ext>
            </a:extLst>
          </p:cNvPr>
          <p:cNvSpPr txBox="1"/>
          <p:nvPr/>
        </p:nvSpPr>
        <p:spPr>
          <a:xfrm>
            <a:off x="3986551" y="4979211"/>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A</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63" name="Grafik 62">
            <a:extLst>
              <a:ext uri="{FF2B5EF4-FFF2-40B4-BE49-F238E27FC236}">
                <a16:creationId xmlns:a16="http://schemas.microsoft.com/office/drawing/2014/main" id="{4DEB952A-42A3-4C58-BB0B-9517726C40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2776" y="5533254"/>
            <a:ext cx="386732" cy="386732"/>
          </a:xfrm>
          <a:prstGeom prst="rect">
            <a:avLst/>
          </a:prstGeom>
        </p:spPr>
      </p:pic>
      <p:sp>
        <p:nvSpPr>
          <p:cNvPr id="64" name="Textfeld 63">
            <a:extLst>
              <a:ext uri="{FF2B5EF4-FFF2-40B4-BE49-F238E27FC236}">
                <a16:creationId xmlns:a16="http://schemas.microsoft.com/office/drawing/2014/main" id="{DCC87B76-78BA-42DF-B5C1-32A918E03C6D}"/>
              </a:ext>
            </a:extLst>
          </p:cNvPr>
          <p:cNvSpPr txBox="1"/>
          <p:nvPr/>
        </p:nvSpPr>
        <p:spPr>
          <a:xfrm>
            <a:off x="3983345" y="5572732"/>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66" name="Grafik 65">
            <a:extLst>
              <a:ext uri="{FF2B5EF4-FFF2-40B4-BE49-F238E27FC236}">
                <a16:creationId xmlns:a16="http://schemas.microsoft.com/office/drawing/2014/main" id="{7F63BA84-D798-4E05-9E4E-D09359BF4C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42776" y="6120300"/>
            <a:ext cx="386732" cy="386732"/>
          </a:xfrm>
          <a:prstGeom prst="rect">
            <a:avLst/>
          </a:prstGeom>
        </p:spPr>
      </p:pic>
      <p:sp>
        <p:nvSpPr>
          <p:cNvPr id="67" name="Textfeld 66">
            <a:extLst>
              <a:ext uri="{FF2B5EF4-FFF2-40B4-BE49-F238E27FC236}">
                <a16:creationId xmlns:a16="http://schemas.microsoft.com/office/drawing/2014/main" id="{9C5D76CC-5F1F-49C3-AB36-074970465A5E}"/>
              </a:ext>
            </a:extLst>
          </p:cNvPr>
          <p:cNvSpPr txBox="1"/>
          <p:nvPr/>
        </p:nvSpPr>
        <p:spPr>
          <a:xfrm>
            <a:off x="3983345" y="6159778"/>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4" name="Grafik 53">
            <a:extLst>
              <a:ext uri="{FF2B5EF4-FFF2-40B4-BE49-F238E27FC236}">
                <a16:creationId xmlns:a16="http://schemas.microsoft.com/office/drawing/2014/main" id="{BA6F4C0A-B14D-4319-AA49-EAB90EDAF1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48316" y="5147669"/>
            <a:ext cx="204007" cy="353421"/>
          </a:xfrm>
          <a:prstGeom prst="rect">
            <a:avLst/>
          </a:prstGeom>
        </p:spPr>
      </p:pic>
      <p:pic>
        <p:nvPicPr>
          <p:cNvPr id="55" name="Grafik 54">
            <a:extLst>
              <a:ext uri="{FF2B5EF4-FFF2-40B4-BE49-F238E27FC236}">
                <a16:creationId xmlns:a16="http://schemas.microsoft.com/office/drawing/2014/main" id="{FFF7382B-1DE9-4F9F-8523-0ADA520CE9A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31019" y="5067818"/>
            <a:ext cx="194574" cy="194574"/>
          </a:xfrm>
          <a:prstGeom prst="rect">
            <a:avLst/>
          </a:prstGeom>
        </p:spPr>
      </p:pic>
      <p:pic>
        <p:nvPicPr>
          <p:cNvPr id="72" name="Grafik 71">
            <a:extLst>
              <a:ext uri="{FF2B5EF4-FFF2-40B4-BE49-F238E27FC236}">
                <a16:creationId xmlns:a16="http://schemas.microsoft.com/office/drawing/2014/main" id="{C1738935-9306-4853-829C-32CE884DEE7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71732" y="4351615"/>
            <a:ext cx="386732" cy="386732"/>
          </a:xfrm>
          <a:prstGeom prst="rect">
            <a:avLst/>
          </a:prstGeom>
        </p:spPr>
      </p:pic>
      <p:sp>
        <p:nvSpPr>
          <p:cNvPr id="73" name="Textfeld 72">
            <a:extLst>
              <a:ext uri="{FF2B5EF4-FFF2-40B4-BE49-F238E27FC236}">
                <a16:creationId xmlns:a16="http://schemas.microsoft.com/office/drawing/2014/main" id="{5A0D9E3B-2F1B-4436-9C1F-4C77572382EF}"/>
              </a:ext>
            </a:extLst>
          </p:cNvPr>
          <p:cNvSpPr txBox="1"/>
          <p:nvPr/>
        </p:nvSpPr>
        <p:spPr>
          <a:xfrm>
            <a:off x="5112301" y="4391093"/>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74" name="Grafik 73">
            <a:extLst>
              <a:ext uri="{FF2B5EF4-FFF2-40B4-BE49-F238E27FC236}">
                <a16:creationId xmlns:a16="http://schemas.microsoft.com/office/drawing/2014/main" id="{BC10526F-DF0C-4C20-8AE8-C13FE5E17E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67580" y="4370378"/>
            <a:ext cx="386732" cy="386732"/>
          </a:xfrm>
          <a:prstGeom prst="rect">
            <a:avLst/>
          </a:prstGeom>
        </p:spPr>
      </p:pic>
      <p:sp>
        <p:nvSpPr>
          <p:cNvPr id="75" name="Textfeld 74">
            <a:extLst>
              <a:ext uri="{FF2B5EF4-FFF2-40B4-BE49-F238E27FC236}">
                <a16:creationId xmlns:a16="http://schemas.microsoft.com/office/drawing/2014/main" id="{FE0D1771-2D08-4DEC-BAA2-43FD3E3E637E}"/>
              </a:ext>
            </a:extLst>
          </p:cNvPr>
          <p:cNvSpPr txBox="1"/>
          <p:nvPr/>
        </p:nvSpPr>
        <p:spPr>
          <a:xfrm>
            <a:off x="6308149" y="4409856"/>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76" name="Grafik 75">
            <a:extLst>
              <a:ext uri="{FF2B5EF4-FFF2-40B4-BE49-F238E27FC236}">
                <a16:creationId xmlns:a16="http://schemas.microsoft.com/office/drawing/2014/main" id="{2ED0AF7A-1711-4958-9F80-3C20531C6B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76036" y="2406681"/>
            <a:ext cx="386732" cy="386732"/>
          </a:xfrm>
          <a:prstGeom prst="rect">
            <a:avLst/>
          </a:prstGeom>
        </p:spPr>
      </p:pic>
      <p:sp>
        <p:nvSpPr>
          <p:cNvPr id="77" name="Textfeld 76">
            <a:extLst>
              <a:ext uri="{FF2B5EF4-FFF2-40B4-BE49-F238E27FC236}">
                <a16:creationId xmlns:a16="http://schemas.microsoft.com/office/drawing/2014/main" id="{7623E13E-F2AE-4580-8691-95E39F10BD9B}"/>
              </a:ext>
            </a:extLst>
          </p:cNvPr>
          <p:cNvSpPr txBox="1"/>
          <p:nvPr/>
        </p:nvSpPr>
        <p:spPr>
          <a:xfrm>
            <a:off x="6319811" y="2446159"/>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A</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8" name="Rechteck: abgerundete Ecken 77">
            <a:extLst>
              <a:ext uri="{FF2B5EF4-FFF2-40B4-BE49-F238E27FC236}">
                <a16:creationId xmlns:a16="http://schemas.microsoft.com/office/drawing/2014/main" id="{18DCC502-8BC0-43C6-9B51-D29BE2C15E2C}"/>
              </a:ext>
            </a:extLst>
          </p:cNvPr>
          <p:cNvSpPr/>
          <p:nvPr/>
        </p:nvSpPr>
        <p:spPr>
          <a:xfrm>
            <a:off x="7432664" y="1980137"/>
            <a:ext cx="4512059" cy="3520953"/>
          </a:xfrm>
          <a:prstGeom prst="roundRect">
            <a:avLst>
              <a:gd name="adj" fmla="val 745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Tahoma" panose="020B0604030504040204" pitchFamily="34" charset="0"/>
              <a:ea typeface="Tahoma" panose="020B0604030504040204" pitchFamily="34" charset="0"/>
              <a:cs typeface="Tahoma" panose="020B0604030504040204" pitchFamily="34" charset="0"/>
            </a:endParaRPr>
          </a:p>
        </p:txBody>
      </p:sp>
      <p:sp>
        <p:nvSpPr>
          <p:cNvPr id="79" name="Rechteck 78">
            <a:extLst>
              <a:ext uri="{FF2B5EF4-FFF2-40B4-BE49-F238E27FC236}">
                <a16:creationId xmlns:a16="http://schemas.microsoft.com/office/drawing/2014/main" id="{589C6CC4-0668-4075-AEC0-4DC6E254F7EA}"/>
              </a:ext>
            </a:extLst>
          </p:cNvPr>
          <p:cNvSpPr/>
          <p:nvPr/>
        </p:nvSpPr>
        <p:spPr>
          <a:xfrm>
            <a:off x="7489637" y="2080756"/>
            <a:ext cx="4501375" cy="3323987"/>
          </a:xfrm>
          <a:prstGeom prst="rect">
            <a:avLst/>
          </a:prstGeom>
        </p:spPr>
        <p:txBody>
          <a:bodyPr wrap="square">
            <a:spAutoFit/>
          </a:bodyPr>
          <a:lstStyle/>
          <a:p>
            <a:r>
              <a:rPr lang="en-US" sz="1400" b="1" dirty="0" err="1">
                <a:latin typeface="Tahoma" panose="020B0604030504040204" pitchFamily="34" charset="0"/>
                <a:ea typeface="Tahoma" panose="020B0604030504040204" pitchFamily="34" charset="0"/>
                <a:cs typeface="Tahoma" panose="020B0604030504040204" pitchFamily="34" charset="0"/>
              </a:rPr>
              <a:t>Ansteckung</a:t>
            </a:r>
            <a:r>
              <a:rPr lang="en-US" sz="1400" b="1"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Immer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wenn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eine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infizierte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Figur</a:t>
            </a:r>
            <a:r>
              <a:rPr lang="en-US" sz="1400" dirty="0">
                <a:latin typeface="Tahoma" panose="020B0604030504040204" pitchFamily="34" charset="0"/>
                <a:ea typeface="Tahoma" panose="020B0604030504040204" pitchFamily="34" charset="0"/>
                <a:cs typeface="Tahoma" panose="020B0604030504040204" pitchFamily="34" charset="0"/>
              </a:rPr>
              <a:t> in der </a:t>
            </a:r>
            <a:r>
              <a:rPr lang="en-US" sz="1400" dirty="0" err="1">
                <a:latin typeface="Tahoma" panose="020B0604030504040204" pitchFamily="34" charset="0"/>
                <a:ea typeface="Tahoma" panose="020B0604030504040204" pitchFamily="34" charset="0"/>
                <a:cs typeface="Tahoma" panose="020B0604030504040204" pitchFamily="34" charset="0"/>
              </a:rPr>
              <a:t>Nähe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einer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anderen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Figur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steht</a:t>
            </a:r>
            <a:r>
              <a:rPr lang="en-US" sz="1400" dirty="0">
                <a:latin typeface="Tahoma" panose="020B0604030504040204" pitchFamily="34" charset="0"/>
                <a:ea typeface="Tahoma" panose="020B0604030504040204" pitchFamily="34" charset="0"/>
                <a:cs typeface="Tahoma" panose="020B0604030504040204" pitchFamily="34" charset="0"/>
              </a:rPr>
              <a:t> – </a:t>
            </a:r>
            <a:r>
              <a:rPr lang="en-US" sz="1400" dirty="0" err="1">
                <a:latin typeface="Tahoma" panose="020B0604030504040204" pitchFamily="34" charset="0"/>
                <a:ea typeface="Tahoma" panose="020B0604030504040204" pitchFamily="34" charset="0"/>
                <a:cs typeface="Tahoma" panose="020B0604030504040204" pitchFamily="34" charset="0"/>
              </a:rPr>
              <a:t>egal</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welche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Figur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sich</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bewegt</a:t>
            </a:r>
            <a:r>
              <a:rPr lang="en-US" sz="1400" dirty="0">
                <a:latin typeface="Tahoma" panose="020B0604030504040204" pitchFamily="34" charset="0"/>
                <a:ea typeface="Tahoma" panose="020B0604030504040204" pitchFamily="34" charset="0"/>
                <a:cs typeface="Tahoma" panose="020B0604030504040204" pitchFamily="34" charset="0"/>
              </a:rPr>
              <a:t> hat – </a:t>
            </a:r>
            <a:r>
              <a:rPr lang="en-US" sz="1400" dirty="0" err="1">
                <a:latin typeface="Tahoma" panose="020B0604030504040204" pitchFamily="34" charset="0"/>
                <a:ea typeface="Tahoma" panose="020B0604030504040204" pitchFamily="34" charset="0"/>
                <a:cs typeface="Tahoma" panose="020B0604030504040204" pitchFamily="34" charset="0"/>
              </a:rPr>
              <a:t>kann</a:t>
            </a:r>
            <a:r>
              <a:rPr lang="en-US" sz="1400" dirty="0">
                <a:latin typeface="Tahoma" panose="020B0604030504040204" pitchFamily="34" charset="0"/>
                <a:ea typeface="Tahoma" panose="020B0604030504040204" pitchFamily="34" charset="0"/>
                <a:cs typeface="Tahoma" panose="020B0604030504040204" pitchFamily="34" charset="0"/>
              </a:rPr>
              <a:t> es </a:t>
            </a:r>
            <a:r>
              <a:rPr lang="en-US" sz="1400" dirty="0" err="1">
                <a:latin typeface="Tahoma" panose="020B0604030504040204" pitchFamily="34" charset="0"/>
                <a:ea typeface="Tahoma" panose="020B0604030504040204" pitchFamily="34" charset="0"/>
                <a:cs typeface="Tahoma" panose="020B0604030504040204" pitchFamily="34" charset="0"/>
              </a:rPr>
              <a:t>zu</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einer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Ansteckung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kommen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Doppelinfektionen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sind</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möglich</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Impfungen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schützen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nicht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vor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direkten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Ansteckungen</a:t>
            </a:r>
            <a:r>
              <a:rPr lang="en-US" sz="1400" dirty="0">
                <a:latin typeface="Tahoma" panose="020B0604030504040204" pitchFamily="34" charset="0"/>
                <a:ea typeface="Tahoma" panose="020B0604030504040204" pitchFamily="34" charset="0"/>
                <a:cs typeface="Tahoma" panose="020B0604030504040204" pitchFamily="34" charset="0"/>
              </a:rPr>
              <a:t>.</a:t>
            </a:r>
          </a:p>
          <a:p>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a:p>
            <a:r>
              <a:rPr lang="en-US" sz="1400" dirty="0" err="1">
                <a:latin typeface="Tahoma" panose="020B0604030504040204" pitchFamily="34" charset="0"/>
                <a:ea typeface="Tahoma" panose="020B0604030504040204" pitchFamily="34" charset="0"/>
                <a:cs typeface="Tahoma" panose="020B0604030504040204" pitchFamily="34" charset="0"/>
              </a:rPr>
              <a:t>Verteile</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nach</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jeder</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Bewegung</a:t>
            </a:r>
            <a:r>
              <a:rPr lang="en-US" sz="1400" dirty="0">
                <a:latin typeface="Tahoma" panose="020B0604030504040204" pitchFamily="34" charset="0"/>
                <a:ea typeface="Tahoma" panose="020B0604030504040204" pitchFamily="34" charset="0"/>
                <a:cs typeface="Tahoma" panose="020B0604030504040204" pitchFamily="34" charset="0"/>
              </a:rPr>
              <a:t> Corona-</a:t>
            </a:r>
            <a:r>
              <a:rPr lang="en-US" sz="1400" dirty="0" err="1">
                <a:latin typeface="Tahoma" panose="020B0604030504040204" pitchFamily="34" charset="0"/>
                <a:ea typeface="Tahoma" panose="020B0604030504040204" pitchFamily="34" charset="0"/>
                <a:cs typeface="Tahoma" panose="020B0604030504040204" pitchFamily="34" charset="0"/>
              </a:rPr>
              <a:t>Karten</a:t>
            </a:r>
            <a:r>
              <a:rPr lang="en-US" sz="1400" dirty="0">
                <a:latin typeface="Tahoma" panose="020B0604030504040204" pitchFamily="34" charset="0"/>
                <a:ea typeface="Tahoma" panose="020B0604030504040204" pitchFamily="34" charset="0"/>
                <a:cs typeface="Tahoma" panose="020B0604030504040204" pitchFamily="34" charset="0"/>
              </a:rPr>
              <a:t> an die neu </a:t>
            </a:r>
            <a:r>
              <a:rPr lang="en-US" sz="1400" dirty="0" err="1">
                <a:latin typeface="Tahoma" panose="020B0604030504040204" pitchFamily="34" charset="0"/>
                <a:ea typeface="Tahoma" panose="020B0604030504040204" pitchFamily="34" charset="0"/>
                <a:cs typeface="Tahoma" panose="020B0604030504040204" pitchFamily="34" charset="0"/>
              </a:rPr>
              <a:t>angesteckten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Figuren</a:t>
            </a:r>
            <a:r>
              <a:rPr lang="en-US" sz="1400" dirty="0">
                <a:latin typeface="Tahoma" panose="020B0604030504040204" pitchFamily="34" charset="0"/>
                <a:ea typeface="Tahoma" panose="020B0604030504040204" pitchFamily="34" charset="0"/>
                <a:cs typeface="Tahoma" panose="020B0604030504040204" pitchFamily="34" charset="0"/>
              </a:rPr>
              <a:t>.</a:t>
            </a:r>
          </a:p>
        </p:txBody>
      </p:sp>
      <p:graphicFrame>
        <p:nvGraphicFramePr>
          <p:cNvPr id="2" name="Tabelle 1">
            <a:extLst>
              <a:ext uri="{FF2B5EF4-FFF2-40B4-BE49-F238E27FC236}">
                <a16:creationId xmlns:a16="http://schemas.microsoft.com/office/drawing/2014/main" id="{7A7270D9-61BB-4501-9AAB-2A7C99A595F3}"/>
              </a:ext>
            </a:extLst>
          </p:cNvPr>
          <p:cNvGraphicFramePr>
            <a:graphicFrameLocks noGrp="1"/>
          </p:cNvGraphicFramePr>
          <p:nvPr>
            <p:extLst>
              <p:ext uri="{D42A27DB-BD31-4B8C-83A1-F6EECF244321}">
                <p14:modId xmlns:p14="http://schemas.microsoft.com/office/powerpoint/2010/main" val="831843541"/>
              </p:ext>
            </p:extLst>
          </p:nvPr>
        </p:nvGraphicFramePr>
        <p:xfrm>
          <a:off x="7571415" y="3315867"/>
          <a:ext cx="4262445" cy="1483360"/>
        </p:xfrm>
        <a:graphic>
          <a:graphicData uri="http://schemas.openxmlformats.org/drawingml/2006/table">
            <a:tbl>
              <a:tblPr firstRow="1" bandRow="1">
                <a:tableStyleId>{5940675A-B579-460E-94D1-54222C63F5DA}</a:tableStyleId>
              </a:tblPr>
              <a:tblGrid>
                <a:gridCol w="2027864">
                  <a:extLst>
                    <a:ext uri="{9D8B030D-6E8A-4147-A177-3AD203B41FA5}">
                      <a16:colId xmlns:a16="http://schemas.microsoft.com/office/drawing/2014/main" val="2512159087"/>
                    </a:ext>
                  </a:extLst>
                </a:gridCol>
                <a:gridCol w="1103596">
                  <a:extLst>
                    <a:ext uri="{9D8B030D-6E8A-4147-A177-3AD203B41FA5}">
                      <a16:colId xmlns:a16="http://schemas.microsoft.com/office/drawing/2014/main" val="4097628892"/>
                    </a:ext>
                  </a:extLst>
                </a:gridCol>
                <a:gridCol w="1130985">
                  <a:extLst>
                    <a:ext uri="{9D8B030D-6E8A-4147-A177-3AD203B41FA5}">
                      <a16:colId xmlns:a16="http://schemas.microsoft.com/office/drawing/2014/main" val="664423085"/>
                    </a:ext>
                  </a:extLst>
                </a:gridCol>
              </a:tblGrid>
              <a:tr h="370840">
                <a:tc>
                  <a:txBody>
                    <a:bodyPr/>
                    <a:lstStyle/>
                    <a:p>
                      <a:r>
                        <a:rPr lang="en-US" sz="1400" b="1" dirty="0" err="1"/>
                        <a:t>Abstand</a:t>
                      </a:r>
                      <a:endParaRPr lang="en-DE" sz="1400" b="1" dirty="0"/>
                    </a:p>
                  </a:txBody>
                  <a:tcPr/>
                </a:tc>
                <a:tc>
                  <a:txBody>
                    <a:bodyPr/>
                    <a:lstStyle/>
                    <a:p>
                      <a:r>
                        <a:rPr lang="en-US" sz="1400" b="1" dirty="0"/>
                        <a:t>Corona A</a:t>
                      </a:r>
                      <a:endParaRPr lang="en-DE" sz="1400" b="1" dirty="0"/>
                    </a:p>
                  </a:txBody>
                  <a:tcPr/>
                </a:tc>
                <a:tc>
                  <a:txBody>
                    <a:bodyPr/>
                    <a:lstStyle/>
                    <a:p>
                      <a:r>
                        <a:rPr lang="en-US" sz="1400" b="1" dirty="0"/>
                        <a:t>Corona B</a:t>
                      </a:r>
                      <a:endParaRPr lang="en-DE" sz="1400" b="1" dirty="0"/>
                    </a:p>
                  </a:txBody>
                  <a:tcPr/>
                </a:tc>
                <a:extLst>
                  <a:ext uri="{0D108BD9-81ED-4DB2-BD59-A6C34878D82A}">
                    <a16:rowId xmlns:a16="http://schemas.microsoft.com/office/drawing/2014/main" val="3208554216"/>
                  </a:ext>
                </a:extLst>
              </a:tr>
              <a:tr h="370840">
                <a:tc>
                  <a:txBody>
                    <a:bodyPr/>
                    <a:lstStyle/>
                    <a:p>
                      <a:r>
                        <a:rPr lang="en-US" sz="1400" dirty="0" err="1"/>
                        <a:t>Selbes</a:t>
                      </a:r>
                      <a:r>
                        <a:rPr lang="en-US" sz="1400" dirty="0"/>
                        <a:t> Feld</a:t>
                      </a:r>
                      <a:endParaRPr lang="en-DE" sz="1400" dirty="0"/>
                    </a:p>
                  </a:txBody>
                  <a:tcPr/>
                </a:tc>
                <a:tc rowSpan="2">
                  <a:txBody>
                    <a:bodyPr/>
                    <a:lstStyle/>
                    <a:p>
                      <a:endParaRPr lang="en-DE" sz="1400" dirty="0"/>
                    </a:p>
                  </a:txBody>
                  <a:tcPr/>
                </a:tc>
                <a:tc rowSpan="3">
                  <a:txBody>
                    <a:bodyPr/>
                    <a:lstStyle/>
                    <a:p>
                      <a:endParaRPr lang="en-DE" sz="1400" dirty="0"/>
                    </a:p>
                  </a:txBody>
                  <a:tcPr/>
                </a:tc>
                <a:extLst>
                  <a:ext uri="{0D108BD9-81ED-4DB2-BD59-A6C34878D82A}">
                    <a16:rowId xmlns:a16="http://schemas.microsoft.com/office/drawing/2014/main" val="3428781891"/>
                  </a:ext>
                </a:extLst>
              </a:tr>
              <a:tr h="370840">
                <a:tc>
                  <a:txBody>
                    <a:bodyPr/>
                    <a:lstStyle/>
                    <a:p>
                      <a:r>
                        <a:rPr lang="en-US" sz="1400" dirty="0" err="1"/>
                        <a:t>Nachbar</a:t>
                      </a:r>
                      <a:endParaRPr lang="en-DE" sz="1400" dirty="0"/>
                    </a:p>
                  </a:txBody>
                  <a:tcPr/>
                </a:tc>
                <a:tc vMerge="1">
                  <a:txBody>
                    <a:bodyPr/>
                    <a:lstStyle/>
                    <a:p>
                      <a:endParaRPr lang="en-DE" dirty="0"/>
                    </a:p>
                  </a:txBody>
                  <a:tcPr/>
                </a:tc>
                <a:tc vMerge="1">
                  <a:txBody>
                    <a:bodyPr/>
                    <a:lstStyle/>
                    <a:p>
                      <a:endParaRPr lang="en-DE" dirty="0"/>
                    </a:p>
                  </a:txBody>
                  <a:tcPr/>
                </a:tc>
                <a:extLst>
                  <a:ext uri="{0D108BD9-81ED-4DB2-BD59-A6C34878D82A}">
                    <a16:rowId xmlns:a16="http://schemas.microsoft.com/office/drawing/2014/main" val="1092752862"/>
                  </a:ext>
                </a:extLst>
              </a:tr>
              <a:tr h="370840">
                <a:tc>
                  <a:txBody>
                    <a:bodyPr/>
                    <a:lstStyle/>
                    <a:p>
                      <a:r>
                        <a:rPr lang="en-US" sz="1400" dirty="0"/>
                        <a:t>1 Feld </a:t>
                      </a:r>
                      <a:r>
                        <a:rPr lang="en-US" sz="1400" dirty="0" err="1"/>
                        <a:t>Zwischenraum</a:t>
                      </a:r>
                      <a:endParaRPr lang="en-DE" sz="1400" dirty="0"/>
                    </a:p>
                  </a:txBody>
                  <a:tcPr/>
                </a:tc>
                <a:tc>
                  <a:txBody>
                    <a:bodyPr/>
                    <a:lstStyle/>
                    <a:p>
                      <a:endParaRPr lang="en-DE" sz="1400" dirty="0"/>
                    </a:p>
                  </a:txBody>
                  <a:tcPr/>
                </a:tc>
                <a:tc vMerge="1">
                  <a:txBody>
                    <a:bodyPr/>
                    <a:lstStyle/>
                    <a:p>
                      <a:endParaRPr lang="en-DE" dirty="0"/>
                    </a:p>
                  </a:txBody>
                  <a:tcPr/>
                </a:tc>
                <a:extLst>
                  <a:ext uri="{0D108BD9-81ED-4DB2-BD59-A6C34878D82A}">
                    <a16:rowId xmlns:a16="http://schemas.microsoft.com/office/drawing/2014/main" val="325058711"/>
                  </a:ext>
                </a:extLst>
              </a:tr>
            </a:tbl>
          </a:graphicData>
        </a:graphic>
      </p:graphicFrame>
      <p:pic>
        <p:nvPicPr>
          <p:cNvPr id="83" name="Grafik 82">
            <a:extLst>
              <a:ext uri="{FF2B5EF4-FFF2-40B4-BE49-F238E27FC236}">
                <a16:creationId xmlns:a16="http://schemas.microsoft.com/office/drawing/2014/main" id="{536899B9-A336-4751-9CBC-11266AEB593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68180" y="3934559"/>
            <a:ext cx="386732" cy="386732"/>
          </a:xfrm>
          <a:prstGeom prst="rect">
            <a:avLst/>
          </a:prstGeom>
        </p:spPr>
      </p:pic>
      <p:sp>
        <p:nvSpPr>
          <p:cNvPr id="84" name="Textfeld 83">
            <a:extLst>
              <a:ext uri="{FF2B5EF4-FFF2-40B4-BE49-F238E27FC236}">
                <a16:creationId xmlns:a16="http://schemas.microsoft.com/office/drawing/2014/main" id="{C6E0C2CF-1398-4192-BDC9-68678D6817D6}"/>
              </a:ext>
            </a:extLst>
          </p:cNvPr>
          <p:cNvSpPr txBox="1"/>
          <p:nvPr/>
        </p:nvSpPr>
        <p:spPr>
          <a:xfrm>
            <a:off x="11108749" y="3974037"/>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6" name="Grafik 85">
            <a:extLst>
              <a:ext uri="{FF2B5EF4-FFF2-40B4-BE49-F238E27FC236}">
                <a16:creationId xmlns:a16="http://schemas.microsoft.com/office/drawing/2014/main" id="{B60ECA02-F5B3-456C-B450-E6EFD564D8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59036" y="3741194"/>
            <a:ext cx="386732" cy="386732"/>
          </a:xfrm>
          <a:prstGeom prst="rect">
            <a:avLst/>
          </a:prstGeom>
        </p:spPr>
      </p:pic>
      <p:sp>
        <p:nvSpPr>
          <p:cNvPr id="87" name="Textfeld 86">
            <a:extLst>
              <a:ext uri="{FF2B5EF4-FFF2-40B4-BE49-F238E27FC236}">
                <a16:creationId xmlns:a16="http://schemas.microsoft.com/office/drawing/2014/main" id="{611DF3C3-0432-4B69-81CD-590405C69097}"/>
              </a:ext>
            </a:extLst>
          </p:cNvPr>
          <p:cNvSpPr txBox="1"/>
          <p:nvPr/>
        </p:nvSpPr>
        <p:spPr>
          <a:xfrm>
            <a:off x="10002811" y="3780672"/>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A</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chteck 2">
            <a:extLst>
              <a:ext uri="{FF2B5EF4-FFF2-40B4-BE49-F238E27FC236}">
                <a16:creationId xmlns:a16="http://schemas.microsoft.com/office/drawing/2014/main" id="{AC2BAFA3-BFA7-44EB-AC9A-4F33E81BB6E9}"/>
              </a:ext>
            </a:extLst>
          </p:cNvPr>
          <p:cNvSpPr/>
          <p:nvPr/>
        </p:nvSpPr>
        <p:spPr>
          <a:xfrm>
            <a:off x="9720005" y="4089172"/>
            <a:ext cx="874920" cy="276999"/>
          </a:xfrm>
          <a:prstGeom prst="rect">
            <a:avLst/>
          </a:prstGeom>
        </p:spPr>
        <p:txBody>
          <a:bodyPr wrap="none">
            <a:spAutoFit/>
          </a:bodyPr>
          <a:lstStyle/>
          <a:p>
            <a:r>
              <a:rPr lang="en-US" sz="1200" dirty="0" err="1"/>
              <a:t>Angesteckt</a:t>
            </a:r>
            <a:endParaRPr lang="en-DE" sz="1200" dirty="0"/>
          </a:p>
        </p:txBody>
      </p:sp>
      <p:sp>
        <p:nvSpPr>
          <p:cNvPr id="88" name="Rechteck 87">
            <a:extLst>
              <a:ext uri="{FF2B5EF4-FFF2-40B4-BE49-F238E27FC236}">
                <a16:creationId xmlns:a16="http://schemas.microsoft.com/office/drawing/2014/main" id="{8F9C5246-AD98-4C6A-9881-B1147D1FA27E}"/>
              </a:ext>
            </a:extLst>
          </p:cNvPr>
          <p:cNvSpPr/>
          <p:nvPr/>
        </p:nvSpPr>
        <p:spPr>
          <a:xfrm>
            <a:off x="10824086" y="4346212"/>
            <a:ext cx="874920" cy="276999"/>
          </a:xfrm>
          <a:prstGeom prst="rect">
            <a:avLst/>
          </a:prstGeom>
        </p:spPr>
        <p:txBody>
          <a:bodyPr wrap="none">
            <a:spAutoFit/>
          </a:bodyPr>
          <a:lstStyle/>
          <a:p>
            <a:r>
              <a:rPr lang="en-US" sz="1200" dirty="0" err="1"/>
              <a:t>Angesteckt</a:t>
            </a:r>
            <a:endParaRPr lang="en-DE" sz="1200" dirty="0"/>
          </a:p>
        </p:txBody>
      </p:sp>
      <p:sp>
        <p:nvSpPr>
          <p:cNvPr id="90" name="Rechteck 89">
            <a:extLst>
              <a:ext uri="{FF2B5EF4-FFF2-40B4-BE49-F238E27FC236}">
                <a16:creationId xmlns:a16="http://schemas.microsoft.com/office/drawing/2014/main" id="{417D3113-3470-4392-A130-016998A48557}"/>
              </a:ext>
            </a:extLst>
          </p:cNvPr>
          <p:cNvSpPr/>
          <p:nvPr/>
        </p:nvSpPr>
        <p:spPr>
          <a:xfrm>
            <a:off x="9920128" y="4430257"/>
            <a:ext cx="502061" cy="369332"/>
          </a:xfrm>
          <a:prstGeom prst="rect">
            <a:avLst/>
          </a:prstGeom>
        </p:spPr>
        <p:txBody>
          <a:bodyPr wrap="none">
            <a:spAutoFit/>
          </a:bodyPr>
          <a:lstStyle/>
          <a:p>
            <a:r>
              <a:rPr lang="en-DE" dirty="0">
                <a:solidFill>
                  <a:schemeClr val="accent6"/>
                </a:solidFill>
              </a:rPr>
              <a:t>✔️</a:t>
            </a:r>
          </a:p>
        </p:txBody>
      </p:sp>
      <p:pic>
        <p:nvPicPr>
          <p:cNvPr id="91" name="Grafik 90">
            <a:extLst>
              <a:ext uri="{FF2B5EF4-FFF2-40B4-BE49-F238E27FC236}">
                <a16:creationId xmlns:a16="http://schemas.microsoft.com/office/drawing/2014/main" id="{940A0858-7C3C-46AC-8F58-ABF59A2E01D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205655" y="649151"/>
            <a:ext cx="1028700" cy="1171575"/>
          </a:xfrm>
          <a:prstGeom prst="rect">
            <a:avLst/>
          </a:prstGeom>
        </p:spPr>
      </p:pic>
      <p:pic>
        <p:nvPicPr>
          <p:cNvPr id="92" name="Grafik 91">
            <a:extLst>
              <a:ext uri="{FF2B5EF4-FFF2-40B4-BE49-F238E27FC236}">
                <a16:creationId xmlns:a16="http://schemas.microsoft.com/office/drawing/2014/main" id="{D9F56D8D-051F-4D30-84D8-B3D3BDA8CB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39570" y="1785203"/>
            <a:ext cx="386732" cy="386732"/>
          </a:xfrm>
          <a:prstGeom prst="rect">
            <a:avLst/>
          </a:prstGeom>
        </p:spPr>
      </p:pic>
      <p:sp>
        <p:nvSpPr>
          <p:cNvPr id="93" name="Textfeld 92">
            <a:extLst>
              <a:ext uri="{FF2B5EF4-FFF2-40B4-BE49-F238E27FC236}">
                <a16:creationId xmlns:a16="http://schemas.microsoft.com/office/drawing/2014/main" id="{FD307E29-D012-48F6-AE1B-373CE546CB51}"/>
              </a:ext>
            </a:extLst>
          </p:cNvPr>
          <p:cNvSpPr txBox="1"/>
          <p:nvPr/>
        </p:nvSpPr>
        <p:spPr>
          <a:xfrm>
            <a:off x="3983345" y="1824681"/>
            <a:ext cx="308098" cy="307777"/>
          </a:xfrm>
          <a:prstGeom prst="rect">
            <a:avLst/>
          </a:prstGeom>
          <a:noFill/>
        </p:spPr>
        <p:txBody>
          <a:bodyPr wrap="non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A</a:t>
            </a:r>
            <a:endParaRPr lang="en-DE"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6298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CCBA17E-22B7-4DE9-A618-794AA6D5D3DF}"/>
              </a:ext>
            </a:extLst>
          </p:cNvPr>
          <p:cNvSpPr/>
          <p:nvPr/>
        </p:nvSpPr>
        <p:spPr>
          <a:xfrm>
            <a:off x="380518" y="270670"/>
            <a:ext cx="11292551" cy="6555641"/>
          </a:xfrm>
          <a:prstGeom prst="rect">
            <a:avLst/>
          </a:prstGeom>
        </p:spPr>
        <p:txBody>
          <a:bodyPr wrap="square" numCol="2" spcCol="180000">
            <a:spAutoFit/>
          </a:bodyPr>
          <a:lstStyle/>
          <a:p>
            <a:pPr algn="ctr"/>
            <a:r>
              <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rPr>
              <a:t>Creative Commons Namensnennung-Nicht kommerziell-Share </a:t>
            </a:r>
            <a:r>
              <a:rPr lang="de-DE" sz="1000" b="1" dirty="0" err="1">
                <a:solidFill>
                  <a:srgbClr val="333333"/>
                </a:solidFill>
                <a:latin typeface="Tahoma" panose="020B0604030504040204" pitchFamily="34" charset="0"/>
                <a:ea typeface="Tahoma" panose="020B0604030504040204" pitchFamily="34" charset="0"/>
                <a:cs typeface="Tahoma" panose="020B0604030504040204" pitchFamily="34" charset="0"/>
              </a:rPr>
              <a:t>Alike</a:t>
            </a:r>
            <a:r>
              <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rPr>
              <a:t> 4.0 International Public License</a:t>
            </a:r>
          </a:p>
          <a:p>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Durch die Ausübung der lizenzierten Rechte (wie unten definiert) erklären Sie sich rechtsverbindlich mit den Bedingungen dieser Creative Commons Namensnennung – Nicht kommerziell – Share </a:t>
            </a:r>
            <a:r>
              <a:rPr lang="de-DE" sz="1000" dirty="0" err="1">
                <a:solidFill>
                  <a:srgbClr val="333333"/>
                </a:solidFill>
                <a:latin typeface="Tahoma" panose="020B0604030504040204" pitchFamily="34" charset="0"/>
                <a:ea typeface="Tahoma" panose="020B0604030504040204" pitchFamily="34" charset="0"/>
                <a:cs typeface="Tahoma" panose="020B0604030504040204" pitchFamily="34" charset="0"/>
              </a:rPr>
              <a:t>Alike</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4.0 International Public License (“Public License”) einverstanden. Soweit die vorliegende Public License als Lizenzvertrag anzusehen ist, gewährt Ihnen der Lizenzgeber die in der Public License genannten lizenzierten Rechte im Gegenzug dafür, dass Sie die Lizenzbedingungen akzeptieren, und gewährt Ihnen die entsprechenden Rechte in Hinblick auf Vorteile, die der Lizenzgeber durch das Verfügbarmachen des lizenzierten Materials unter diesen Bedingungen hat.</a:t>
            </a:r>
          </a:p>
          <a:p>
            <a:r>
              <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rPr>
              <a:t>Abschnitt 1 – Definitionen</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Abgewandeltes Material</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Material, welches durch Urheberrechte oder ähnliche Rechte geschützt ist und vom lizenzierten Material abgeleitet ist oder darauf aufbaut und in welchem das lizenzierte Material übersetzt, verändert, </a:t>
            </a:r>
            <a:r>
              <a:rPr lang="de-DE" sz="1000" dirty="0" err="1">
                <a:solidFill>
                  <a:srgbClr val="333333"/>
                </a:solidFill>
                <a:latin typeface="Tahoma" panose="020B0604030504040204" pitchFamily="34" charset="0"/>
                <a:ea typeface="Tahoma" panose="020B0604030504040204" pitchFamily="34" charset="0"/>
                <a:cs typeface="Tahoma" panose="020B0604030504040204" pitchFamily="34" charset="0"/>
              </a:rPr>
              <a:t>umarrangiert</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umgestaltet oder anderweitig modifiziert in einer Weise enthalten ist, die aufgrund des Urheberrechts oder ähnlicher Rechte des Lizenzgebers eine Zustimmung erfordert. Im Sinne der vorliegenden Public License entsteht immer abgewandeltes Material, wenn das lizenzierte Material ein Musikwerk, eine Darbietung oder eine Tonaufnahme ist und zur Vertonung von Bewegtbildern verwendet wird.</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Abwandlungslizenz</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die Lizenz, die Sie in Bezug auf Ihr Urheberrecht oder ähnliche Rechte an Ihren Beiträgen zum abgewandelten Material in </a:t>
            </a:r>
            <a:r>
              <a:rPr lang="de-DE" sz="1000" dirty="0" err="1">
                <a:solidFill>
                  <a:srgbClr val="333333"/>
                </a:solidFill>
                <a:latin typeface="Tahoma" panose="020B0604030504040204" pitchFamily="34" charset="0"/>
                <a:ea typeface="Tahoma" panose="020B0604030504040204" pitchFamily="34" charset="0"/>
                <a:cs typeface="Tahoma" panose="020B0604030504040204" pitchFamily="34" charset="0"/>
              </a:rPr>
              <a:t>Übereinstimmng</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mit den Bedingungen der vorliegenden Public License erteilen.</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BY-NC-SA-kompatible Lizenz</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eine unter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2"/>
              </a:rPr>
              <a:t>creativecommons.org/</a:t>
            </a:r>
            <a:r>
              <a:rPr lang="de-DE" sz="1000" dirty="0" err="1">
                <a:solidFill>
                  <a:srgbClr val="049CCF"/>
                </a:solidFill>
                <a:latin typeface="Tahoma" panose="020B0604030504040204" pitchFamily="34" charset="0"/>
                <a:ea typeface="Tahoma" panose="020B0604030504040204" pitchFamily="34" charset="0"/>
                <a:cs typeface="Tahoma" panose="020B0604030504040204" pitchFamily="34" charset="0"/>
                <a:hlinkClick r:id="rId2"/>
              </a:rPr>
              <a:t>compatiblelicenses</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genannte Lizenz, die Creative Commons als der vorliegenden Public License im Wesentlichen gleichwertig anerkannt hat.</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Urheberrecht und ähnliche Rechte</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das Urheberrecht und/oder ähnliche, dem Urheberrecht eng verwandte Rechte, einschließlich insbesondere des Rechts des ausübenden Künstlers, des Rechts zur Sendung, zur Tonaufnahme und des Sui-generis-Datenbankrechts, unabhängig davon, wie diese Rechte genannt oder kategorisiert werden. Im Sinne der vorliegenden Public License werden die in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3"/>
              </a:rPr>
              <a:t>2(b)(1)-(2)</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aufgeführten Rechte nicht als Urheberrecht und ähnliche Rechte angesehen.</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Wirksame technische Schutzmaßnahmen</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solche Maßnahmen, die gemäß gesetzlichen Regelungen auf der Basis des Artikels 11 des WIPO Copyright Treaty vom 20. Dezember 1996 und/oder ähnlicher internationaler Vereinbarungen ohne entsprechende Erlaubnis nicht umgangen werden dürfen.</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Ausnahmen und Beschränkungen</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Fair Use, Fair </a:t>
            </a:r>
            <a:r>
              <a:rPr lang="de-DE" sz="1000" dirty="0" err="1">
                <a:solidFill>
                  <a:srgbClr val="333333"/>
                </a:solidFill>
                <a:latin typeface="Tahoma" panose="020B0604030504040204" pitchFamily="34" charset="0"/>
                <a:ea typeface="Tahoma" panose="020B0604030504040204" pitchFamily="34" charset="0"/>
                <a:cs typeface="Tahoma" panose="020B0604030504040204" pitchFamily="34" charset="0"/>
              </a:rPr>
              <a:t>Dealing</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und/oder jegliche andere Ausnahme oder Beschränkung des Urheberrechts oder ähnlicher Rechte, die auf Ihre Nutzung des lizenzierten Materials Anwendung findet.</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Lizenzelemente</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die Lizenzeigenschaften, die in der Bezeichnung einer Creative Commons Public License aufgeführt werden. Die Lizenzelemente der vorliegenden Public License sind Namensnennung, Nicht kommerziell und Share </a:t>
            </a:r>
            <a:r>
              <a:rPr lang="de-DE" sz="1000" dirty="0" err="1">
                <a:solidFill>
                  <a:srgbClr val="333333"/>
                </a:solidFill>
                <a:latin typeface="Tahoma" panose="020B0604030504040204" pitchFamily="34" charset="0"/>
                <a:ea typeface="Tahoma" panose="020B0604030504040204" pitchFamily="34" charset="0"/>
                <a:cs typeface="Tahoma" panose="020B0604030504040204" pitchFamily="34" charset="0"/>
              </a:rPr>
              <a:t>Alike</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Lizenziertes Material</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das Werk der Literatur oder Kunst, die Datenbank oder das sonstige Material, welches der Lizenzgeber unter die vorliegende Public License gestellt hat.</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Lizenzierte Rechte</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die Ihnen unter den Bedingungen der vorliegenden Public License gewährten Rechte, welche auf solche Urheberrechte und ähnlichen Rechte beschränkt sind, die Ihre Nutzung des lizenzierten Materials betreffen und die der Lizenzgeber zu lizenzieren berechtigt ist.</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Lizenzgeber</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die natürliche(n) oder juristische(n) Person(en), die unter der vorliegenden Public License Rechte gewährt (oder gewähren).</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Nicht kommerziell</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meint nicht vorrangig auf einen geschäftlichen Vorteil oder eine geldwerte Vergütung gerichtet. Der Austausch von lizenziertem Material gegen anderes unter Urheberrecht oder ähnlichen Rechten geschütztes Material durch digitales File-Sharing oder ähnliche Mittel ist nicht kommerziell im Sinne der vorliegenden Public License, sofern in Verbindung damit keine geldwerte Vergütung erfolgt.</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Weitergabe</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meint, Material der Öffentlichkeit bereitzustellen durch beliebige Mittel oder Verfahren, die gemäß der lizenzierten Rechte Zustimmung erfordern, wie zum Beispiel Vervielfältigung, öffentliche Vorführung, öffentliche Darbietung, Vertrieb, Verbreitung, Wiedergabe oder Übernahme und öffentliche Zugänglichmachung bzw. Verfügbarmachung in solcher Weise, dass Mitglieder der Öffentlichkeit auf das Material von Orten und zu Zeiten ihrer Wahl zugreifen können.</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Sui-generis Datenbankrechte</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Rechte, die keine Urheberrechte sind, sondern gegründet sind auf die Richtlinie 96/9/EG des Europäischen Parlaments und des Rates vom 11. März 1996 über den rechtlichen Schutz von Datenbanken in der jeweils gültigen Fassung bzw. deren Nachfolgeregelungen, sowie andere im Wesentlichen funktionsgleiche Rechte anderswo auf der Welt.</a:t>
            </a:r>
          </a:p>
          <a:p>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Sie</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bezeichnet die natürliche oder juristische Person, die von lizenzierten Rechten unter der vorliegenden Public License Gebrauch macht. </a:t>
            </a: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Ihr bzw. Ihre</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hat die entsprechende Bedeutung.</a:t>
            </a:r>
            <a:b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b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r>
              <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rPr>
              <a:t>Abschnitt 2 – Umfang</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Lizenzgewährung</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Unter den Bedingungen der vorliegenden Public License gewährt der Lizenzgeber Ihnen eine weltweite, vergütungsfreie, nicht unterlizenzierbare, nicht-ausschließliche, unwiderrufliche Lizenz zur Ausübung der lizenzierten Rechte am lizenzierten Material, um:</a:t>
            </a:r>
          </a:p>
          <a:p>
            <a:pPr marL="1143000" lvl="2" indent="-22860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das lizenzierte Material ganz oder in Teilen zu vervielfältigen und weiterzugeben, jedoch nur für nicht kommerzielle Zwecke; und</a:t>
            </a:r>
          </a:p>
          <a:p>
            <a:pPr marL="1143000" lvl="2" indent="-22860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abgewandeltes Material zu erstellen, zu vervielfältigen und weiterzugeben, jedoch nur für nicht kommerzielle Zwecke.</a:t>
            </a:r>
          </a:p>
          <a:p>
            <a:pPr marL="742950" lvl="1" indent="-285750">
              <a:buFont typeface="+mj-lt"/>
              <a:buAutoNum type="alphaLcPeriod"/>
            </a:pPr>
            <a:r>
              <a:rPr lang="de-DE" sz="1000" u="sng" dirty="0">
                <a:solidFill>
                  <a:srgbClr val="333333"/>
                </a:solidFill>
                <a:latin typeface="Tahoma" panose="020B0604030504040204" pitchFamily="34" charset="0"/>
                <a:ea typeface="Tahoma" panose="020B0604030504040204" pitchFamily="34" charset="0"/>
                <a:cs typeface="Tahoma" panose="020B0604030504040204" pitchFamily="34" charset="0"/>
              </a:rPr>
              <a:t>Ausnahmen und Beschränkungen</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Es sei klargestellt, dass, wo immer gesetzliche Ausnahmen und Beschränkungen auf Ihre Nutzung Anwendung finden, die vorliegende Public License nicht anwendbar ist und Sie insoweit ihre Bedingungen nicht einhalten müssen.</a:t>
            </a:r>
          </a:p>
          <a:p>
            <a:pPr>
              <a:buFont typeface="+mj-lt"/>
              <a:buAutoNum type="alphaLcPeriod"/>
            </a:pP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0132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1E28BDC1-56D3-4183-AF28-5B7917CFC24F}"/>
              </a:ext>
            </a:extLst>
          </p:cNvPr>
          <p:cNvSpPr/>
          <p:nvPr/>
        </p:nvSpPr>
        <p:spPr>
          <a:xfrm>
            <a:off x="281651" y="157897"/>
            <a:ext cx="11719367" cy="6480000"/>
          </a:xfrm>
          <a:prstGeom prst="rect">
            <a:avLst/>
          </a:prstGeom>
        </p:spPr>
        <p:txBody>
          <a:bodyPr wrap="square" numCol="2" spcCol="180000">
            <a:spAutoFit/>
          </a:bodyPr>
          <a:lstStyle/>
          <a:p>
            <a:pPr marL="742950" lvl="1" indent="-285750">
              <a:buFont typeface="+mj-lt"/>
              <a:buAutoNum type="alphaLcPeriod"/>
            </a:pPr>
            <a:r>
              <a:rPr lang="de-DE" sz="1000" u="sng" dirty="0">
                <a:solidFill>
                  <a:srgbClr val="333333"/>
                </a:solidFill>
                <a:latin typeface="Tahoma" panose="020B0604030504040204" pitchFamily="34" charset="0"/>
                <a:ea typeface="Tahoma" panose="020B0604030504040204" pitchFamily="34" charset="0"/>
                <a:cs typeface="Tahoma" panose="020B0604030504040204" pitchFamily="34" charset="0"/>
              </a:rPr>
              <a:t>Laufzeit</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Die Laufzeit der vorliegenden Public License wird in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2"/>
              </a:rPr>
              <a:t>6(a)</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geregelt.</a:t>
            </a:r>
          </a:p>
          <a:p>
            <a:pPr marL="742950" lvl="1" indent="-285750">
              <a:buFont typeface="+mj-lt"/>
              <a:buAutoNum type="alphaLcPeriod"/>
            </a:pPr>
            <a:r>
              <a:rPr lang="de-DE" sz="1000" u="sng" dirty="0">
                <a:solidFill>
                  <a:srgbClr val="333333"/>
                </a:solidFill>
                <a:latin typeface="Tahoma" panose="020B0604030504040204" pitchFamily="34" charset="0"/>
                <a:ea typeface="Tahoma" panose="020B0604030504040204" pitchFamily="34" charset="0"/>
                <a:cs typeface="Tahoma" panose="020B0604030504040204" pitchFamily="34" charset="0"/>
              </a:rPr>
              <a:t>Medien und Formate; Gestattung technischer Modifikationen</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Der Lizenzgeber erlaubt Ihnen, die lizenzierten Rechte in allen bekannten und zukünftig entstehenden Medien und Formaten auszuüben und die dafür notwendigen technischen Modifikationen vorzunehmen. Der Lizenzgeber verzichtet auf jegliche und/oder versichert die Nichtausübung jeglicher Rechte und Befugnisse, Ihnen zu verbieten, technische Modifikationen vorzunehmen, die notwendig sind, um die lizenzierten Rechte ausüben zu können, einschließlich solcher, die zur Umgehung wirksamer technischer Schutzmaßnahmen erforderlich sind. Im Sinne der vorliegenden Public License entsteht kein abgewandeltes Material, soweit lediglich Modifikationen vorgenommen werden, die nach diesem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3"/>
              </a:rPr>
              <a:t>2(a)(4)</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zulässig sind.</a:t>
            </a:r>
          </a:p>
          <a:p>
            <a:pPr marL="742950" lvl="1" indent="-285750">
              <a:buFont typeface="+mj-lt"/>
              <a:buAutoNum type="alphaLcPeriod"/>
            </a:pPr>
            <a:r>
              <a:rPr lang="de-DE" sz="1000" u="sng" dirty="0">
                <a:solidFill>
                  <a:srgbClr val="333333"/>
                </a:solidFill>
                <a:latin typeface="Tahoma" panose="020B0604030504040204" pitchFamily="34" charset="0"/>
                <a:ea typeface="Tahoma" panose="020B0604030504040204" pitchFamily="34" charset="0"/>
                <a:cs typeface="Tahoma" panose="020B0604030504040204" pitchFamily="34" charset="0"/>
              </a:rPr>
              <a:t>Nachfolgende </a:t>
            </a:r>
            <a:r>
              <a:rPr lang="de-DE" sz="1000" u="sng" dirty="0" err="1">
                <a:solidFill>
                  <a:srgbClr val="333333"/>
                </a:solidFill>
                <a:latin typeface="Tahoma" panose="020B0604030504040204" pitchFamily="34" charset="0"/>
                <a:ea typeface="Tahoma" panose="020B0604030504040204" pitchFamily="34" charset="0"/>
                <a:cs typeface="Tahoma" panose="020B0604030504040204" pitchFamily="34" charset="0"/>
              </a:rPr>
              <a:t>EmpfängerAngebot</a:t>
            </a:r>
            <a:r>
              <a:rPr lang="de-DE" sz="1000" u="sng" dirty="0">
                <a:solidFill>
                  <a:srgbClr val="333333"/>
                </a:solidFill>
                <a:latin typeface="Tahoma" panose="020B0604030504040204" pitchFamily="34" charset="0"/>
                <a:ea typeface="Tahoma" panose="020B0604030504040204" pitchFamily="34" charset="0"/>
                <a:cs typeface="Tahoma" panose="020B0604030504040204" pitchFamily="34" charset="0"/>
              </a:rPr>
              <a:t> des Lizenzgebers – Lizenziertes Material</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Jeder Empfänger des lizenzierten Materials erhält automatisch ein Angebot des Lizenzgebers, die lizenzierten Rechte unter den Bedingungen der vorliegenden Public License </a:t>
            </a:r>
            <a:r>
              <a:rPr lang="de-DE" sz="1000" dirty="0" err="1">
                <a:solidFill>
                  <a:srgbClr val="333333"/>
                </a:solidFill>
                <a:latin typeface="Tahoma" panose="020B0604030504040204" pitchFamily="34" charset="0"/>
                <a:ea typeface="Tahoma" panose="020B0604030504040204" pitchFamily="34" charset="0"/>
                <a:cs typeface="Tahoma" panose="020B0604030504040204" pitchFamily="34" charset="0"/>
              </a:rPr>
              <a:t>auzuüben</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mj-lt"/>
              <a:buAutoNum type="alphaLcPeriod"/>
            </a:pPr>
            <a:r>
              <a:rPr lang="de-DE" sz="1000" u="sng" dirty="0">
                <a:solidFill>
                  <a:srgbClr val="333333"/>
                </a:solidFill>
                <a:latin typeface="Tahoma" panose="020B0604030504040204" pitchFamily="34" charset="0"/>
                <a:ea typeface="Tahoma" panose="020B0604030504040204" pitchFamily="34" charset="0"/>
                <a:cs typeface="Tahoma" panose="020B0604030504040204" pitchFamily="34" charset="0"/>
              </a:rPr>
              <a:t>Zusätzliches Angebot des Lizenzgebers – Abgewandeltes Material</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Jeder, der abgewandeltes Material von Ihnen erhält, erhält automatisch vom Lizenzgeber ein Angebot, die lizenzierten Rechte am abgewandelten Material unter den Bedingungen der durch Sie vergebenen Abwandlungslizenz auszuüben.</a:t>
            </a:r>
          </a:p>
          <a:p>
            <a:pPr marL="742950" lvl="1" indent="-285750">
              <a:buFont typeface="+mj-lt"/>
              <a:buAutoNum type="alphaLcPeriod"/>
            </a:pPr>
            <a:r>
              <a:rPr lang="de-DE" sz="1000" u="sng" dirty="0">
                <a:solidFill>
                  <a:srgbClr val="333333"/>
                </a:solidFill>
                <a:latin typeface="Tahoma" panose="020B0604030504040204" pitchFamily="34" charset="0"/>
                <a:ea typeface="Tahoma" panose="020B0604030504040204" pitchFamily="34" charset="0"/>
                <a:cs typeface="Tahoma" panose="020B0604030504040204" pitchFamily="34" charset="0"/>
              </a:rPr>
              <a:t>Keine Beschränkungen für nachfolgende Empfänger</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Sie dürfen keine zusätzlichen oder abweichenden Bedingungen fordern oder das lizenzierte Material mit solchen belegen oder darauf wirksame technische Maßnahmen anwenden, sofern dadurch die Ausübung der lizenzierten Rechte durch Empfänger des lizenzierten Materials eingeschränkt wird.</a:t>
            </a:r>
          </a:p>
          <a:p>
            <a:pPr marL="742950" lvl="1" indent="-285750">
              <a:buFont typeface="+mj-lt"/>
              <a:buAutoNum type="alphaLcPeriod"/>
            </a:pPr>
            <a:r>
              <a:rPr lang="de-DE" sz="1000" u="sng" dirty="0">
                <a:solidFill>
                  <a:srgbClr val="333333"/>
                </a:solidFill>
                <a:latin typeface="Tahoma" panose="020B0604030504040204" pitchFamily="34" charset="0"/>
                <a:ea typeface="Tahoma" panose="020B0604030504040204" pitchFamily="34" charset="0"/>
                <a:cs typeface="Tahoma" panose="020B0604030504040204" pitchFamily="34" charset="0"/>
              </a:rPr>
              <a:t>Inhaltliche Indifferenz</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Die vorliegende Public License begründet nicht die Erlaubnis, zu behaupten oder den Eindruck zu erwecken, dass Sie oder Ihre Nutzung des lizenzierten Materials mit dem Lizenzgeber oder den Zuschreibungsempfängern gemäß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4"/>
              </a:rPr>
              <a:t>3(a)(1)(A)(i)</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in Verbindung stehen oder durch ihn gefördert, gutgeheißen oder offiziell anerkannt werden.</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Sonstige Rechte</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Urheberpersönlichkeitsrechte, wie etwa zum Schutz vor Werkentstellungen, werden durch die vorliegende Public License ebenso wenig mitlizenziert wie das Recht auf Privatheit, auf Datenschutz und/oder ähnliche Persönlichkeitsrechte; gleichwohl verzichtet der Lizenzgeber auf derlei Rechte bzw. ihre Durchsetzung, soweit dies für Ihre Ausübung der lizenzierten Rechte erforderlich und möglich ist, jedoch nicht darüber hinaus.</a:t>
            </a: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Patent- und Kennzeichenrechte werden durch die vorliegende Public License nicht lizenziert.</a:t>
            </a: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Soweit wie möglich verzichtet der Lizenzgeber auf Vergütung durch Sie für die Ausübung der lizenzierten Rechte, sowohl direkt als auch durch eine Verwertungsgesellschaft unter welchem freiwilligen oder abdingbaren gesetzlichen oder Pflichtlizenzmechanismus auch immer eingezogen. In allen übrigen Fällen behält sich der Lizenzgeber ausdrücklich jedes Recht vor, Vergütungen zu fordern, einschließlich für Nutzungen des lizenzierten Materials für andere als nicht kommerzielle Zwecke.</a:t>
            </a:r>
          </a:p>
          <a:p>
            <a:r>
              <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rPr>
              <a:t>Abschnitt 3 – Lizenzbedingungen</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Ihre Ausübung der lizenzierten Rechte unterliegt ausdrücklich folgenden Bedingungen.</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Namensnennung</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Wenn Sie das lizenzierte Material weitergeben (auch in veränderter Form), müssen Sie:</a:t>
            </a:r>
          </a:p>
          <a:p>
            <a:pPr marL="1143000" lvl="2" indent="-22860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die folgenden Angaben beibehalten, soweit sie vom Lizenzgeber dem lizenzierten Material beigefügt wurden:</a:t>
            </a:r>
          </a:p>
          <a:p>
            <a:pPr marL="1600200" lvl="3" indent="-22860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die Bezeichnung der/des Ersteller(s) des lizenzierten Materials und anderer, die für eine Namensnennung vorgesehen sind (auch durch Pseudonym, falls angegeben), in jeder durch den Lizenzgeber verlangten Form, die angemessen ist;</a:t>
            </a:r>
          </a:p>
          <a:p>
            <a:pPr marL="1600200" lvl="3" indent="-22860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einen Copyright-Vermerk;</a:t>
            </a:r>
          </a:p>
          <a:p>
            <a:pPr marL="1600200" lvl="3" indent="-22860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einen Hinweis auf die vorliegende Public License;</a:t>
            </a:r>
          </a:p>
          <a:p>
            <a:pPr marL="1600200" lvl="3" indent="-22860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einen Hinweis auf den Haftungsausschluss;</a:t>
            </a:r>
          </a:p>
          <a:p>
            <a:pPr marL="1600200" lvl="3" indent="-22860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soweit vernünftigerweise praktikabel einen URI oder Hyperlink zum lizenzierten Material;</a:t>
            </a:r>
          </a:p>
          <a:p>
            <a:pPr marL="1143000" lvl="2" indent="-22860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angeben, falls Sie das lizenzierte Material verändert haben, und alle vorherigen Änderungsangaben beibehalten; und</a:t>
            </a:r>
          </a:p>
          <a:p>
            <a:pPr marL="1143000" lvl="2" indent="-22860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angeben, dass das lizenzierte Material unter der vorliegenden Public License steht, und deren Text oder URI oder einen Hyperlink darauf beifügen.</a:t>
            </a: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Sie dürfen die Bedingungen des Abschnitts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5"/>
              </a:rPr>
              <a:t>3(a)(1)</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in jeder angemessenen Form erfüllen, je nach Medium, Mittel und Kontext in bzw. mit dem Sie das lizenzierte Material weitergeben. Es kann zum Beispiel angemessen sein, die Bedingungen durch Angabe eines URI oder Hyperlinks auf eine Quelle zu erfüllen, die die erforderlichen Informationen enthält.</a:t>
            </a: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Falls der Lizenzgeber es verlangt, müssen Sie die gemäß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6"/>
              </a:rPr>
              <a:t>3(a)(1)(A)</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erforderlichen Informationen entfernen, soweit dies vernünftigerweise praktikabel ist.</a:t>
            </a: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Share </a:t>
            </a:r>
            <a:r>
              <a:rPr lang="de-DE" sz="1000" b="1" dirty="0" err="1">
                <a:solidFill>
                  <a:srgbClr val="222222"/>
                </a:solidFill>
                <a:latin typeface="Tahoma" panose="020B0604030504040204" pitchFamily="34" charset="0"/>
                <a:ea typeface="Tahoma" panose="020B0604030504040204" pitchFamily="34" charset="0"/>
                <a:cs typeface="Tahoma" panose="020B0604030504040204" pitchFamily="34" charset="0"/>
              </a:rPr>
              <a:t>Alike</a:t>
            </a:r>
            <a:r>
              <a:rPr lang="de-DE" sz="1000" dirty="0" err="1">
                <a:solidFill>
                  <a:srgbClr val="333333"/>
                </a:solidFill>
                <a:latin typeface="Tahoma" panose="020B0604030504040204" pitchFamily="34" charset="0"/>
                <a:ea typeface="Tahoma" panose="020B0604030504040204" pitchFamily="34" charset="0"/>
                <a:cs typeface="Tahoma" panose="020B0604030504040204" pitchFamily="34" charset="0"/>
              </a:rPr>
              <a:t>Zusätzlich</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zu den Bedingungen in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7"/>
              </a:rPr>
              <a:t>3(a)</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gelten die folgenden Bedingungen, falls Sie abgewandeltes Material weitergeben, welches Sie selbst erstellt haben.</a:t>
            </a: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Die Abwandlungslizenz, die Sie vergeben, muss eine Creative-Commons-Lizenz der vorliegenden oder einer späteren Version mit den gleichen Lizenzelementen oder eine BY-NC-SA-kompatible Lizenz sein.</a:t>
            </a: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Sie müssen den Text oder einen URI oder Hyperlink auf die von Ihnen gewählte Abwandlungslizenz beifügen. Diese Bedingung dürfen Sie in jeder angemessenen Form erfüllen, je nach Medium, Mittel und Kontext in bzw. mit dem Sie abgewandeltes Material weitergeben.</a:t>
            </a: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Sie dürfen keine zusätzlichen oder abweichenden Bedingungen anbieten oder das abgewandelte Material mit solchen belegen oder darauf wirksame technische Maßnahmen anwenden, sofern dadurch die Ausübung der Rechte am abgewandelten Material eingeschränkt wird, die Sie unter der Abwandlungslizenz gewähren.</a:t>
            </a:r>
          </a:p>
        </p:txBody>
      </p:sp>
    </p:spTree>
    <p:extLst>
      <p:ext uri="{BB962C8B-B14F-4D97-AF65-F5344CB8AC3E}">
        <p14:creationId xmlns:p14="http://schemas.microsoft.com/office/powerpoint/2010/main" val="278077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5FBD4AE-F321-4BA1-A453-98A2AFD9C570}"/>
              </a:ext>
            </a:extLst>
          </p:cNvPr>
          <p:cNvSpPr/>
          <p:nvPr/>
        </p:nvSpPr>
        <p:spPr>
          <a:xfrm>
            <a:off x="341452" y="143848"/>
            <a:ext cx="11140633" cy="6480000"/>
          </a:xfrm>
          <a:prstGeom prst="rect">
            <a:avLst/>
          </a:prstGeom>
        </p:spPr>
        <p:txBody>
          <a:bodyPr wrap="square" numCol="2" spcCol="180000">
            <a:spAutoFit/>
          </a:bodyPr>
          <a:lstStyle/>
          <a:p>
            <a:r>
              <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rPr>
              <a:t>Abschnitt 4 – Sui-generis-Datenbankrechte</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Soweit die lizenzierten Rechte Sui-generis-Datenbankrechte beinhalten, die auf Ihre Nutzung des lizenzierten Materials Anwendung finden, gilt:</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es sei klargestellt, dass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2"/>
              </a:rPr>
              <a:t>2(a)(1)</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Ihnen lediglich zu nicht kommerziellen Zwecken das Recht gewährt, die gesamten Inhalte der Datenbank oder wesentliche Teile davon zu entnehmen, weiterzuverwenden, zu vervielfältigen und weiterzugeben;</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sofern Sie alle Inhalte der Datenbank oder wesentliche Teile davon in eine Datenbank aufnehmen, an der Sie Sui-generis-Datenbankrechte haben, dann gilt die Datenbank, an der Sie Sui-generis-Datenbankrechte haben (aber nicht ihre einzelnen Inhalte) als abgewandeltes Material, insbesondere in Bezug auf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3"/>
              </a:rPr>
              <a:t>3(b)</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und</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Sie müssen die Bedingungen des Abschnitts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4"/>
              </a:rPr>
              <a:t>3(a)</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einhalten, wenn sie alle Datenbankinhalte oder wesentliche Teile davon weitergeben.</a:t>
            </a:r>
          </a:p>
          <a:p>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Es sei ferner klargestellt, dass dieser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5"/>
              </a:rPr>
              <a:t>4</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Ihre Verpflichtungen aus der vorliegenden Public License nur ergänzt und nicht ersetzt, soweit die lizenzierten Rechte andere Urheberrechte oder ähnliche Rechte enthalten.</a:t>
            </a:r>
          </a:p>
          <a:p>
            <a:r>
              <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rPr>
              <a:t>Abschnitt 5 – Gewährleistungsausschluss und Haftungsbeschränkung</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Sofern der Lizenzgeber nicht separat anderes erklärt und so weit wie möglich, bietet der Lizenzgeber das lizenzierte Material so wie es ist und verfügbar ist an und sagt in Bezug auf das lizenzierte Material keine bestimmten Eigenschaften zu, weder ausdrücklich noch konkludent oder anderweitig, und schließt jegliche Gewährleistung aus, einschließlich der gesetzlichen. Dies umfasst insbesondere das Freisein von Rechtsmängeln, Verkehrsfähigkeit, Eignung für einen bestimmten Zweck, Wahrung der Rechte Dritter, Freisein von (auch verdeckten) Sachmängeln, Richtigkeit und das Vorliegen oder Nichtvorliegen von Irrtümern, gleichviel ob sie bekannt, unbekannt oder erkennbar sind. Dort, wo Gewährleistungsausschlüsse ganz oder teilweise unzulässig sind, gilt der vorliegende Ausschluss möglicherweise für Sie nicht.</a:t>
            </a:r>
            <a:endPar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buFont typeface="+mj-lt"/>
              <a:buAutoNum type="alphaLcPeriod"/>
            </a:pPr>
            <a:r>
              <a:rPr lang="de-DE" sz="1000" b="1" dirty="0">
                <a:solidFill>
                  <a:srgbClr val="222222"/>
                </a:solidFill>
                <a:latin typeface="Tahoma" panose="020B0604030504040204" pitchFamily="34" charset="0"/>
                <a:ea typeface="Tahoma" panose="020B0604030504040204" pitchFamily="34" charset="0"/>
                <a:cs typeface="Tahoma" panose="020B0604030504040204" pitchFamily="34" charset="0"/>
              </a:rPr>
              <a:t>Soweit wie möglich, haftet der Lizenzgeber Ihnen gegenüber nach keinem rechtlichen Konstrukt (einschließlich insbesondere Fahrlässigkeit) oder anderweitig für irgendwelche direkten, speziellen, indirekten, zufälligen, Folge-, Straf- exemplarischen oder anderen Verluste, Kosten, Aufwendungen oder Schäden, die sich aus der vorliegenden Public License oder der Nutzung des lizenzierten Materials ergeben, selbst wenn der Lizenzgeber auf die Möglichkeit solcher Verluste, Kosten, Aufwendungen oder Schäden hingewiesen wurde. Dort, wo Haftungsbeschränkungen ganz oder teilweise unzulässig sind, gilt die vorliegende Beschränkung möglicherweise für Sie nicht.</a:t>
            </a:r>
            <a:endPar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buFont typeface="+mj-lt"/>
              <a:buAutoNum type="alphaLcPeriod" startAt="3"/>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Der Gewährleistungsausschluss und die Haftungsbeschränkung oben sollen so ausgelegt werden, dass sie soweit wie möglich einem absoluten Haftungs- und Gewährleistungsausschluss nahe kommen.</a:t>
            </a:r>
          </a:p>
          <a:p>
            <a:r>
              <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rPr>
              <a:t>Abschnitt 6 – Laufzeit und Beendigung</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Die vorliegende Public License gilt bis zum Ablauf der Schutzfrist des Urheberrechts und der ähnlichen Rechte, die hiermit lizenziert werden. Gleichwohl erlöschen Ihre Rechte aus dieser Public License automatisch, wenn Sie die Bestimmungen dieser Public License nicht einhalten.</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Soweit Ihr Recht, das lizenzierte Material zu nutzen, gemäß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6"/>
              </a:rPr>
              <a:t>6(a)</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erloschen ist, lebt es wieder auf:</a:t>
            </a: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automatisch zu dem Zeitpunkt, an welchem die Verletzung abgestellt ist, sofern dies innerhalb von 30 Tagen seit Ihrer Kenntnis der Verletzung geschieht; oder</a:t>
            </a:r>
          </a:p>
          <a:p>
            <a:pPr marL="742950" lvl="1" indent="-285750">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durch ausdrückliche Wiedereinsetzung durch den Lizenzgeber.</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Es sei klargestellt, dass dieser Abschnitt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7"/>
              </a:rPr>
              <a:t>6(b)</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die Rechte des Lizenzgebers, Ausgleich für Ihre Verletzung der vorliegenden Public License zu verlangen, nicht einschränkt.</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Es sei klargestellt, dass der Lizenzgeber das lizenzierte Material auch unter anderen Bedingungen anbieten oder den Vertrieb des lizenzierten Materials jederzeit einstellen darf; gleichwohl erlischt dadurch die vorliegende Public License nicht.</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Die Abschnitte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8"/>
              </a:rPr>
              <a:t>1</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9"/>
              </a:rPr>
              <a:t>5</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10"/>
              </a:rPr>
              <a:t>6</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11"/>
              </a:rPr>
              <a:t>7</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und </a:t>
            </a:r>
            <a:r>
              <a:rPr lang="de-DE" sz="1000" dirty="0">
                <a:solidFill>
                  <a:srgbClr val="049CCF"/>
                </a:solidFill>
                <a:latin typeface="Tahoma" panose="020B0604030504040204" pitchFamily="34" charset="0"/>
                <a:ea typeface="Tahoma" panose="020B0604030504040204" pitchFamily="34" charset="0"/>
                <a:cs typeface="Tahoma" panose="020B0604030504040204" pitchFamily="34" charset="0"/>
                <a:hlinkClick r:id="rId12"/>
              </a:rPr>
              <a:t>8</a:t>
            </a: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 gelten auch nach Erlöschen der vorliegenden Public License fort.</a:t>
            </a:r>
          </a:p>
          <a:p>
            <a:r>
              <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rPr>
              <a:t>Abschnitt 7 – Sonstige Bedingungen</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Der Lizenzgeber ist nicht an durch Sie gestellte zusätzliche oder abweichende Bedingungen gebunden, wenn diese nicht ausdrücklich vereinbart wurden.</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Jedwede das lizenzierte Material betreffenden und hier nicht genannten Umstände, Annahmen oder Vereinbarungen sind getrennt und unabhängig von den Bedingungen der vorliegenden Public License.</a:t>
            </a:r>
          </a:p>
          <a:p>
            <a:r>
              <a:rPr lang="de-DE" sz="1000" b="1" dirty="0">
                <a:solidFill>
                  <a:srgbClr val="333333"/>
                </a:solidFill>
                <a:latin typeface="Tahoma" panose="020B0604030504040204" pitchFamily="34" charset="0"/>
                <a:ea typeface="Tahoma" panose="020B0604030504040204" pitchFamily="34" charset="0"/>
                <a:cs typeface="Tahoma" panose="020B0604030504040204" pitchFamily="34" charset="0"/>
              </a:rPr>
              <a:t>Abschnitt 8 – Auslegung</a:t>
            </a:r>
            <a:endPar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Es sei klargestellt, dass die vorliegende Public License weder besagen noch dahingehend ausgelegt werden soll, dass sie solche Nutzungen des lizenzierten Materials verringert, begrenzt, einschränkt oder mit Bedingungen belegt, die ohne eine Erlaubnis aus dieser Public License zulässig sind.</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Soweit wie möglich soll, falls eine Klausel der vorliegenden Public License als nicht durchsetzbar anzusehen ist, diese Klausel automatisch im geringst erforderlichen Maße angepasst werden, um sie durchsetzbar zu machen. Falls die Klausel nicht anpassbar ist, soll sie von der vorliegenden Public License abgeschieden werden, ohne dass die Durchsetzbarkeit der verbleibenden Bedingungen tangiert wird.</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Auf keine Bedingung der vorliegenden Public License wird verzichtet und kein Verstoß dagegen soll als hingenommen gelten, außer der Lizenzgeber hat sich damit ausdrücklich einverstanden erklärt.</a:t>
            </a:r>
          </a:p>
          <a:p>
            <a:pPr>
              <a:buFont typeface="+mj-lt"/>
              <a:buAutoNum type="alphaLcPeriod"/>
            </a:pPr>
            <a:r>
              <a:rPr lang="de-DE" sz="1000" dirty="0">
                <a:solidFill>
                  <a:srgbClr val="333333"/>
                </a:solidFill>
                <a:latin typeface="Tahoma" panose="020B0604030504040204" pitchFamily="34" charset="0"/>
                <a:ea typeface="Tahoma" panose="020B0604030504040204" pitchFamily="34" charset="0"/>
                <a:cs typeface="Tahoma" panose="020B0604030504040204" pitchFamily="34" charset="0"/>
              </a:rPr>
              <a:t>Nichts in der vorliegenden Public License soll zu einer Beschränkung oder Aufhebung von Privilegien und Immunitäten führen, die dem Lizenzgeber oder Ihnen insbesondere aufgrund rechtlicher Regelungen irgendeiner Rechtsordnung oder Rechtsposition zustehen, oder dahingehend interpretiert werden.</a:t>
            </a:r>
          </a:p>
        </p:txBody>
      </p:sp>
    </p:spTree>
    <p:extLst>
      <p:ext uri="{BB962C8B-B14F-4D97-AF65-F5344CB8AC3E}">
        <p14:creationId xmlns:p14="http://schemas.microsoft.com/office/powerpoint/2010/main" val="135823958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3504</Words>
  <Application>Microsoft Office PowerPoint</Application>
  <PresentationFormat>Breitbild</PresentationFormat>
  <Paragraphs>295</Paragraphs>
  <Slides>8</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vt:i4>
      </vt:variant>
    </vt:vector>
  </HeadingPairs>
  <TitlesOfParts>
    <vt:vector size="15" baseType="lpstr">
      <vt:lpstr>Arial</vt:lpstr>
      <vt:lpstr>Calibri</vt:lpstr>
      <vt:lpstr>Calibri Light</vt:lpstr>
      <vt:lpstr>Noto Sans Blk</vt:lpstr>
      <vt:lpstr>Noto Sans Cond Med</vt:lpstr>
      <vt:lpstr>Tahoma</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Dr. Max Völkel</dc:creator>
  <cp:lastModifiedBy>Dr. Max Völkel</cp:lastModifiedBy>
  <cp:revision>54</cp:revision>
  <cp:lastPrinted>2021-12-19T15:49:55Z</cp:lastPrinted>
  <dcterms:created xsi:type="dcterms:W3CDTF">2021-12-19T09:17:37Z</dcterms:created>
  <dcterms:modified xsi:type="dcterms:W3CDTF">2021-12-20T16:35:24Z</dcterms:modified>
</cp:coreProperties>
</file>