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0" r:id="rId1"/>
  </p:sldMasterIdLst>
  <p:notesMasterIdLst>
    <p:notesMasterId r:id="rId15"/>
  </p:notesMasterIdLst>
  <p:handoutMasterIdLst>
    <p:handoutMasterId r:id="rId16"/>
  </p:handoutMasterIdLst>
  <p:sldIdLst>
    <p:sldId id="5134" r:id="rId2"/>
    <p:sldId id="305" r:id="rId3"/>
    <p:sldId id="495" r:id="rId4"/>
    <p:sldId id="621" r:id="rId5"/>
    <p:sldId id="622" r:id="rId6"/>
    <p:sldId id="623" r:id="rId7"/>
    <p:sldId id="618" r:id="rId8"/>
    <p:sldId id="617" r:id="rId9"/>
    <p:sldId id="5141" r:id="rId10"/>
    <p:sldId id="625" r:id="rId11"/>
    <p:sldId id="626" r:id="rId12"/>
    <p:sldId id="5128" r:id="rId13"/>
    <p:sldId id="5129" r:id="rId14"/>
  </p:sldIdLst>
  <p:sldSz cx="9144000" cy="5143500" type="screen16x9"/>
  <p:notesSz cx="7010400" cy="9296400"/>
  <p:custDataLst>
    <p:tags r:id="rId17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CISCO LIVE 2019" id="{57DC69AD-A26E-47D6-B65E-46E672F711FE}">
          <p14:sldIdLst>
            <p14:sldId id="5134"/>
            <p14:sldId id="305"/>
            <p14:sldId id="495"/>
            <p14:sldId id="621"/>
            <p14:sldId id="622"/>
            <p14:sldId id="623"/>
            <p14:sldId id="618"/>
            <p14:sldId id="617"/>
            <p14:sldId id="5141"/>
            <p14:sldId id="625"/>
            <p14:sldId id="626"/>
            <p14:sldId id="5128"/>
            <p14:sldId id="5129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1620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85C"/>
    <a:srgbClr val="272822"/>
    <a:srgbClr val="29394F"/>
    <a:srgbClr val="282828"/>
    <a:srgbClr val="085172"/>
    <a:srgbClr val="FBAB17"/>
    <a:srgbClr val="6EBE4A"/>
    <a:srgbClr val="005073"/>
    <a:srgbClr val="275D38"/>
    <a:srgbClr val="A6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80913" autoAdjust="0"/>
  </p:normalViewPr>
  <p:slideViewPr>
    <p:cSldViewPr snapToGrid="0" snapToObjects="1" showGuides="1">
      <p:cViewPr varScale="1">
        <p:scale>
          <a:sx n="122" d="100"/>
          <a:sy n="122" d="100"/>
        </p:scale>
        <p:origin x="1458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941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1592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2261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D131FB-D019-491F-A6FA-9541B49CAA7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82DB2116-42F7-4330-A9FB-3944C9B103DC}">
      <dgm:prSet/>
      <dgm:spPr/>
      <dgm:t>
        <a:bodyPr/>
        <a:lstStyle/>
        <a:p>
          <a:pPr rtl="0"/>
          <a:r>
            <a:rPr lang="nl-BE" dirty="0"/>
            <a:t>Get List of Unclaimed (pending) devices</a:t>
          </a:r>
        </a:p>
      </dgm:t>
    </dgm:pt>
    <dgm:pt modelId="{C90E57DF-9C84-47B5-BDFC-95080C0CA884}" type="parTrans" cxnId="{48589087-6478-451F-BCF6-8FED57886C6B}">
      <dgm:prSet/>
      <dgm:spPr/>
      <dgm:t>
        <a:bodyPr/>
        <a:lstStyle/>
        <a:p>
          <a:endParaRPr lang="nl-BE"/>
        </a:p>
      </dgm:t>
    </dgm:pt>
    <dgm:pt modelId="{8B86233D-EB84-4F9B-A9AC-E826A5436763}" type="sibTrans" cxnId="{48589087-6478-451F-BCF6-8FED57886C6B}">
      <dgm:prSet/>
      <dgm:spPr/>
      <dgm:t>
        <a:bodyPr/>
        <a:lstStyle/>
        <a:p>
          <a:endParaRPr lang="nl-BE"/>
        </a:p>
      </dgm:t>
    </dgm:pt>
    <dgm:pt modelId="{E4B8DD4D-8A57-41DC-9734-61AEE1FCDC0D}">
      <dgm:prSet/>
      <dgm:spPr/>
      <dgm:t>
        <a:bodyPr/>
        <a:lstStyle/>
        <a:p>
          <a:pPr rtl="0"/>
          <a:r>
            <a:rPr lang="nl-BE" dirty="0"/>
            <a:t>Select the first device in the list of unclaimed devices</a:t>
          </a:r>
        </a:p>
      </dgm:t>
    </dgm:pt>
    <dgm:pt modelId="{4B93CB81-AD35-4384-BA0D-E9430364CCB4}" type="parTrans" cxnId="{7008E120-D580-4941-88B4-C03A2AEE927F}">
      <dgm:prSet/>
      <dgm:spPr/>
      <dgm:t>
        <a:bodyPr/>
        <a:lstStyle/>
        <a:p>
          <a:endParaRPr lang="nl-BE"/>
        </a:p>
      </dgm:t>
    </dgm:pt>
    <dgm:pt modelId="{BD438817-3CBB-46F6-AC6D-C6B275B0F34E}" type="sibTrans" cxnId="{7008E120-D580-4941-88B4-C03A2AEE927F}">
      <dgm:prSet/>
      <dgm:spPr/>
      <dgm:t>
        <a:bodyPr/>
        <a:lstStyle/>
        <a:p>
          <a:endParaRPr lang="nl-BE"/>
        </a:p>
      </dgm:t>
    </dgm:pt>
    <dgm:pt modelId="{03B47C5B-3C65-4907-8EEB-DB3514915B0F}">
      <dgm:prSet/>
      <dgm:spPr/>
      <dgm:t>
        <a:bodyPr/>
        <a:lstStyle/>
        <a:p>
          <a:pPr rtl="0"/>
          <a:r>
            <a:rPr lang="nl-BE" dirty="0"/>
            <a:t>Lookup parameters &amp; site information from your database (json, SQL,...)</a:t>
          </a:r>
        </a:p>
      </dgm:t>
    </dgm:pt>
    <dgm:pt modelId="{E9353E9B-AEB4-49BB-9407-7AE6E782B8C2}" type="parTrans" cxnId="{30A3F488-8625-4D99-BBF7-952B4BBDCEA5}">
      <dgm:prSet/>
      <dgm:spPr/>
      <dgm:t>
        <a:bodyPr/>
        <a:lstStyle/>
        <a:p>
          <a:endParaRPr lang="nl-BE"/>
        </a:p>
      </dgm:t>
    </dgm:pt>
    <dgm:pt modelId="{E8165FA4-1AB0-458D-83F9-9E7B9EE2B63B}" type="sibTrans" cxnId="{30A3F488-8625-4D99-BBF7-952B4BBDCEA5}">
      <dgm:prSet/>
      <dgm:spPr/>
      <dgm:t>
        <a:bodyPr/>
        <a:lstStyle/>
        <a:p>
          <a:endParaRPr lang="nl-BE"/>
        </a:p>
      </dgm:t>
    </dgm:pt>
    <dgm:pt modelId="{C0460916-6C0E-46B6-A3AC-5AB926279370}">
      <dgm:prSet/>
      <dgm:spPr/>
      <dgm:t>
        <a:bodyPr/>
        <a:lstStyle/>
        <a:p>
          <a:pPr rtl="0"/>
          <a:r>
            <a:rPr lang="nl-BE" dirty="0"/>
            <a:t>Get the siteID based of the site name found in the database</a:t>
          </a:r>
        </a:p>
      </dgm:t>
    </dgm:pt>
    <dgm:pt modelId="{DC854629-30AB-492F-830E-B04C6E58D63D}" type="parTrans" cxnId="{A424D1F1-9C91-4BD1-916C-04533633FF32}">
      <dgm:prSet/>
      <dgm:spPr/>
      <dgm:t>
        <a:bodyPr/>
        <a:lstStyle/>
        <a:p>
          <a:endParaRPr lang="nl-BE"/>
        </a:p>
      </dgm:t>
    </dgm:pt>
    <dgm:pt modelId="{12190683-EBA5-4296-82C5-73BB80E79A6F}" type="sibTrans" cxnId="{A424D1F1-9C91-4BD1-916C-04533633FF32}">
      <dgm:prSet/>
      <dgm:spPr/>
      <dgm:t>
        <a:bodyPr/>
        <a:lstStyle/>
        <a:p>
          <a:endParaRPr lang="nl-BE"/>
        </a:p>
      </dgm:t>
    </dgm:pt>
    <dgm:pt modelId="{8BD764D7-6FBC-4B11-9A80-25EF61496A37}">
      <dgm:prSet/>
      <dgm:spPr/>
      <dgm:t>
        <a:bodyPr/>
        <a:lstStyle/>
        <a:p>
          <a:pPr rtl="0"/>
          <a:r>
            <a:rPr lang="nl-BE" dirty="0"/>
            <a:t>Get the Template ID for the device based on template name in the database</a:t>
          </a:r>
        </a:p>
      </dgm:t>
    </dgm:pt>
    <dgm:pt modelId="{170D79C7-8929-4185-ADD2-0EAD7E7DF8F9}" type="parTrans" cxnId="{F01CBA8F-1999-4029-917F-29618B229FAB}">
      <dgm:prSet/>
      <dgm:spPr/>
      <dgm:t>
        <a:bodyPr/>
        <a:lstStyle/>
        <a:p>
          <a:endParaRPr lang="nl-BE"/>
        </a:p>
      </dgm:t>
    </dgm:pt>
    <dgm:pt modelId="{23568B7C-9F37-4657-82BB-53F4645FE549}" type="sibTrans" cxnId="{F01CBA8F-1999-4029-917F-29618B229FAB}">
      <dgm:prSet/>
      <dgm:spPr/>
      <dgm:t>
        <a:bodyPr/>
        <a:lstStyle/>
        <a:p>
          <a:endParaRPr lang="nl-BE"/>
        </a:p>
      </dgm:t>
    </dgm:pt>
    <dgm:pt modelId="{6D7C3A30-1ADA-4677-A688-5E40BC8F6F44}">
      <dgm:prSet/>
      <dgm:spPr/>
      <dgm:t>
        <a:bodyPr/>
        <a:lstStyle/>
        <a:p>
          <a:pPr rtl="0"/>
          <a:r>
            <a:rPr lang="nl-BE" dirty="0"/>
            <a:t>Build your JSON post data incl template parameters</a:t>
          </a:r>
        </a:p>
      </dgm:t>
    </dgm:pt>
    <dgm:pt modelId="{5DE88B93-9EE8-459D-8DAA-08D73F7590B0}" type="parTrans" cxnId="{D0723BB6-E195-499D-B4DA-0EA90E2AFF2C}">
      <dgm:prSet/>
      <dgm:spPr/>
      <dgm:t>
        <a:bodyPr/>
        <a:lstStyle/>
        <a:p>
          <a:endParaRPr lang="nl-BE"/>
        </a:p>
      </dgm:t>
    </dgm:pt>
    <dgm:pt modelId="{4E9FB3DE-1FC6-4521-8005-C022F208D858}" type="sibTrans" cxnId="{D0723BB6-E195-499D-B4DA-0EA90E2AFF2C}">
      <dgm:prSet/>
      <dgm:spPr/>
      <dgm:t>
        <a:bodyPr/>
        <a:lstStyle/>
        <a:p>
          <a:endParaRPr lang="nl-BE"/>
        </a:p>
      </dgm:t>
    </dgm:pt>
    <dgm:pt modelId="{74C30963-5D6F-44CC-BD0E-D3F0076E0A38}">
      <dgm:prSet/>
      <dgm:spPr/>
      <dgm:t>
        <a:bodyPr/>
        <a:lstStyle/>
        <a:p>
          <a:pPr rtl="0"/>
          <a:r>
            <a:rPr lang="nl-BE" dirty="0"/>
            <a:t>Post a claim to site</a:t>
          </a:r>
        </a:p>
      </dgm:t>
    </dgm:pt>
    <dgm:pt modelId="{88B78776-3035-4133-9A36-D25BF01D75FD}" type="parTrans" cxnId="{F4E8F4B4-1DD3-45CF-A168-B37DFB0300F6}">
      <dgm:prSet/>
      <dgm:spPr/>
      <dgm:t>
        <a:bodyPr/>
        <a:lstStyle/>
        <a:p>
          <a:endParaRPr lang="nl-BE"/>
        </a:p>
      </dgm:t>
    </dgm:pt>
    <dgm:pt modelId="{7C8877B5-48F5-4814-972E-2158E5400DB4}" type="sibTrans" cxnId="{F4E8F4B4-1DD3-45CF-A168-B37DFB0300F6}">
      <dgm:prSet/>
      <dgm:spPr/>
      <dgm:t>
        <a:bodyPr/>
        <a:lstStyle/>
        <a:p>
          <a:endParaRPr lang="nl-BE"/>
        </a:p>
      </dgm:t>
    </dgm:pt>
    <dgm:pt modelId="{98E563F3-4A51-49A0-927F-CE2A5CF11A92}" type="pres">
      <dgm:prSet presAssocID="{2CD131FB-D019-491F-A6FA-9541B49CAA7A}" presName="Name0" presStyleCnt="0">
        <dgm:presLayoutVars>
          <dgm:chMax val="7"/>
          <dgm:chPref val="7"/>
          <dgm:dir/>
        </dgm:presLayoutVars>
      </dgm:prSet>
      <dgm:spPr/>
    </dgm:pt>
    <dgm:pt modelId="{1EB1BCE3-F260-4A9C-BDF7-04660F56DC00}" type="pres">
      <dgm:prSet presAssocID="{2CD131FB-D019-491F-A6FA-9541B49CAA7A}" presName="Name1" presStyleCnt="0"/>
      <dgm:spPr/>
    </dgm:pt>
    <dgm:pt modelId="{92844006-19B7-40AE-BA8D-753F64DECAAB}" type="pres">
      <dgm:prSet presAssocID="{2CD131FB-D019-491F-A6FA-9541B49CAA7A}" presName="cycle" presStyleCnt="0"/>
      <dgm:spPr/>
    </dgm:pt>
    <dgm:pt modelId="{4B6B8926-47D2-4E78-91C5-38F52164486A}" type="pres">
      <dgm:prSet presAssocID="{2CD131FB-D019-491F-A6FA-9541B49CAA7A}" presName="srcNode" presStyleLbl="node1" presStyleIdx="0" presStyleCnt="7"/>
      <dgm:spPr/>
    </dgm:pt>
    <dgm:pt modelId="{CCBBBBE0-B624-46F0-9DDA-649C29A1AB57}" type="pres">
      <dgm:prSet presAssocID="{2CD131FB-D019-491F-A6FA-9541B49CAA7A}" presName="conn" presStyleLbl="parChTrans1D2" presStyleIdx="0" presStyleCnt="1"/>
      <dgm:spPr/>
    </dgm:pt>
    <dgm:pt modelId="{132D6419-FCE5-4192-B20A-018D248AE00D}" type="pres">
      <dgm:prSet presAssocID="{2CD131FB-D019-491F-A6FA-9541B49CAA7A}" presName="extraNode" presStyleLbl="node1" presStyleIdx="0" presStyleCnt="7"/>
      <dgm:spPr/>
    </dgm:pt>
    <dgm:pt modelId="{CF0F0C7D-1E5F-4495-9DEE-7F484DA027D1}" type="pres">
      <dgm:prSet presAssocID="{2CD131FB-D019-491F-A6FA-9541B49CAA7A}" presName="dstNode" presStyleLbl="node1" presStyleIdx="0" presStyleCnt="7"/>
      <dgm:spPr/>
    </dgm:pt>
    <dgm:pt modelId="{EB8B3F6D-ABCA-4696-9CD0-EFA1E636DF92}" type="pres">
      <dgm:prSet presAssocID="{82DB2116-42F7-4330-A9FB-3944C9B103DC}" presName="text_1" presStyleLbl="node1" presStyleIdx="0" presStyleCnt="7">
        <dgm:presLayoutVars>
          <dgm:bulletEnabled val="1"/>
        </dgm:presLayoutVars>
      </dgm:prSet>
      <dgm:spPr/>
    </dgm:pt>
    <dgm:pt modelId="{8573CB84-E22B-4001-AEB1-711273FDC19C}" type="pres">
      <dgm:prSet presAssocID="{82DB2116-42F7-4330-A9FB-3944C9B103DC}" presName="accent_1" presStyleCnt="0"/>
      <dgm:spPr/>
    </dgm:pt>
    <dgm:pt modelId="{2D4BB234-90F4-4594-85CC-4878FDD7236F}" type="pres">
      <dgm:prSet presAssocID="{82DB2116-42F7-4330-A9FB-3944C9B103DC}" presName="accentRepeatNode" presStyleLbl="solidFgAcc1" presStyleIdx="0" presStyleCnt="7"/>
      <dgm:spPr/>
    </dgm:pt>
    <dgm:pt modelId="{43FCC8B2-84F9-442D-A926-F524CD1C6A7C}" type="pres">
      <dgm:prSet presAssocID="{E4B8DD4D-8A57-41DC-9734-61AEE1FCDC0D}" presName="text_2" presStyleLbl="node1" presStyleIdx="1" presStyleCnt="7">
        <dgm:presLayoutVars>
          <dgm:bulletEnabled val="1"/>
        </dgm:presLayoutVars>
      </dgm:prSet>
      <dgm:spPr/>
    </dgm:pt>
    <dgm:pt modelId="{C1FEE91C-BEC5-4610-B209-9AA1EDAC50A4}" type="pres">
      <dgm:prSet presAssocID="{E4B8DD4D-8A57-41DC-9734-61AEE1FCDC0D}" presName="accent_2" presStyleCnt="0"/>
      <dgm:spPr/>
    </dgm:pt>
    <dgm:pt modelId="{0FB21DE2-0E9E-4FE4-9241-0F4D96479ECA}" type="pres">
      <dgm:prSet presAssocID="{E4B8DD4D-8A57-41DC-9734-61AEE1FCDC0D}" presName="accentRepeatNode" presStyleLbl="solidFgAcc1" presStyleIdx="1" presStyleCnt="7"/>
      <dgm:spPr/>
    </dgm:pt>
    <dgm:pt modelId="{707ACED0-6FCE-4C35-B743-E295B7C85B28}" type="pres">
      <dgm:prSet presAssocID="{03B47C5B-3C65-4907-8EEB-DB3514915B0F}" presName="text_3" presStyleLbl="node1" presStyleIdx="2" presStyleCnt="7">
        <dgm:presLayoutVars>
          <dgm:bulletEnabled val="1"/>
        </dgm:presLayoutVars>
      </dgm:prSet>
      <dgm:spPr/>
    </dgm:pt>
    <dgm:pt modelId="{9B06DC47-A8E5-46C6-A6DD-F25CD4765605}" type="pres">
      <dgm:prSet presAssocID="{03B47C5B-3C65-4907-8EEB-DB3514915B0F}" presName="accent_3" presStyleCnt="0"/>
      <dgm:spPr/>
    </dgm:pt>
    <dgm:pt modelId="{0094FA9C-3BDD-466B-BFAD-79604F90B096}" type="pres">
      <dgm:prSet presAssocID="{03B47C5B-3C65-4907-8EEB-DB3514915B0F}" presName="accentRepeatNode" presStyleLbl="solidFgAcc1" presStyleIdx="2" presStyleCnt="7"/>
      <dgm:spPr/>
    </dgm:pt>
    <dgm:pt modelId="{8A70BFED-8397-4794-AC85-FE33F53DF60A}" type="pres">
      <dgm:prSet presAssocID="{C0460916-6C0E-46B6-A3AC-5AB926279370}" presName="text_4" presStyleLbl="node1" presStyleIdx="3" presStyleCnt="7">
        <dgm:presLayoutVars>
          <dgm:bulletEnabled val="1"/>
        </dgm:presLayoutVars>
      </dgm:prSet>
      <dgm:spPr/>
    </dgm:pt>
    <dgm:pt modelId="{103E51FB-568B-4DFD-BA23-B836005D76B6}" type="pres">
      <dgm:prSet presAssocID="{C0460916-6C0E-46B6-A3AC-5AB926279370}" presName="accent_4" presStyleCnt="0"/>
      <dgm:spPr/>
    </dgm:pt>
    <dgm:pt modelId="{0DAC9E1F-A8B9-4F47-9838-90D60DE4D8D2}" type="pres">
      <dgm:prSet presAssocID="{C0460916-6C0E-46B6-A3AC-5AB926279370}" presName="accentRepeatNode" presStyleLbl="solidFgAcc1" presStyleIdx="3" presStyleCnt="7"/>
      <dgm:spPr/>
    </dgm:pt>
    <dgm:pt modelId="{CA15B632-745D-47F9-8302-926A1D1D11F7}" type="pres">
      <dgm:prSet presAssocID="{8BD764D7-6FBC-4B11-9A80-25EF61496A37}" presName="text_5" presStyleLbl="node1" presStyleIdx="4" presStyleCnt="7">
        <dgm:presLayoutVars>
          <dgm:bulletEnabled val="1"/>
        </dgm:presLayoutVars>
      </dgm:prSet>
      <dgm:spPr/>
    </dgm:pt>
    <dgm:pt modelId="{46CD317B-421A-4E9C-BFD2-D06D3661715A}" type="pres">
      <dgm:prSet presAssocID="{8BD764D7-6FBC-4B11-9A80-25EF61496A37}" presName="accent_5" presStyleCnt="0"/>
      <dgm:spPr/>
    </dgm:pt>
    <dgm:pt modelId="{DC8C8A0E-2F0E-4B1E-B360-B6B353672C49}" type="pres">
      <dgm:prSet presAssocID="{8BD764D7-6FBC-4B11-9A80-25EF61496A37}" presName="accentRepeatNode" presStyleLbl="solidFgAcc1" presStyleIdx="4" presStyleCnt="7"/>
      <dgm:spPr/>
    </dgm:pt>
    <dgm:pt modelId="{6C2DC87D-00A9-4B1E-8480-0CE10E85EAD8}" type="pres">
      <dgm:prSet presAssocID="{6D7C3A30-1ADA-4677-A688-5E40BC8F6F44}" presName="text_6" presStyleLbl="node1" presStyleIdx="5" presStyleCnt="7">
        <dgm:presLayoutVars>
          <dgm:bulletEnabled val="1"/>
        </dgm:presLayoutVars>
      </dgm:prSet>
      <dgm:spPr/>
    </dgm:pt>
    <dgm:pt modelId="{A69BACC1-B525-4DB6-B736-948A7B950970}" type="pres">
      <dgm:prSet presAssocID="{6D7C3A30-1ADA-4677-A688-5E40BC8F6F44}" presName="accent_6" presStyleCnt="0"/>
      <dgm:spPr/>
    </dgm:pt>
    <dgm:pt modelId="{50320734-FBB6-415D-BB0A-6A73862CD8E1}" type="pres">
      <dgm:prSet presAssocID="{6D7C3A30-1ADA-4677-A688-5E40BC8F6F44}" presName="accentRepeatNode" presStyleLbl="solidFgAcc1" presStyleIdx="5" presStyleCnt="7"/>
      <dgm:spPr/>
    </dgm:pt>
    <dgm:pt modelId="{4E3CBCCB-E478-4478-A001-6E827166AD69}" type="pres">
      <dgm:prSet presAssocID="{74C30963-5D6F-44CC-BD0E-D3F0076E0A38}" presName="text_7" presStyleLbl="node1" presStyleIdx="6" presStyleCnt="7">
        <dgm:presLayoutVars>
          <dgm:bulletEnabled val="1"/>
        </dgm:presLayoutVars>
      </dgm:prSet>
      <dgm:spPr/>
    </dgm:pt>
    <dgm:pt modelId="{0709D276-FDB9-466A-AE8D-D6556B30DE1F}" type="pres">
      <dgm:prSet presAssocID="{74C30963-5D6F-44CC-BD0E-D3F0076E0A38}" presName="accent_7" presStyleCnt="0"/>
      <dgm:spPr/>
    </dgm:pt>
    <dgm:pt modelId="{FB59B988-8012-410B-9112-5206C4779E1A}" type="pres">
      <dgm:prSet presAssocID="{74C30963-5D6F-44CC-BD0E-D3F0076E0A38}" presName="accentRepeatNode" presStyleLbl="solidFgAcc1" presStyleIdx="6" presStyleCnt="7"/>
      <dgm:spPr/>
    </dgm:pt>
  </dgm:ptLst>
  <dgm:cxnLst>
    <dgm:cxn modelId="{7AC43A14-0716-456F-B8DA-05306D823734}" type="presOf" srcId="{03B47C5B-3C65-4907-8EEB-DB3514915B0F}" destId="{707ACED0-6FCE-4C35-B743-E295B7C85B28}" srcOrd="0" destOrd="0" presId="urn:microsoft.com/office/officeart/2008/layout/VerticalCurvedList"/>
    <dgm:cxn modelId="{7008E120-D580-4941-88B4-C03A2AEE927F}" srcId="{2CD131FB-D019-491F-A6FA-9541B49CAA7A}" destId="{E4B8DD4D-8A57-41DC-9734-61AEE1FCDC0D}" srcOrd="1" destOrd="0" parTransId="{4B93CB81-AD35-4384-BA0D-E9430364CCB4}" sibTransId="{BD438817-3CBB-46F6-AC6D-C6B275B0F34E}"/>
    <dgm:cxn modelId="{0D398727-FC4D-4DEF-972C-94450DB21954}" type="presOf" srcId="{C0460916-6C0E-46B6-A3AC-5AB926279370}" destId="{8A70BFED-8397-4794-AC85-FE33F53DF60A}" srcOrd="0" destOrd="0" presId="urn:microsoft.com/office/officeart/2008/layout/VerticalCurvedList"/>
    <dgm:cxn modelId="{2D8DBD38-92DC-43BE-9321-CE81AAE5D0D7}" type="presOf" srcId="{E4B8DD4D-8A57-41DC-9734-61AEE1FCDC0D}" destId="{43FCC8B2-84F9-442D-A926-F524CD1C6A7C}" srcOrd="0" destOrd="0" presId="urn:microsoft.com/office/officeart/2008/layout/VerticalCurvedList"/>
    <dgm:cxn modelId="{E2A9CB50-5ED2-4E54-9C3F-C537C55F5A3F}" type="presOf" srcId="{2CD131FB-D019-491F-A6FA-9541B49CAA7A}" destId="{98E563F3-4A51-49A0-927F-CE2A5CF11A92}" srcOrd="0" destOrd="0" presId="urn:microsoft.com/office/officeart/2008/layout/VerticalCurvedList"/>
    <dgm:cxn modelId="{48589087-6478-451F-BCF6-8FED57886C6B}" srcId="{2CD131FB-D019-491F-A6FA-9541B49CAA7A}" destId="{82DB2116-42F7-4330-A9FB-3944C9B103DC}" srcOrd="0" destOrd="0" parTransId="{C90E57DF-9C84-47B5-BDFC-95080C0CA884}" sibTransId="{8B86233D-EB84-4F9B-A9AC-E826A5436763}"/>
    <dgm:cxn modelId="{30A3F488-8625-4D99-BBF7-952B4BBDCEA5}" srcId="{2CD131FB-D019-491F-A6FA-9541B49CAA7A}" destId="{03B47C5B-3C65-4907-8EEB-DB3514915B0F}" srcOrd="2" destOrd="0" parTransId="{E9353E9B-AEB4-49BB-9407-7AE6E782B8C2}" sibTransId="{E8165FA4-1AB0-458D-83F9-9E7B9EE2B63B}"/>
    <dgm:cxn modelId="{F01CBA8F-1999-4029-917F-29618B229FAB}" srcId="{2CD131FB-D019-491F-A6FA-9541B49CAA7A}" destId="{8BD764D7-6FBC-4B11-9A80-25EF61496A37}" srcOrd="4" destOrd="0" parTransId="{170D79C7-8929-4185-ADD2-0EAD7E7DF8F9}" sibTransId="{23568B7C-9F37-4657-82BB-53F4645FE549}"/>
    <dgm:cxn modelId="{618E5298-DD62-478A-9550-4923A98F3ECB}" type="presOf" srcId="{82DB2116-42F7-4330-A9FB-3944C9B103DC}" destId="{EB8B3F6D-ABCA-4696-9CD0-EFA1E636DF92}" srcOrd="0" destOrd="0" presId="urn:microsoft.com/office/officeart/2008/layout/VerticalCurvedList"/>
    <dgm:cxn modelId="{35397DA2-7BCD-45E2-AE06-ED403AF5D5B1}" type="presOf" srcId="{8BD764D7-6FBC-4B11-9A80-25EF61496A37}" destId="{CA15B632-745D-47F9-8302-926A1D1D11F7}" srcOrd="0" destOrd="0" presId="urn:microsoft.com/office/officeart/2008/layout/VerticalCurvedList"/>
    <dgm:cxn modelId="{F4E8F4B4-1DD3-45CF-A168-B37DFB0300F6}" srcId="{2CD131FB-D019-491F-A6FA-9541B49CAA7A}" destId="{74C30963-5D6F-44CC-BD0E-D3F0076E0A38}" srcOrd="6" destOrd="0" parTransId="{88B78776-3035-4133-9A36-D25BF01D75FD}" sibTransId="{7C8877B5-48F5-4814-972E-2158E5400DB4}"/>
    <dgm:cxn modelId="{D0723BB6-E195-499D-B4DA-0EA90E2AFF2C}" srcId="{2CD131FB-D019-491F-A6FA-9541B49CAA7A}" destId="{6D7C3A30-1ADA-4677-A688-5E40BC8F6F44}" srcOrd="5" destOrd="0" parTransId="{5DE88B93-9EE8-459D-8DAA-08D73F7590B0}" sibTransId="{4E9FB3DE-1FC6-4521-8005-C022F208D858}"/>
    <dgm:cxn modelId="{61A2A9BD-3A21-4F82-A118-CB3EE7B6F7A5}" type="presOf" srcId="{74C30963-5D6F-44CC-BD0E-D3F0076E0A38}" destId="{4E3CBCCB-E478-4478-A001-6E827166AD69}" srcOrd="0" destOrd="0" presId="urn:microsoft.com/office/officeart/2008/layout/VerticalCurvedList"/>
    <dgm:cxn modelId="{A424D1F1-9C91-4BD1-916C-04533633FF32}" srcId="{2CD131FB-D019-491F-A6FA-9541B49CAA7A}" destId="{C0460916-6C0E-46B6-A3AC-5AB926279370}" srcOrd="3" destOrd="0" parTransId="{DC854629-30AB-492F-830E-B04C6E58D63D}" sibTransId="{12190683-EBA5-4296-82C5-73BB80E79A6F}"/>
    <dgm:cxn modelId="{59F8CCF2-24BC-4141-ABFA-6E051F9A40EA}" type="presOf" srcId="{8B86233D-EB84-4F9B-A9AC-E826A5436763}" destId="{CCBBBBE0-B624-46F0-9DDA-649C29A1AB57}" srcOrd="0" destOrd="0" presId="urn:microsoft.com/office/officeart/2008/layout/VerticalCurvedList"/>
    <dgm:cxn modelId="{B0E921F4-4B8A-4C26-B34E-5F7B97EFE8CE}" type="presOf" srcId="{6D7C3A30-1ADA-4677-A688-5E40BC8F6F44}" destId="{6C2DC87D-00A9-4B1E-8480-0CE10E85EAD8}" srcOrd="0" destOrd="0" presId="urn:microsoft.com/office/officeart/2008/layout/VerticalCurvedList"/>
    <dgm:cxn modelId="{F366BD2C-BAFD-4F6F-A695-D801AC684EE0}" type="presParOf" srcId="{98E563F3-4A51-49A0-927F-CE2A5CF11A92}" destId="{1EB1BCE3-F260-4A9C-BDF7-04660F56DC00}" srcOrd="0" destOrd="0" presId="urn:microsoft.com/office/officeart/2008/layout/VerticalCurvedList"/>
    <dgm:cxn modelId="{F8D1E4BC-81BE-4378-A5F4-4D2D32A6FADD}" type="presParOf" srcId="{1EB1BCE3-F260-4A9C-BDF7-04660F56DC00}" destId="{92844006-19B7-40AE-BA8D-753F64DECAAB}" srcOrd="0" destOrd="0" presId="urn:microsoft.com/office/officeart/2008/layout/VerticalCurvedList"/>
    <dgm:cxn modelId="{FB6EBEFB-CF70-4B08-8126-C90FE7614B8B}" type="presParOf" srcId="{92844006-19B7-40AE-BA8D-753F64DECAAB}" destId="{4B6B8926-47D2-4E78-91C5-38F52164486A}" srcOrd="0" destOrd="0" presId="urn:microsoft.com/office/officeart/2008/layout/VerticalCurvedList"/>
    <dgm:cxn modelId="{1C55CC9D-6AF5-4DBE-8B2C-DE61A167F6CE}" type="presParOf" srcId="{92844006-19B7-40AE-BA8D-753F64DECAAB}" destId="{CCBBBBE0-B624-46F0-9DDA-649C29A1AB57}" srcOrd="1" destOrd="0" presId="urn:microsoft.com/office/officeart/2008/layout/VerticalCurvedList"/>
    <dgm:cxn modelId="{6880D9AA-52A0-40FF-99C7-ED9FB5CCAB2D}" type="presParOf" srcId="{92844006-19B7-40AE-BA8D-753F64DECAAB}" destId="{132D6419-FCE5-4192-B20A-018D248AE00D}" srcOrd="2" destOrd="0" presId="urn:microsoft.com/office/officeart/2008/layout/VerticalCurvedList"/>
    <dgm:cxn modelId="{F388C59D-85A0-4DAC-9B87-963E1AE9F5C7}" type="presParOf" srcId="{92844006-19B7-40AE-BA8D-753F64DECAAB}" destId="{CF0F0C7D-1E5F-4495-9DEE-7F484DA027D1}" srcOrd="3" destOrd="0" presId="urn:microsoft.com/office/officeart/2008/layout/VerticalCurvedList"/>
    <dgm:cxn modelId="{10DB5C29-E7AB-491A-A257-A4DBAAB36BA2}" type="presParOf" srcId="{1EB1BCE3-F260-4A9C-BDF7-04660F56DC00}" destId="{EB8B3F6D-ABCA-4696-9CD0-EFA1E636DF92}" srcOrd="1" destOrd="0" presId="urn:microsoft.com/office/officeart/2008/layout/VerticalCurvedList"/>
    <dgm:cxn modelId="{3A969CC2-FAB2-43FF-8D88-C3A3B721DB08}" type="presParOf" srcId="{1EB1BCE3-F260-4A9C-BDF7-04660F56DC00}" destId="{8573CB84-E22B-4001-AEB1-711273FDC19C}" srcOrd="2" destOrd="0" presId="urn:microsoft.com/office/officeart/2008/layout/VerticalCurvedList"/>
    <dgm:cxn modelId="{199D8119-FF7A-417D-8526-FF18ACF94ED1}" type="presParOf" srcId="{8573CB84-E22B-4001-AEB1-711273FDC19C}" destId="{2D4BB234-90F4-4594-85CC-4878FDD7236F}" srcOrd="0" destOrd="0" presId="urn:microsoft.com/office/officeart/2008/layout/VerticalCurvedList"/>
    <dgm:cxn modelId="{1D9EA222-6F7A-4D98-979E-3B684F07F134}" type="presParOf" srcId="{1EB1BCE3-F260-4A9C-BDF7-04660F56DC00}" destId="{43FCC8B2-84F9-442D-A926-F524CD1C6A7C}" srcOrd="3" destOrd="0" presId="urn:microsoft.com/office/officeart/2008/layout/VerticalCurvedList"/>
    <dgm:cxn modelId="{DDB75371-7932-42A6-8CC8-E7831732F2B9}" type="presParOf" srcId="{1EB1BCE3-F260-4A9C-BDF7-04660F56DC00}" destId="{C1FEE91C-BEC5-4610-B209-9AA1EDAC50A4}" srcOrd="4" destOrd="0" presId="urn:microsoft.com/office/officeart/2008/layout/VerticalCurvedList"/>
    <dgm:cxn modelId="{FA02067F-EC14-4999-8D59-4E43D93C72AD}" type="presParOf" srcId="{C1FEE91C-BEC5-4610-B209-9AA1EDAC50A4}" destId="{0FB21DE2-0E9E-4FE4-9241-0F4D96479ECA}" srcOrd="0" destOrd="0" presId="urn:microsoft.com/office/officeart/2008/layout/VerticalCurvedList"/>
    <dgm:cxn modelId="{FAD7C19C-E418-4784-B802-8AEB7156EBD1}" type="presParOf" srcId="{1EB1BCE3-F260-4A9C-BDF7-04660F56DC00}" destId="{707ACED0-6FCE-4C35-B743-E295B7C85B28}" srcOrd="5" destOrd="0" presId="urn:microsoft.com/office/officeart/2008/layout/VerticalCurvedList"/>
    <dgm:cxn modelId="{5D13139E-853A-483A-B691-6417265CB5FA}" type="presParOf" srcId="{1EB1BCE3-F260-4A9C-BDF7-04660F56DC00}" destId="{9B06DC47-A8E5-46C6-A6DD-F25CD4765605}" srcOrd="6" destOrd="0" presId="urn:microsoft.com/office/officeart/2008/layout/VerticalCurvedList"/>
    <dgm:cxn modelId="{12C22BCF-575E-41FF-86D2-62483A904F69}" type="presParOf" srcId="{9B06DC47-A8E5-46C6-A6DD-F25CD4765605}" destId="{0094FA9C-3BDD-466B-BFAD-79604F90B096}" srcOrd="0" destOrd="0" presId="urn:microsoft.com/office/officeart/2008/layout/VerticalCurvedList"/>
    <dgm:cxn modelId="{398BD4D4-3A50-447F-884C-B2407C38C771}" type="presParOf" srcId="{1EB1BCE3-F260-4A9C-BDF7-04660F56DC00}" destId="{8A70BFED-8397-4794-AC85-FE33F53DF60A}" srcOrd="7" destOrd="0" presId="urn:microsoft.com/office/officeart/2008/layout/VerticalCurvedList"/>
    <dgm:cxn modelId="{522BAAE1-7BFA-4F58-8BC3-1CC89426930D}" type="presParOf" srcId="{1EB1BCE3-F260-4A9C-BDF7-04660F56DC00}" destId="{103E51FB-568B-4DFD-BA23-B836005D76B6}" srcOrd="8" destOrd="0" presId="urn:microsoft.com/office/officeart/2008/layout/VerticalCurvedList"/>
    <dgm:cxn modelId="{A88046FF-3A46-406E-90C9-3F620D06DBC9}" type="presParOf" srcId="{103E51FB-568B-4DFD-BA23-B836005D76B6}" destId="{0DAC9E1F-A8B9-4F47-9838-90D60DE4D8D2}" srcOrd="0" destOrd="0" presId="urn:microsoft.com/office/officeart/2008/layout/VerticalCurvedList"/>
    <dgm:cxn modelId="{610C1577-9C6F-440D-BB03-2F01AAFB3018}" type="presParOf" srcId="{1EB1BCE3-F260-4A9C-BDF7-04660F56DC00}" destId="{CA15B632-745D-47F9-8302-926A1D1D11F7}" srcOrd="9" destOrd="0" presId="urn:microsoft.com/office/officeart/2008/layout/VerticalCurvedList"/>
    <dgm:cxn modelId="{852BE341-F7B5-4098-B1E3-4DFCB35A2CD9}" type="presParOf" srcId="{1EB1BCE3-F260-4A9C-BDF7-04660F56DC00}" destId="{46CD317B-421A-4E9C-BFD2-D06D3661715A}" srcOrd="10" destOrd="0" presId="urn:microsoft.com/office/officeart/2008/layout/VerticalCurvedList"/>
    <dgm:cxn modelId="{6CF89C42-0DA4-43AC-AE32-FB834FB9BB32}" type="presParOf" srcId="{46CD317B-421A-4E9C-BFD2-D06D3661715A}" destId="{DC8C8A0E-2F0E-4B1E-B360-B6B353672C49}" srcOrd="0" destOrd="0" presId="urn:microsoft.com/office/officeart/2008/layout/VerticalCurvedList"/>
    <dgm:cxn modelId="{0D0471DB-9C44-43B5-B7E8-B22DCBDAF77C}" type="presParOf" srcId="{1EB1BCE3-F260-4A9C-BDF7-04660F56DC00}" destId="{6C2DC87D-00A9-4B1E-8480-0CE10E85EAD8}" srcOrd="11" destOrd="0" presId="urn:microsoft.com/office/officeart/2008/layout/VerticalCurvedList"/>
    <dgm:cxn modelId="{04BA4CA5-7D8F-48A5-B4B3-676F71839C8A}" type="presParOf" srcId="{1EB1BCE3-F260-4A9C-BDF7-04660F56DC00}" destId="{A69BACC1-B525-4DB6-B736-948A7B950970}" srcOrd="12" destOrd="0" presId="urn:microsoft.com/office/officeart/2008/layout/VerticalCurvedList"/>
    <dgm:cxn modelId="{3172DBD5-2E20-4EDF-A0FC-E39401289A87}" type="presParOf" srcId="{A69BACC1-B525-4DB6-B736-948A7B950970}" destId="{50320734-FBB6-415D-BB0A-6A73862CD8E1}" srcOrd="0" destOrd="0" presId="urn:microsoft.com/office/officeart/2008/layout/VerticalCurvedList"/>
    <dgm:cxn modelId="{9A848201-7CDE-43C9-B808-38D047AAB47F}" type="presParOf" srcId="{1EB1BCE3-F260-4A9C-BDF7-04660F56DC00}" destId="{4E3CBCCB-E478-4478-A001-6E827166AD69}" srcOrd="13" destOrd="0" presId="urn:microsoft.com/office/officeart/2008/layout/VerticalCurvedList"/>
    <dgm:cxn modelId="{FBB37393-4C92-4A73-9698-EC487CD3E424}" type="presParOf" srcId="{1EB1BCE3-F260-4A9C-BDF7-04660F56DC00}" destId="{0709D276-FDB9-466A-AE8D-D6556B30DE1F}" srcOrd="14" destOrd="0" presId="urn:microsoft.com/office/officeart/2008/layout/VerticalCurvedList"/>
    <dgm:cxn modelId="{C18451F8-D2D5-419B-AB4B-655982D531C8}" type="presParOf" srcId="{0709D276-FDB9-466A-AE8D-D6556B30DE1F}" destId="{FB59B988-8012-410B-9112-5206C4779E1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BBBE0-B624-46F0-9DDA-649C29A1AB57}">
      <dsp:nvSpPr>
        <dsp:cNvPr id="0" name=""/>
        <dsp:cNvSpPr/>
      </dsp:nvSpPr>
      <dsp:spPr>
        <a:xfrm>
          <a:off x="-3841782" y="-589999"/>
          <a:ext cx="4578836" cy="4578836"/>
        </a:xfrm>
        <a:prstGeom prst="blockArc">
          <a:avLst>
            <a:gd name="adj1" fmla="val 18900000"/>
            <a:gd name="adj2" fmla="val 2700000"/>
            <a:gd name="adj3" fmla="val 47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B3F6D-ABCA-4696-9CD0-EFA1E636DF92}">
      <dsp:nvSpPr>
        <dsp:cNvPr id="0" name=""/>
        <dsp:cNvSpPr/>
      </dsp:nvSpPr>
      <dsp:spPr>
        <a:xfrm>
          <a:off x="239121" y="154511"/>
          <a:ext cx="8229261" cy="3088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179" tIns="38100" rIns="38100" bIns="3810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500" kern="1200" dirty="0"/>
            <a:t>Get List of Unclaimed (pending) devices</a:t>
          </a:r>
        </a:p>
      </dsp:txBody>
      <dsp:txXfrm>
        <a:off x="239121" y="154511"/>
        <a:ext cx="8229261" cy="308886"/>
      </dsp:txXfrm>
    </dsp:sp>
    <dsp:sp modelId="{2D4BB234-90F4-4594-85CC-4878FDD7236F}">
      <dsp:nvSpPr>
        <dsp:cNvPr id="0" name=""/>
        <dsp:cNvSpPr/>
      </dsp:nvSpPr>
      <dsp:spPr>
        <a:xfrm>
          <a:off x="46067" y="115900"/>
          <a:ext cx="386107" cy="3861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CC8B2-84F9-442D-A926-F524CD1C6A7C}">
      <dsp:nvSpPr>
        <dsp:cNvPr id="0" name=""/>
        <dsp:cNvSpPr/>
      </dsp:nvSpPr>
      <dsp:spPr>
        <a:xfrm>
          <a:off x="518846" y="618112"/>
          <a:ext cx="7949536" cy="3088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179" tIns="38100" rIns="38100" bIns="3810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500" kern="1200" dirty="0"/>
            <a:t>Select the first device in the list of unclaimed devices</a:t>
          </a:r>
        </a:p>
      </dsp:txBody>
      <dsp:txXfrm>
        <a:off x="518846" y="618112"/>
        <a:ext cx="7949536" cy="308886"/>
      </dsp:txXfrm>
    </dsp:sp>
    <dsp:sp modelId="{0FB21DE2-0E9E-4FE4-9241-0F4D96479ECA}">
      <dsp:nvSpPr>
        <dsp:cNvPr id="0" name=""/>
        <dsp:cNvSpPr/>
      </dsp:nvSpPr>
      <dsp:spPr>
        <a:xfrm>
          <a:off x="325792" y="579501"/>
          <a:ext cx="386107" cy="3861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7ACED0-6FCE-4C35-B743-E295B7C85B28}">
      <dsp:nvSpPr>
        <dsp:cNvPr id="0" name=""/>
        <dsp:cNvSpPr/>
      </dsp:nvSpPr>
      <dsp:spPr>
        <a:xfrm>
          <a:off x="672133" y="1081373"/>
          <a:ext cx="7796249" cy="3088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179" tIns="38100" rIns="38100" bIns="3810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500" kern="1200" dirty="0"/>
            <a:t>Lookup parameters &amp; site information from your database (json, SQL,...)</a:t>
          </a:r>
        </a:p>
      </dsp:txBody>
      <dsp:txXfrm>
        <a:off x="672133" y="1081373"/>
        <a:ext cx="7796249" cy="308886"/>
      </dsp:txXfrm>
    </dsp:sp>
    <dsp:sp modelId="{0094FA9C-3BDD-466B-BFAD-79604F90B096}">
      <dsp:nvSpPr>
        <dsp:cNvPr id="0" name=""/>
        <dsp:cNvSpPr/>
      </dsp:nvSpPr>
      <dsp:spPr>
        <a:xfrm>
          <a:off x="479079" y="1042763"/>
          <a:ext cx="386107" cy="3861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70BFED-8397-4794-AC85-FE33F53DF60A}">
      <dsp:nvSpPr>
        <dsp:cNvPr id="0" name=""/>
        <dsp:cNvSpPr/>
      </dsp:nvSpPr>
      <dsp:spPr>
        <a:xfrm>
          <a:off x="721076" y="1544975"/>
          <a:ext cx="7747306" cy="3088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179" tIns="38100" rIns="38100" bIns="3810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500" kern="1200" dirty="0"/>
            <a:t>Get the siteID based of the site name found in the database</a:t>
          </a:r>
        </a:p>
      </dsp:txBody>
      <dsp:txXfrm>
        <a:off x="721076" y="1544975"/>
        <a:ext cx="7747306" cy="308886"/>
      </dsp:txXfrm>
    </dsp:sp>
    <dsp:sp modelId="{0DAC9E1F-A8B9-4F47-9838-90D60DE4D8D2}">
      <dsp:nvSpPr>
        <dsp:cNvPr id="0" name=""/>
        <dsp:cNvSpPr/>
      </dsp:nvSpPr>
      <dsp:spPr>
        <a:xfrm>
          <a:off x="528023" y="1506364"/>
          <a:ext cx="386107" cy="3861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5B632-745D-47F9-8302-926A1D1D11F7}">
      <dsp:nvSpPr>
        <dsp:cNvPr id="0" name=""/>
        <dsp:cNvSpPr/>
      </dsp:nvSpPr>
      <dsp:spPr>
        <a:xfrm>
          <a:off x="672133" y="2008576"/>
          <a:ext cx="7796249" cy="3088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179" tIns="38100" rIns="38100" bIns="3810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500" kern="1200" dirty="0"/>
            <a:t>Get the Template ID for the device based on template name in the database</a:t>
          </a:r>
        </a:p>
      </dsp:txBody>
      <dsp:txXfrm>
        <a:off x="672133" y="2008576"/>
        <a:ext cx="7796249" cy="308886"/>
      </dsp:txXfrm>
    </dsp:sp>
    <dsp:sp modelId="{DC8C8A0E-2F0E-4B1E-B360-B6B353672C49}">
      <dsp:nvSpPr>
        <dsp:cNvPr id="0" name=""/>
        <dsp:cNvSpPr/>
      </dsp:nvSpPr>
      <dsp:spPr>
        <a:xfrm>
          <a:off x="479079" y="1969965"/>
          <a:ext cx="386107" cy="3861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DC87D-00A9-4B1E-8480-0CE10E85EAD8}">
      <dsp:nvSpPr>
        <dsp:cNvPr id="0" name=""/>
        <dsp:cNvSpPr/>
      </dsp:nvSpPr>
      <dsp:spPr>
        <a:xfrm>
          <a:off x="518846" y="2471838"/>
          <a:ext cx="7949536" cy="3088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179" tIns="38100" rIns="38100" bIns="3810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500" kern="1200" dirty="0"/>
            <a:t>Build your JSON post data incl template parameters</a:t>
          </a:r>
        </a:p>
      </dsp:txBody>
      <dsp:txXfrm>
        <a:off x="518846" y="2471838"/>
        <a:ext cx="7949536" cy="308886"/>
      </dsp:txXfrm>
    </dsp:sp>
    <dsp:sp modelId="{50320734-FBB6-415D-BB0A-6A73862CD8E1}">
      <dsp:nvSpPr>
        <dsp:cNvPr id="0" name=""/>
        <dsp:cNvSpPr/>
      </dsp:nvSpPr>
      <dsp:spPr>
        <a:xfrm>
          <a:off x="325792" y="2433227"/>
          <a:ext cx="386107" cy="3861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3CBCCB-E478-4478-A001-6E827166AD69}">
      <dsp:nvSpPr>
        <dsp:cNvPr id="0" name=""/>
        <dsp:cNvSpPr/>
      </dsp:nvSpPr>
      <dsp:spPr>
        <a:xfrm>
          <a:off x="239121" y="2935439"/>
          <a:ext cx="8229261" cy="3088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179" tIns="38100" rIns="38100" bIns="3810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500" kern="1200" dirty="0"/>
            <a:t>Post a claim to site</a:t>
          </a:r>
        </a:p>
      </dsp:txBody>
      <dsp:txXfrm>
        <a:off x="239121" y="2935439"/>
        <a:ext cx="8229261" cy="308886"/>
      </dsp:txXfrm>
    </dsp:sp>
    <dsp:sp modelId="{FB59B988-8012-410B-9112-5206C4779E1A}">
      <dsp:nvSpPr>
        <dsp:cNvPr id="0" name=""/>
        <dsp:cNvSpPr/>
      </dsp:nvSpPr>
      <dsp:spPr>
        <a:xfrm>
          <a:off x="46067" y="2896828"/>
          <a:ext cx="386107" cy="3861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>
                <a:latin typeface="CiscoSansTT Light" panose="020B0503020201020303" pitchFamily="34" charset="0"/>
              </a:rPr>
              <a:pPr>
                <a:defRPr/>
              </a:pPr>
              <a:t>2/19/2019</a:t>
            </a:fld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>
                <a:latin typeface="CiscoSansTT Light" panose="020B0503020201020303" pitchFamily="34" charset="0"/>
              </a:rPr>
              <a:pPr>
                <a:defRPr/>
              </a:pPr>
              <a:t>‹#›</a:t>
            </a:fld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CiscoSansTT Light" panose="020B0503020201020303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CiscoSansTT Light" panose="020B0503020201020303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 smtClean="0"/>
              <a:pPr>
                <a:defRPr/>
              </a:pPr>
              <a:t>2/19/2019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CiscoSansTT Light" panose="020B0503020201020303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CiscoSansTT Light" panose="020B0503020201020303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iscoSansTT Light" panose="020B0503020201020303" pitchFamily="34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iscoSansTT Light" panose="020B0503020201020303" pitchFamily="34" charset="0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iscoSansTT Light" panose="020B0503020201020303" pitchFamily="34" charset="0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iscoSansTT Light" panose="020B0503020201020303" pitchFamily="34" charset="0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iscoSansTT Light" panose="020B0503020201020303" pitchFamily="34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Closing could be probrlematic as it is first partner 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6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Closing could be probrlematic as it is first partner 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67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Closing could be probrlematic as it is first partner 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84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Closing could be probrlematic as it is first partner 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3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7" y="3856736"/>
            <a:ext cx="5065224" cy="288131"/>
          </a:xfrm>
          <a:prstGeom prst="rect">
            <a:avLst/>
          </a:prstGeom>
        </p:spPr>
        <p:txBody>
          <a:bodyPr lIns="91420" tIns="45710" rIns="91420" bIns="45710" anchor="t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and Title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3369733" y="458554"/>
            <a:ext cx="2164988" cy="288131"/>
          </a:xfrm>
          <a:prstGeom prst="rect">
            <a:avLst/>
          </a:prstGeom>
        </p:spPr>
        <p:txBody>
          <a:bodyPr lIns="91420" tIns="45710" rIns="91420" bIns="45710" anchor="t"/>
          <a:lstStyle>
            <a:lvl1pPr marL="0" indent="0" algn="r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Tx/>
              <a:buNone/>
              <a:defRPr lang="en-US" sz="1400" b="0" i="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r>
              <a:rPr lang="en-US" sz="1400" dirty="0"/>
              <a:t>Session ID</a:t>
            </a: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553E7B66-7542-43A6-B6AE-1363685411E4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iscoSansTT Light" panose="020B0503020201020303" pitchFamily="34" charset="0"/>
              <a:ea typeface="ＭＳ Ｐゴシック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1AF7A52-97E0-494E-BF06-EB65B8BBF2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41913" y="0"/>
            <a:ext cx="3502087" cy="5143500"/>
          </a:xfrm>
          <a:prstGeom prst="rect">
            <a:avLst/>
          </a:prstGeom>
        </p:spPr>
      </p:pic>
      <p:sp>
        <p:nvSpPr>
          <p:cNvPr id="44" name="Freeform 1">
            <a:extLst>
              <a:ext uri="{FF2B5EF4-FFF2-40B4-BE49-F238E27FC236}">
                <a16:creationId xmlns:a16="http://schemas.microsoft.com/office/drawing/2014/main" id="{58D3D469-D82F-4EEC-85C3-A505DF729862}"/>
              </a:ext>
            </a:extLst>
          </p:cNvPr>
          <p:cNvSpPr>
            <a:spLocks noChangeAspect="1" noChangeArrowheads="1"/>
          </p:cNvSpPr>
          <p:nvPr userDrawn="1"/>
        </p:nvSpPr>
        <p:spPr bwMode="black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1BFABD0-97E7-4129-9AAC-329EADF0C3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2840289"/>
            <a:ext cx="5071430" cy="299001"/>
          </a:xfrm>
          <a:prstGeom prst="rect">
            <a:avLst/>
          </a:prstGeom>
        </p:spPr>
        <p:txBody>
          <a:bodyPr lIns="91420" tIns="45710" rIns="91420" bIns="4571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lang="en-GB" sz="2000" b="0" i="0" kern="1200" baseline="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6DAA41E-1AC9-4129-87F9-14B1857EF3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5766" y="2268803"/>
            <a:ext cx="5108956" cy="64473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lang="en-US" sz="3200" b="0" i="0" u="none" kern="1200" spc="0" baseline="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Sub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45BB461-47D3-4315-98F6-949F600B0DEB}"/>
              </a:ext>
            </a:extLst>
          </p:cNvPr>
          <p:cNvSpPr/>
          <p:nvPr userDrawn="1"/>
        </p:nvSpPr>
        <p:spPr bwMode="auto">
          <a:xfrm>
            <a:off x="-9145" y="4676775"/>
            <a:ext cx="9153145" cy="46672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marL="0" marR="0" lvl="0" indent="0" algn="ctr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Light" panose="020B0503020201020303" pitchFamily="34" charset="0"/>
              <a:ea typeface="Arial" pitchFamily="-107" charset="0"/>
              <a:cs typeface="CiscoSansTT Light" panose="020B0503020201020303" pitchFamily="34" charset="0"/>
              <a:sym typeface="Arial" pitchFamily="-107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3997" y="192024"/>
            <a:ext cx="8257032" cy="731520"/>
          </a:xfrm>
        </p:spPr>
        <p:txBody>
          <a:bodyPr anchor="b" anchorCtr="0"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997" y="858908"/>
            <a:ext cx="8266112" cy="381000"/>
          </a:xfrm>
          <a:prstGeom prst="rect">
            <a:avLst/>
          </a:prstGeom>
        </p:spPr>
        <p:txBody>
          <a:bodyPr/>
          <a:lstStyle>
            <a:lvl1pPr marL="1785" indent="0">
              <a:buNone/>
              <a:defRPr lang="en-US" sz="1800" kern="1200" dirty="0" smtClean="0">
                <a:solidFill>
                  <a:schemeClr val="tx2"/>
                </a:solidFill>
                <a:latin typeface="CiscoSansTT Light" panose="020B0503020201020303" pitchFamily="34" charset="0"/>
                <a:ea typeface="+mn-ea"/>
                <a:cs typeface="+mn-cs"/>
                <a:sym typeface="Arial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499ABA6-44A8-6841-99E7-DF4BAA25DD6A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2FFF9087-6888-1246-BC4E-ECFFD3DCA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2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63FCCFBA-6929-4EF8-AC15-14353D69B3F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3997" y="1197864"/>
            <a:ext cx="8257032" cy="3392424"/>
          </a:xfrm>
          <a:prstGeom prst="rect">
            <a:avLst/>
          </a:prstGeom>
        </p:spPr>
        <p:txBody>
          <a:bodyPr/>
          <a:lstStyle>
            <a:lvl1pPr>
              <a:defRPr lang="en-US" sz="1800" b="0" i="0" dirty="0"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>
              <a:defRPr lang="en-US" sz="1600" b="0" i="0" dirty="0"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>
              <a:defRPr lang="en-US" sz="1400" b="0" i="0" dirty="0"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</a:lstStyle>
          <a:p>
            <a:pPr marL="171450" lvl="0" indent="-171450">
              <a:spcBef>
                <a:spcPts val="1110"/>
              </a:spcBef>
              <a:buClr>
                <a:schemeClr val="tx1"/>
              </a:buClr>
              <a:buSzPct val="80000"/>
              <a:buFont typeface="Arial"/>
            </a:pPr>
            <a:r>
              <a:rPr lang="en-US" dirty="0"/>
              <a:t>Click to edit Master text styles</a:t>
            </a:r>
          </a:p>
          <a:p>
            <a:pPr marL="341313" lvl="1" indent="-171450">
              <a:buClr>
                <a:schemeClr val="tx1"/>
              </a:buClr>
              <a:buSzPct val="80000"/>
              <a:buFont typeface="Arial"/>
            </a:pPr>
            <a:r>
              <a:rPr lang="en-US" dirty="0"/>
              <a:t>Second level</a:t>
            </a:r>
          </a:p>
          <a:p>
            <a:pPr marL="511175" lvl="2">
              <a:spcBef>
                <a:spcPts val="600"/>
              </a:spcBef>
              <a:buClr>
                <a:schemeClr val="tx1"/>
              </a:buClr>
              <a:buSzPct val="80000"/>
              <a:buFont typeface="Arial"/>
            </a:pPr>
            <a:r>
              <a:rPr lang="en-US" dirty="0"/>
              <a:t>Third level</a:t>
            </a:r>
          </a:p>
        </p:txBody>
      </p:sp>
      <p:sp>
        <p:nvSpPr>
          <p:cNvPr id="18" name="Freeform 1">
            <a:extLst>
              <a:ext uri="{FF2B5EF4-FFF2-40B4-BE49-F238E27FC236}">
                <a16:creationId xmlns:a16="http://schemas.microsoft.com/office/drawing/2014/main" id="{A6A6FE5C-1A23-45C2-85EA-068907045E21}"/>
              </a:ext>
            </a:extLst>
          </p:cNvPr>
          <p:cNvSpPr>
            <a:spLocks noChangeAspect="1" noChangeArrowheads="1"/>
          </p:cNvSpPr>
          <p:nvPr userDrawn="1"/>
        </p:nvSpPr>
        <p:spPr bwMode="black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699F19-76A9-B94F-A103-E97EE5CAD7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610744"/>
            <a:r>
              <a:rPr lang="en-GB"/>
              <a:t>Presentation ID</a:t>
            </a:r>
          </a:p>
        </p:txBody>
      </p:sp>
    </p:spTree>
    <p:extLst>
      <p:ext uri="{BB962C8B-B14F-4D97-AF65-F5344CB8AC3E}">
        <p14:creationId xmlns:p14="http://schemas.microsoft.com/office/powerpoint/2010/main" val="105844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5200" y="1195012"/>
            <a:ext cx="3886200" cy="3083094"/>
          </a:xfrm>
          <a:prstGeom prst="rect">
            <a:avLst/>
          </a:prstGeom>
        </p:spPr>
        <p:txBody>
          <a:bodyPr/>
          <a:lstStyle>
            <a:lvl1pPr>
              <a:defRPr lang="en-US" sz="1800" b="0" i="0" dirty="0"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>
              <a:defRPr lang="en-US" sz="1600" b="0" i="0" dirty="0"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>
              <a:defRPr lang="en-US" sz="1400" b="0" i="0" dirty="0"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</a:lstStyle>
          <a:p>
            <a:pPr marL="171450" lvl="0" indent="-171450">
              <a:spcBef>
                <a:spcPts val="1110"/>
              </a:spcBef>
              <a:buClr>
                <a:schemeClr val="tx1"/>
              </a:buClr>
              <a:buSzPct val="80000"/>
              <a:buFont typeface="Arial"/>
            </a:pPr>
            <a:r>
              <a:rPr lang="en-US" dirty="0"/>
              <a:t>Click to edit Master text styles</a:t>
            </a:r>
          </a:p>
          <a:p>
            <a:pPr marL="341313" lvl="1" indent="-171450">
              <a:buClr>
                <a:schemeClr val="tx1"/>
              </a:buClr>
              <a:buSzPct val="80000"/>
              <a:buFont typeface="Arial"/>
            </a:pPr>
            <a:r>
              <a:rPr lang="en-US" dirty="0"/>
              <a:t>Second level</a:t>
            </a:r>
          </a:p>
          <a:p>
            <a:pPr marL="511175" lvl="2">
              <a:spcBef>
                <a:spcPts val="600"/>
              </a:spcBef>
              <a:buClr>
                <a:schemeClr val="tx1"/>
              </a:buClr>
              <a:buSzPct val="80000"/>
              <a:buFont typeface="Arial"/>
            </a:pPr>
            <a:r>
              <a:rPr lang="en-US" dirty="0"/>
              <a:t>Third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45200" y="192024"/>
            <a:ext cx="825747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36" name="Freeform 1">
            <a:extLst>
              <a:ext uri="{FF2B5EF4-FFF2-40B4-BE49-F238E27FC236}">
                <a16:creationId xmlns:a16="http://schemas.microsoft.com/office/drawing/2014/main" id="{710BFB6F-E2E7-4101-844D-C87FCDCB4E5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43616" y="1195012"/>
            <a:ext cx="3886200" cy="3083094"/>
          </a:xfrm>
          <a:prstGeom prst="rect">
            <a:avLst/>
          </a:prstGeom>
        </p:spPr>
        <p:txBody>
          <a:bodyPr/>
          <a:lstStyle>
            <a:lvl1pPr>
              <a:defRPr lang="en-US" sz="1800" b="0" i="0" dirty="0"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>
              <a:defRPr lang="en-US" sz="1600" b="0" i="0" dirty="0"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>
              <a:defRPr lang="en-US" sz="1400" b="0" i="0" dirty="0"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</a:lstStyle>
          <a:p>
            <a:pPr marL="171450" lvl="0" indent="-171450">
              <a:spcBef>
                <a:spcPts val="1110"/>
              </a:spcBef>
              <a:buClr>
                <a:schemeClr val="tx1"/>
              </a:buClr>
              <a:buSzPct val="80000"/>
              <a:buFont typeface="Arial"/>
            </a:pPr>
            <a:r>
              <a:rPr lang="en-US" dirty="0"/>
              <a:t>Click to edit Master text styles</a:t>
            </a:r>
          </a:p>
          <a:p>
            <a:pPr marL="341313" lvl="1" indent="-171450">
              <a:buClr>
                <a:schemeClr val="tx1"/>
              </a:buClr>
              <a:buSzPct val="80000"/>
              <a:buFont typeface="Arial"/>
            </a:pPr>
            <a:r>
              <a:rPr lang="en-US" dirty="0"/>
              <a:t>Second level</a:t>
            </a:r>
          </a:p>
          <a:p>
            <a:pPr marL="511175" lvl="2">
              <a:spcBef>
                <a:spcPts val="600"/>
              </a:spcBef>
              <a:buClr>
                <a:schemeClr val="tx1"/>
              </a:buClr>
              <a:buSzPct val="80000"/>
              <a:buFont typeface="Arial"/>
            </a:pPr>
            <a:r>
              <a:rPr lang="en-US" dirty="0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730CDD-E9F5-914C-B52A-D696DE146B6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610744"/>
            <a:r>
              <a:rPr lang="en-GB"/>
              <a:t>Presentation 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5693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C07C3C-B68B-485C-A3D5-CA1FAAFB4373}"/>
              </a:ext>
            </a:extLst>
          </p:cNvPr>
          <p:cNvSpPr/>
          <p:nvPr userDrawn="1"/>
        </p:nvSpPr>
        <p:spPr bwMode="auto">
          <a:xfrm>
            <a:off x="-9145" y="4676775"/>
            <a:ext cx="9153145" cy="46672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marL="0" marR="0" lvl="0" indent="0" algn="ctr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Light" panose="020B0503020201020303" pitchFamily="34" charset="0"/>
              <a:ea typeface="Arial" pitchFamily="-107" charset="0"/>
              <a:cs typeface="CiscoSansTT Light" panose="020B0503020201020303" pitchFamily="34" charset="0"/>
              <a:sym typeface="Arial" pitchFamily="-107" charset="0"/>
            </a:endParaRP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45200" y="192024"/>
            <a:ext cx="825747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A549340-FC19-364C-8929-BF7BDAED4782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E9A44DEC-28BC-5747-86E7-0C25A3D5F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2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">
            <a:extLst>
              <a:ext uri="{FF2B5EF4-FFF2-40B4-BE49-F238E27FC236}">
                <a16:creationId xmlns:a16="http://schemas.microsoft.com/office/drawing/2014/main" id="{ABE7353E-DF89-4092-911C-E8772F049489}"/>
              </a:ext>
            </a:extLst>
          </p:cNvPr>
          <p:cNvSpPr>
            <a:spLocks noChangeAspect="1" noChangeArrowheads="1"/>
          </p:cNvSpPr>
          <p:nvPr userDrawn="1"/>
        </p:nvSpPr>
        <p:spPr bwMode="black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4ED26C5-8125-FF42-AE3E-A3970B5AE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5200" y="1195012"/>
            <a:ext cx="3886200" cy="3083094"/>
          </a:xfrm>
          <a:prstGeom prst="rect">
            <a:avLst/>
          </a:prstGeom>
        </p:spPr>
        <p:txBody>
          <a:bodyPr/>
          <a:lstStyle>
            <a:lvl1pPr>
              <a:defRPr lang="en-US" sz="1800" b="0" i="0" dirty="0"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>
              <a:defRPr lang="en-US" sz="1600" b="0" i="0" dirty="0"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>
              <a:defRPr lang="en-US" sz="1400" b="0" i="0" dirty="0"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</a:lstStyle>
          <a:p>
            <a:pPr marL="171450" lvl="0" indent="-171450">
              <a:spcBef>
                <a:spcPts val="1110"/>
              </a:spcBef>
              <a:buClr>
                <a:schemeClr val="tx1"/>
              </a:buClr>
              <a:buSzPct val="80000"/>
              <a:buFont typeface="Arial"/>
            </a:pPr>
            <a:r>
              <a:rPr lang="en-US" dirty="0"/>
              <a:t>Click to edit Master text styles</a:t>
            </a:r>
          </a:p>
          <a:p>
            <a:pPr marL="341313" lvl="1" indent="-171450">
              <a:buClr>
                <a:schemeClr val="tx1"/>
              </a:buClr>
              <a:buSzPct val="80000"/>
              <a:buFont typeface="Arial"/>
            </a:pPr>
            <a:r>
              <a:rPr lang="en-US" dirty="0"/>
              <a:t>Second level</a:t>
            </a:r>
          </a:p>
          <a:p>
            <a:pPr marL="511175" lvl="2">
              <a:spcBef>
                <a:spcPts val="600"/>
              </a:spcBef>
              <a:buClr>
                <a:schemeClr val="tx1"/>
              </a:buClr>
              <a:buSzPct val="80000"/>
              <a:buFont typeface="Arial"/>
            </a:pPr>
            <a:r>
              <a:rPr lang="en-US" dirty="0"/>
              <a:t>Third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2B68571-ED21-4041-A3DB-371C1F81C2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43616" y="1195012"/>
            <a:ext cx="3886200" cy="3083094"/>
          </a:xfrm>
          <a:prstGeom prst="rect">
            <a:avLst/>
          </a:prstGeom>
        </p:spPr>
        <p:txBody>
          <a:bodyPr/>
          <a:lstStyle>
            <a:lvl1pPr>
              <a:defRPr lang="en-US" sz="1800" b="0" i="0" dirty="0"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>
              <a:defRPr lang="en-US" sz="1600" b="0" i="0" dirty="0"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>
              <a:defRPr lang="en-US" sz="1400" b="0" i="0" dirty="0"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</a:lstStyle>
          <a:p>
            <a:pPr marL="171450" lvl="0" indent="-171450">
              <a:spcBef>
                <a:spcPts val="1110"/>
              </a:spcBef>
              <a:buClr>
                <a:schemeClr val="tx1"/>
              </a:buClr>
              <a:buSzPct val="80000"/>
              <a:buFont typeface="Arial"/>
            </a:pPr>
            <a:r>
              <a:rPr lang="en-US" dirty="0"/>
              <a:t>Click to edit Master text styles</a:t>
            </a:r>
          </a:p>
          <a:p>
            <a:pPr marL="341313" lvl="1" indent="-171450">
              <a:buClr>
                <a:schemeClr val="tx1"/>
              </a:buClr>
              <a:buSzPct val="80000"/>
              <a:buFont typeface="Arial"/>
            </a:pPr>
            <a:r>
              <a:rPr lang="en-US" dirty="0"/>
              <a:t>Second level</a:t>
            </a:r>
          </a:p>
          <a:p>
            <a:pPr marL="511175" lvl="2">
              <a:spcBef>
                <a:spcPts val="600"/>
              </a:spcBef>
              <a:buClr>
                <a:schemeClr val="tx1"/>
              </a:buClr>
              <a:buSzPct val="80000"/>
              <a:buFont typeface="Arial"/>
            </a:pPr>
            <a:r>
              <a:rPr lang="en-US" dirty="0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4FC376-5FF8-5A49-A68A-E18974C79D4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610744"/>
            <a:r>
              <a:rPr lang="en-GB"/>
              <a:t>Presentation ID</a:t>
            </a:r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45200" y="192024"/>
            <a:ext cx="8257032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7231034B-524C-4447-A374-672F2666E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BB752D9-2ACF-D548-805F-58049D981360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15" name="Freeform 1">
            <a:extLst>
              <a:ext uri="{FF2B5EF4-FFF2-40B4-BE49-F238E27FC236}">
                <a16:creationId xmlns:a16="http://schemas.microsoft.com/office/drawing/2014/main" id="{B3FF8FA1-670D-5940-B0F9-79F795CC770F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5E5BDA-2D3C-5E46-9527-2D026B2DCD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10744"/>
            <a:r>
              <a:rPr lang="en-GB"/>
              <a:t>Presentation 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D8197-A2C2-41C3-A1D1-B2A1015D96A6}"/>
              </a:ext>
            </a:extLst>
          </p:cNvPr>
          <p:cNvSpPr/>
          <p:nvPr userDrawn="1"/>
        </p:nvSpPr>
        <p:spPr bwMode="auto">
          <a:xfrm>
            <a:off x="-9145" y="4676775"/>
            <a:ext cx="9153145" cy="46672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marL="0" marR="0" lvl="0" indent="0" algn="ctr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Light" panose="020B0503020201020303" pitchFamily="34" charset="0"/>
              <a:ea typeface="Arial" pitchFamily="-107" charset="0"/>
              <a:cs typeface="CiscoSansTT Light" panose="020B0503020201020303" pitchFamily="34" charset="0"/>
              <a:sym typeface="Arial" pitchFamily="-107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45200" y="192024"/>
            <a:ext cx="8257032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5AD3B2-2145-0947-A1BF-029ADE792650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E2B0868-332B-E647-A956-91F1889AF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2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reeform 1">
            <a:extLst>
              <a:ext uri="{FF2B5EF4-FFF2-40B4-BE49-F238E27FC236}">
                <a16:creationId xmlns:a16="http://schemas.microsoft.com/office/drawing/2014/main" id="{CB725B52-2CF9-40A7-AB9E-0634E5D71C3A}"/>
              </a:ext>
            </a:extLst>
          </p:cNvPr>
          <p:cNvSpPr>
            <a:spLocks noChangeAspect="1" noChangeArrowheads="1"/>
          </p:cNvSpPr>
          <p:nvPr userDrawn="1"/>
        </p:nvSpPr>
        <p:spPr bwMode="black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9E04D8-EF0C-A74A-B20F-9790D97251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610744"/>
            <a:r>
              <a:rPr lang="en-GB"/>
              <a:t>Presentation ID</a:t>
            </a:r>
          </a:p>
        </p:txBody>
      </p:sp>
    </p:spTree>
    <p:extLst>
      <p:ext uri="{BB962C8B-B14F-4D97-AF65-F5344CB8AC3E}">
        <p14:creationId xmlns:p14="http://schemas.microsoft.com/office/powerpoint/2010/main" val="1182683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3996" y="192024"/>
            <a:ext cx="8257032" cy="731520"/>
          </a:xfrm>
        </p:spPr>
        <p:txBody>
          <a:bodyPr anchor="b" anchorCtr="0"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996" y="858908"/>
            <a:ext cx="8266113" cy="381000"/>
          </a:xfrm>
          <a:prstGeom prst="rect">
            <a:avLst/>
          </a:prstGeom>
        </p:spPr>
        <p:txBody>
          <a:bodyPr/>
          <a:lstStyle>
            <a:lvl1pPr marL="1785" indent="0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2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Freeform 1">
            <a:extLst>
              <a:ext uri="{FF2B5EF4-FFF2-40B4-BE49-F238E27FC236}">
                <a16:creationId xmlns:a16="http://schemas.microsoft.com/office/drawing/2014/main" id="{DC6CEB94-1C3A-44CF-975B-E1EDEC8CE007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639D80-BC55-D041-BEC9-60EFDCA4859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610744"/>
            <a:r>
              <a:rPr lang="en-GB"/>
              <a:t>Presentation 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945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6A172F0-B51F-41AE-BB53-2CFFB93791C3}"/>
              </a:ext>
            </a:extLst>
          </p:cNvPr>
          <p:cNvSpPr/>
          <p:nvPr userDrawn="1"/>
        </p:nvSpPr>
        <p:spPr bwMode="auto">
          <a:xfrm>
            <a:off x="-9145" y="4676775"/>
            <a:ext cx="9153145" cy="46672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marL="0" marR="0" lvl="0" indent="0" algn="ctr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Light" panose="020B0503020201020303" pitchFamily="34" charset="0"/>
              <a:ea typeface="Arial" pitchFamily="-107" charset="0"/>
              <a:cs typeface="CiscoSansTT Light" panose="020B0503020201020303" pitchFamily="34" charset="0"/>
              <a:sym typeface="Arial" pitchFamily="-107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3996" y="192024"/>
            <a:ext cx="8257032" cy="731520"/>
          </a:xfrm>
        </p:spPr>
        <p:txBody>
          <a:bodyPr anchor="b" anchorCtr="0"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996" y="858908"/>
            <a:ext cx="8266113" cy="381000"/>
          </a:xfrm>
          <a:prstGeom prst="rect">
            <a:avLst/>
          </a:prstGeom>
        </p:spPr>
        <p:txBody>
          <a:bodyPr/>
          <a:lstStyle>
            <a:lvl1pPr marL="1785" indent="0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562F2-44C4-42F1-81C1-AC3A9861CFDE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C2AB1D64-4374-4ACB-82BE-C3AB11638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2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reeform 1">
            <a:extLst>
              <a:ext uri="{FF2B5EF4-FFF2-40B4-BE49-F238E27FC236}">
                <a16:creationId xmlns:a16="http://schemas.microsoft.com/office/drawing/2014/main" id="{85D60D15-EEA5-4C68-A157-BCA85F8B0993}"/>
              </a:ext>
            </a:extLst>
          </p:cNvPr>
          <p:cNvSpPr>
            <a:spLocks noChangeAspect="1" noChangeArrowheads="1"/>
          </p:cNvSpPr>
          <p:nvPr userDrawn="1"/>
        </p:nvSpPr>
        <p:spPr bwMode="black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1CC552-F583-0440-877D-81C48D816AE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610744"/>
            <a:r>
              <a:rPr lang="en-GB"/>
              <a:t>Presentation ID</a:t>
            </a:r>
          </a:p>
        </p:txBody>
      </p:sp>
    </p:spTree>
    <p:extLst>
      <p:ext uri="{BB962C8B-B14F-4D97-AF65-F5344CB8AC3E}">
        <p14:creationId xmlns:p14="http://schemas.microsoft.com/office/powerpoint/2010/main" val="1810783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3997" y="192024"/>
            <a:ext cx="8257032" cy="731520"/>
          </a:xfrm>
        </p:spPr>
        <p:txBody>
          <a:bodyPr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997" y="858908"/>
            <a:ext cx="8266112" cy="381000"/>
          </a:xfrm>
          <a:prstGeom prst="rect">
            <a:avLst/>
          </a:prstGeom>
        </p:spPr>
        <p:txBody>
          <a:bodyPr/>
          <a:lstStyle>
            <a:lvl1pPr marL="1785" indent="0">
              <a:buNone/>
              <a:defRPr sz="1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2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Freeform 1">
            <a:extLst>
              <a:ext uri="{FF2B5EF4-FFF2-40B4-BE49-F238E27FC236}">
                <a16:creationId xmlns:a16="http://schemas.microsoft.com/office/drawing/2014/main" id="{CF14E642-9F49-4259-AC91-4F59D1A20942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D336711-E4D4-4296-BE5E-D9AFFA176D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5200" y="1195012"/>
            <a:ext cx="3886200" cy="3083094"/>
          </a:xfrm>
          <a:prstGeom prst="rect">
            <a:avLst/>
          </a:prstGeom>
        </p:spPr>
        <p:txBody>
          <a:bodyPr/>
          <a:lstStyle>
            <a:lvl1pPr>
              <a:defRPr lang="en-US" sz="1800" b="0" i="0" dirty="0"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>
              <a:defRPr lang="en-US" sz="1600" b="0" i="0" dirty="0"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>
              <a:defRPr lang="en-US" sz="1400" b="0" i="0" dirty="0"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</a:lstStyle>
          <a:p>
            <a:pPr marL="171450" lvl="0" indent="-171450">
              <a:spcBef>
                <a:spcPts val="1110"/>
              </a:spcBef>
              <a:buClr>
                <a:schemeClr val="tx1"/>
              </a:buClr>
              <a:buSzPct val="80000"/>
              <a:buFont typeface="Arial"/>
            </a:pPr>
            <a:r>
              <a:rPr lang="en-US" dirty="0"/>
              <a:t>Click to edit Master text styles</a:t>
            </a:r>
          </a:p>
          <a:p>
            <a:pPr marL="341313" lvl="1" indent="-171450">
              <a:buClr>
                <a:schemeClr val="tx1"/>
              </a:buClr>
              <a:buSzPct val="80000"/>
              <a:buFont typeface="Arial"/>
            </a:pPr>
            <a:r>
              <a:rPr lang="en-US" dirty="0"/>
              <a:t>Second level</a:t>
            </a:r>
          </a:p>
          <a:p>
            <a:pPr marL="511175" lvl="2">
              <a:spcBef>
                <a:spcPts val="600"/>
              </a:spcBef>
              <a:buClr>
                <a:schemeClr val="tx1"/>
              </a:buClr>
              <a:buSzPct val="80000"/>
              <a:buFont typeface="Arial"/>
            </a:pPr>
            <a:r>
              <a:rPr lang="en-US" dirty="0"/>
              <a:t>Third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EDA8C49-B3BC-4ACD-B4B5-38E5F8E7CC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43616" y="1195012"/>
            <a:ext cx="3886200" cy="3083094"/>
          </a:xfrm>
          <a:prstGeom prst="rect">
            <a:avLst/>
          </a:prstGeom>
        </p:spPr>
        <p:txBody>
          <a:bodyPr/>
          <a:lstStyle>
            <a:lvl1pPr>
              <a:defRPr lang="en-US" sz="1800" b="0" i="0" dirty="0"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>
              <a:defRPr lang="en-US" sz="1600" b="0" i="0" dirty="0"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>
              <a:defRPr lang="en-US" sz="1400" b="0" i="0" dirty="0"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</a:lstStyle>
          <a:p>
            <a:pPr marL="171450" lvl="0" indent="-171450">
              <a:spcBef>
                <a:spcPts val="1110"/>
              </a:spcBef>
              <a:buClr>
                <a:schemeClr val="tx1"/>
              </a:buClr>
              <a:buSzPct val="80000"/>
              <a:buFont typeface="Arial"/>
            </a:pPr>
            <a:r>
              <a:rPr lang="en-US" dirty="0"/>
              <a:t>Click to edit Master text styles</a:t>
            </a:r>
          </a:p>
          <a:p>
            <a:pPr marL="341313" lvl="1" indent="-171450">
              <a:buClr>
                <a:schemeClr val="tx1"/>
              </a:buClr>
              <a:buSzPct val="80000"/>
              <a:buFont typeface="Arial"/>
            </a:pPr>
            <a:r>
              <a:rPr lang="en-US" dirty="0"/>
              <a:t>Second level</a:t>
            </a:r>
          </a:p>
          <a:p>
            <a:pPr marL="511175" lvl="2">
              <a:spcBef>
                <a:spcPts val="600"/>
              </a:spcBef>
              <a:buClr>
                <a:schemeClr val="tx1"/>
              </a:buClr>
              <a:buSzPct val="80000"/>
              <a:buFont typeface="Arial"/>
            </a:pPr>
            <a:r>
              <a:rPr lang="en-US" dirty="0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415268-26F4-A049-AEA0-E61482F3FB3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610744"/>
            <a:r>
              <a:rPr lang="en-GB"/>
              <a:t>Presentation 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5231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Column with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E41EA05-12D2-45C1-BB83-D7FFA9427B3B}"/>
              </a:ext>
            </a:extLst>
          </p:cNvPr>
          <p:cNvSpPr/>
          <p:nvPr userDrawn="1"/>
        </p:nvSpPr>
        <p:spPr bwMode="auto">
          <a:xfrm>
            <a:off x="-9145" y="4676775"/>
            <a:ext cx="9153145" cy="46672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marL="0" marR="0" lvl="0" indent="0" algn="ctr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Light" panose="020B0503020201020303" pitchFamily="34" charset="0"/>
              <a:ea typeface="Arial" pitchFamily="-107" charset="0"/>
              <a:cs typeface="CiscoSansTT Light" panose="020B0503020201020303" pitchFamily="34" charset="0"/>
              <a:sym typeface="Arial" pitchFamily="-107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3997" y="192024"/>
            <a:ext cx="8257032" cy="731520"/>
          </a:xfrm>
        </p:spPr>
        <p:txBody>
          <a:bodyPr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997" y="858908"/>
            <a:ext cx="8266112" cy="381000"/>
          </a:xfrm>
          <a:prstGeom prst="rect">
            <a:avLst/>
          </a:prstGeom>
        </p:spPr>
        <p:txBody>
          <a:bodyPr/>
          <a:lstStyle>
            <a:lvl1pPr marL="1785" indent="0">
              <a:buNone/>
              <a:defRPr sz="1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D336711-E4D4-4296-BE5E-D9AFFA176D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5200" y="1195012"/>
            <a:ext cx="3886200" cy="3083094"/>
          </a:xfrm>
          <a:prstGeom prst="rect">
            <a:avLst/>
          </a:prstGeom>
        </p:spPr>
        <p:txBody>
          <a:bodyPr/>
          <a:lstStyle>
            <a:lvl1pPr>
              <a:defRPr lang="en-US" sz="1800" b="0" i="0" dirty="0"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>
              <a:defRPr lang="en-US" sz="1600" b="0" i="0" dirty="0"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>
              <a:defRPr lang="en-US" sz="1400" b="0" i="0" dirty="0"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</a:lstStyle>
          <a:p>
            <a:pPr marL="171450" lvl="0" indent="-171450">
              <a:spcBef>
                <a:spcPts val="1110"/>
              </a:spcBef>
              <a:buClr>
                <a:schemeClr val="tx1"/>
              </a:buClr>
              <a:buSzPct val="80000"/>
              <a:buFont typeface="Arial"/>
            </a:pPr>
            <a:r>
              <a:rPr lang="en-US" dirty="0"/>
              <a:t>Click to edit Master text styles</a:t>
            </a:r>
          </a:p>
          <a:p>
            <a:pPr marL="341313" lvl="1" indent="-171450">
              <a:buClr>
                <a:schemeClr val="tx1"/>
              </a:buClr>
              <a:buSzPct val="80000"/>
              <a:buFont typeface="Arial"/>
            </a:pPr>
            <a:r>
              <a:rPr lang="en-US" dirty="0"/>
              <a:t>Second level</a:t>
            </a:r>
          </a:p>
          <a:p>
            <a:pPr marL="511175" lvl="2">
              <a:spcBef>
                <a:spcPts val="600"/>
              </a:spcBef>
              <a:buClr>
                <a:schemeClr val="tx1"/>
              </a:buClr>
              <a:buSzPct val="80000"/>
              <a:buFont typeface="Arial"/>
            </a:pPr>
            <a:r>
              <a:rPr lang="en-US" dirty="0"/>
              <a:t>Third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EDA8C49-B3BC-4ACD-B4B5-38E5F8E7CC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43616" y="1195012"/>
            <a:ext cx="3886200" cy="3083094"/>
          </a:xfrm>
          <a:prstGeom prst="rect">
            <a:avLst/>
          </a:prstGeom>
        </p:spPr>
        <p:txBody>
          <a:bodyPr/>
          <a:lstStyle>
            <a:lvl1pPr>
              <a:defRPr lang="en-US" sz="1800" b="0" i="0" dirty="0"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>
              <a:defRPr lang="en-US" sz="1600" b="0" i="0" dirty="0"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>
              <a:defRPr lang="en-US" sz="1400" b="0" i="0" dirty="0"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</a:lstStyle>
          <a:p>
            <a:pPr marL="171450" lvl="0" indent="-171450">
              <a:spcBef>
                <a:spcPts val="1110"/>
              </a:spcBef>
              <a:buClr>
                <a:schemeClr val="tx1"/>
              </a:buClr>
              <a:buSzPct val="80000"/>
              <a:buFont typeface="Arial"/>
            </a:pPr>
            <a:r>
              <a:rPr lang="en-US" dirty="0"/>
              <a:t>Click to edit Master text styles</a:t>
            </a:r>
          </a:p>
          <a:p>
            <a:pPr marL="341313" lvl="1" indent="-171450">
              <a:buClr>
                <a:schemeClr val="tx1"/>
              </a:buClr>
              <a:buSzPct val="80000"/>
              <a:buFont typeface="Arial"/>
            </a:pPr>
            <a:r>
              <a:rPr lang="en-US" dirty="0"/>
              <a:t>Second level</a:t>
            </a:r>
          </a:p>
          <a:p>
            <a:pPr marL="511175" lvl="2">
              <a:spcBef>
                <a:spcPts val="600"/>
              </a:spcBef>
              <a:buClr>
                <a:schemeClr val="tx1"/>
              </a:buClr>
              <a:buSzPct val="80000"/>
              <a:buFont typeface="Arial"/>
            </a:pPr>
            <a:r>
              <a:rPr lang="en-US" dirty="0"/>
              <a:t>Third level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F1281BA5-EECA-5149-984E-908FB2E17AD6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C7ADB157-4A09-5A4F-BD05-A24BBDD30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2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Freeform 1">
            <a:extLst>
              <a:ext uri="{FF2B5EF4-FFF2-40B4-BE49-F238E27FC236}">
                <a16:creationId xmlns:a16="http://schemas.microsoft.com/office/drawing/2014/main" id="{11D3092C-A181-4690-AEF4-3FF2FBA2046B}"/>
              </a:ext>
            </a:extLst>
          </p:cNvPr>
          <p:cNvSpPr>
            <a:spLocks noChangeAspect="1" noChangeArrowheads="1"/>
          </p:cNvSpPr>
          <p:nvPr userDrawn="1"/>
        </p:nvSpPr>
        <p:spPr bwMode="black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8BB227-F3C4-E741-946A-6FBA7B7371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610744"/>
            <a:r>
              <a:rPr lang="en-GB"/>
              <a:t>Presentation ID</a:t>
            </a:r>
          </a:p>
        </p:txBody>
      </p:sp>
    </p:spTree>
    <p:extLst>
      <p:ext uri="{BB962C8B-B14F-4D97-AF65-F5344CB8AC3E}">
        <p14:creationId xmlns:p14="http://schemas.microsoft.com/office/powerpoint/2010/main" val="2012786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43996" y="192024"/>
            <a:ext cx="8257032" cy="73152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996" y="1212555"/>
            <a:ext cx="2651760" cy="3262760"/>
          </a:xfrm>
          <a:prstGeom prst="rect">
            <a:avLst/>
          </a:prstGeom>
        </p:spPr>
        <p:txBody>
          <a:bodyPr lIns="91440" tIns="45720" rIns="91440" bIns="45720"/>
          <a:lstStyle>
            <a:lvl1pPr marL="115888" indent="-115888">
              <a:spcBef>
                <a:spcPts val="1075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CiscoSansTT Light" panose="020B0503020201020303" pitchFamily="34" charset="0"/>
              </a:defRPr>
            </a:lvl1pPr>
            <a:lvl2pPr marL="231775" indent="-115888">
              <a:spcBef>
                <a:spcPts val="600"/>
              </a:spcBef>
              <a:buClr>
                <a:schemeClr val="tx1"/>
              </a:buClr>
              <a:buSzPct val="60000"/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2pPr>
            <a:lvl3pPr marL="341313" indent="-115888">
              <a:spcBef>
                <a:spcPts val="600"/>
              </a:spcBef>
              <a:buClr>
                <a:schemeClr val="tx1"/>
              </a:buClr>
              <a:buSzPct val="60000"/>
              <a:defRPr sz="1200">
                <a:solidFill>
                  <a:schemeClr val="tx1"/>
                </a:solidFill>
                <a:latin typeface="CiscoSansTT Light" panose="020B0503020201020303" pitchFamily="34" charset="0"/>
              </a:defRPr>
            </a:lvl3pPr>
            <a:lvl4pPr>
              <a:spcBef>
                <a:spcPts val="200"/>
              </a:spcBef>
              <a:defRPr sz="105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675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2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Freeform 1">
            <a:extLst>
              <a:ext uri="{FF2B5EF4-FFF2-40B4-BE49-F238E27FC236}">
                <a16:creationId xmlns:a16="http://schemas.microsoft.com/office/drawing/2014/main" id="{ED6B7EE5-613E-4CDA-B43E-CD8195D6F059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238160" y="1212555"/>
            <a:ext cx="2651760" cy="3262760"/>
          </a:xfrm>
          <a:prstGeom prst="rect">
            <a:avLst/>
          </a:prstGeom>
        </p:spPr>
        <p:txBody>
          <a:bodyPr lIns="91440" tIns="45720" rIns="91440" bIns="45720"/>
          <a:lstStyle>
            <a:lvl1pPr marL="115888" indent="-115888">
              <a:spcBef>
                <a:spcPts val="1075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CiscoSansTT Light" panose="020B0503020201020303" pitchFamily="34" charset="0"/>
              </a:defRPr>
            </a:lvl1pPr>
            <a:lvl2pPr marL="231775" indent="-115888">
              <a:spcBef>
                <a:spcPts val="600"/>
              </a:spcBef>
              <a:buClr>
                <a:schemeClr val="tx1"/>
              </a:buClr>
              <a:buSzPct val="60000"/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2pPr>
            <a:lvl3pPr marL="341313" indent="-115888">
              <a:spcBef>
                <a:spcPts val="600"/>
              </a:spcBef>
              <a:buClr>
                <a:schemeClr val="tx1"/>
              </a:buClr>
              <a:buSzPct val="60000"/>
              <a:defRPr sz="1200">
                <a:solidFill>
                  <a:schemeClr val="tx1"/>
                </a:solidFill>
                <a:latin typeface="CiscoSansTT Light" panose="020B0503020201020303" pitchFamily="34" charset="0"/>
              </a:defRPr>
            </a:lvl3pPr>
            <a:lvl4pPr>
              <a:spcBef>
                <a:spcPts val="200"/>
              </a:spcBef>
              <a:defRPr sz="105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675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042616" y="1212555"/>
            <a:ext cx="2651760" cy="3262760"/>
          </a:xfrm>
          <a:prstGeom prst="rect">
            <a:avLst/>
          </a:prstGeom>
        </p:spPr>
        <p:txBody>
          <a:bodyPr lIns="91440" tIns="45720" rIns="91440" bIns="45720"/>
          <a:lstStyle>
            <a:lvl1pPr marL="115888" indent="-115888">
              <a:spcBef>
                <a:spcPts val="1075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CiscoSansTT Light" panose="020B0503020201020303" pitchFamily="34" charset="0"/>
              </a:defRPr>
            </a:lvl1pPr>
            <a:lvl2pPr marL="231775" indent="-115888">
              <a:spcBef>
                <a:spcPts val="600"/>
              </a:spcBef>
              <a:buClr>
                <a:schemeClr val="tx1"/>
              </a:buClr>
              <a:buSzPct val="60000"/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2pPr>
            <a:lvl3pPr marL="341313" indent="-115888">
              <a:spcBef>
                <a:spcPts val="600"/>
              </a:spcBef>
              <a:buClr>
                <a:schemeClr val="tx1"/>
              </a:buClr>
              <a:buSzPct val="60000"/>
              <a:defRPr sz="1200">
                <a:solidFill>
                  <a:schemeClr val="tx1"/>
                </a:solidFill>
                <a:latin typeface="CiscoSansTT Light" panose="020B0503020201020303" pitchFamily="34" charset="0"/>
              </a:defRPr>
            </a:lvl3pPr>
            <a:lvl4pPr>
              <a:spcBef>
                <a:spcPts val="200"/>
              </a:spcBef>
              <a:defRPr sz="105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675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91E78F-9AFC-E74E-B443-2BAD0D8CCF4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610744"/>
            <a:r>
              <a:rPr lang="en-GB"/>
              <a:t>Presentation 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09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Long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0FB856-74BE-6045-9F35-3341020E942C}"/>
              </a:ext>
            </a:extLst>
          </p:cNvPr>
          <p:cNvSpPr/>
          <p:nvPr userDrawn="1"/>
        </p:nvSpPr>
        <p:spPr>
          <a:xfrm>
            <a:off x="6035040" y="0"/>
            <a:ext cx="310896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7" y="3856736"/>
            <a:ext cx="5065224" cy="288131"/>
          </a:xfrm>
          <a:prstGeom prst="rect">
            <a:avLst/>
          </a:prstGeom>
        </p:spPr>
        <p:txBody>
          <a:bodyPr lIns="91420" tIns="45710" rIns="91420" bIns="45710" anchor="t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and Title</a:t>
            </a: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553E7B66-7542-43A6-B6AE-1363685411E4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iscoSansTT Light" panose="020B0503020201020303" pitchFamily="34" charset="0"/>
              <a:ea typeface="ＭＳ Ｐゴシック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1AF7A52-97E0-494E-BF06-EB65B8BBF2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1740" y="804863"/>
            <a:ext cx="2575560" cy="3782714"/>
          </a:xfrm>
          <a:prstGeom prst="rect">
            <a:avLst/>
          </a:prstGeom>
        </p:spPr>
      </p:pic>
      <p:sp>
        <p:nvSpPr>
          <p:cNvPr id="44" name="Freeform 1">
            <a:extLst>
              <a:ext uri="{FF2B5EF4-FFF2-40B4-BE49-F238E27FC236}">
                <a16:creationId xmlns:a16="http://schemas.microsoft.com/office/drawing/2014/main" id="{58D3D469-D82F-4EEC-85C3-A505DF729862}"/>
              </a:ext>
            </a:extLst>
          </p:cNvPr>
          <p:cNvSpPr>
            <a:spLocks noChangeAspect="1" noChangeArrowheads="1"/>
          </p:cNvSpPr>
          <p:nvPr userDrawn="1"/>
        </p:nvSpPr>
        <p:spPr bwMode="black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F2FF7BC-E2AA-4FE6-AD47-CFB0855637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2840289"/>
            <a:ext cx="5412471" cy="299001"/>
          </a:xfrm>
          <a:prstGeom prst="rect">
            <a:avLst/>
          </a:prstGeom>
        </p:spPr>
        <p:txBody>
          <a:bodyPr lIns="91420" tIns="45710" rIns="91420" bIns="4571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lang="en-GB" sz="2000" b="0" i="0" kern="1200" baseline="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24CDF85-0E1D-49A6-BFBA-11866A8C59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5765" y="2268803"/>
            <a:ext cx="5452521" cy="64473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lang="en-US" sz="3200" b="0" i="0" u="none" kern="1200" spc="0" baseline="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D9A4129A-7F71-4357-82B5-D393451652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0775" y="458554"/>
            <a:ext cx="2164988" cy="288131"/>
          </a:xfrm>
          <a:prstGeom prst="rect">
            <a:avLst/>
          </a:prstGeom>
        </p:spPr>
        <p:txBody>
          <a:bodyPr lIns="91420" tIns="45710" rIns="91420" bIns="45710" anchor="t"/>
          <a:lstStyle>
            <a:lvl1pPr marL="0" indent="0" algn="r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Tx/>
              <a:buNone/>
              <a:defRPr lang="en-US" sz="1400" b="0" i="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r>
              <a:rPr lang="en-US" sz="1400" dirty="0"/>
              <a:t>Session ID</a:t>
            </a:r>
          </a:p>
        </p:txBody>
      </p:sp>
    </p:spTree>
    <p:extLst>
      <p:ext uri="{BB962C8B-B14F-4D97-AF65-F5344CB8AC3E}">
        <p14:creationId xmlns:p14="http://schemas.microsoft.com/office/powerpoint/2010/main" val="551567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3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FC0D440-9241-4C79-9909-9C031D827DC5}"/>
              </a:ext>
            </a:extLst>
          </p:cNvPr>
          <p:cNvSpPr/>
          <p:nvPr userDrawn="1"/>
        </p:nvSpPr>
        <p:spPr bwMode="auto">
          <a:xfrm>
            <a:off x="-9145" y="4676775"/>
            <a:ext cx="9153145" cy="46672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marL="0" marR="0" lvl="0" indent="0" algn="ctr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Light" panose="020B0503020201020303" pitchFamily="34" charset="0"/>
              <a:ea typeface="Arial" pitchFamily="-107" charset="0"/>
              <a:cs typeface="CiscoSansTT Light" panose="020B0503020201020303" pitchFamily="34" charset="0"/>
              <a:sym typeface="Arial" pitchFamily="-107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43996" y="192024"/>
            <a:ext cx="8257032" cy="73152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996" y="1212555"/>
            <a:ext cx="2651760" cy="3262760"/>
          </a:xfrm>
          <a:prstGeom prst="rect">
            <a:avLst/>
          </a:prstGeom>
        </p:spPr>
        <p:txBody>
          <a:bodyPr lIns="91440" tIns="45720" rIns="91440" bIns="45720"/>
          <a:lstStyle>
            <a:lvl1pPr marL="115888" indent="-115888">
              <a:spcBef>
                <a:spcPts val="1075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CiscoSansTT Light" panose="020B0503020201020303" pitchFamily="34" charset="0"/>
              </a:defRPr>
            </a:lvl1pPr>
            <a:lvl2pPr marL="231775" indent="-115888">
              <a:spcBef>
                <a:spcPts val="600"/>
              </a:spcBef>
              <a:buClr>
                <a:schemeClr val="tx1"/>
              </a:buClr>
              <a:buSzPct val="60000"/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2pPr>
            <a:lvl3pPr marL="341313" indent="-115888">
              <a:spcBef>
                <a:spcPts val="600"/>
              </a:spcBef>
              <a:buClr>
                <a:schemeClr val="tx1"/>
              </a:buClr>
              <a:buSzPct val="60000"/>
              <a:defRPr sz="1200">
                <a:solidFill>
                  <a:schemeClr val="tx1"/>
                </a:solidFill>
                <a:latin typeface="CiscoSansTT Light" panose="020B0503020201020303" pitchFamily="34" charset="0"/>
              </a:defRPr>
            </a:lvl3pPr>
            <a:lvl4pPr>
              <a:spcBef>
                <a:spcPts val="200"/>
              </a:spcBef>
              <a:defRPr sz="105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675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238160" y="1212555"/>
            <a:ext cx="2651760" cy="3262760"/>
          </a:xfrm>
          <a:prstGeom prst="rect">
            <a:avLst/>
          </a:prstGeom>
        </p:spPr>
        <p:txBody>
          <a:bodyPr lIns="91440" tIns="45720" rIns="91440" bIns="45720"/>
          <a:lstStyle>
            <a:lvl1pPr marL="115888" indent="-115888">
              <a:spcBef>
                <a:spcPts val="1075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CiscoSansTT Light" panose="020B0503020201020303" pitchFamily="34" charset="0"/>
              </a:defRPr>
            </a:lvl1pPr>
            <a:lvl2pPr marL="231775" indent="-115888">
              <a:spcBef>
                <a:spcPts val="600"/>
              </a:spcBef>
              <a:buClr>
                <a:schemeClr val="tx1"/>
              </a:buClr>
              <a:buSzPct val="60000"/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2pPr>
            <a:lvl3pPr marL="341313" indent="-115888">
              <a:spcBef>
                <a:spcPts val="600"/>
              </a:spcBef>
              <a:buClr>
                <a:schemeClr val="tx1"/>
              </a:buClr>
              <a:buSzPct val="60000"/>
              <a:defRPr sz="1200">
                <a:solidFill>
                  <a:schemeClr val="tx1"/>
                </a:solidFill>
                <a:latin typeface="CiscoSansTT Light" panose="020B0503020201020303" pitchFamily="34" charset="0"/>
              </a:defRPr>
            </a:lvl3pPr>
            <a:lvl4pPr>
              <a:spcBef>
                <a:spcPts val="200"/>
              </a:spcBef>
              <a:defRPr sz="105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675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042616" y="1212555"/>
            <a:ext cx="2651760" cy="3262760"/>
          </a:xfrm>
          <a:prstGeom prst="rect">
            <a:avLst/>
          </a:prstGeom>
        </p:spPr>
        <p:txBody>
          <a:bodyPr lIns="91440" tIns="45720" rIns="91440" bIns="45720"/>
          <a:lstStyle>
            <a:lvl1pPr marL="115888" indent="-115888">
              <a:spcBef>
                <a:spcPts val="1075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CiscoSansTT Light" panose="020B0503020201020303" pitchFamily="34" charset="0"/>
              </a:defRPr>
            </a:lvl1pPr>
            <a:lvl2pPr marL="231775" indent="-115888">
              <a:spcBef>
                <a:spcPts val="600"/>
              </a:spcBef>
              <a:buClr>
                <a:schemeClr val="tx1"/>
              </a:buClr>
              <a:buSzPct val="60000"/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2pPr>
            <a:lvl3pPr marL="341313" indent="-115888">
              <a:spcBef>
                <a:spcPts val="600"/>
              </a:spcBef>
              <a:buClr>
                <a:schemeClr val="tx1"/>
              </a:buClr>
              <a:buSzPct val="60000"/>
              <a:defRPr sz="1200">
                <a:solidFill>
                  <a:schemeClr val="tx1"/>
                </a:solidFill>
                <a:latin typeface="CiscoSansTT Light" panose="020B0503020201020303" pitchFamily="34" charset="0"/>
              </a:defRPr>
            </a:lvl3pPr>
            <a:lvl4pPr>
              <a:spcBef>
                <a:spcPts val="200"/>
              </a:spcBef>
              <a:defRPr sz="105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675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8F96181B-DA38-BC41-8E04-265FFBF9FE38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35E4A574-EBA6-3345-B645-53E8A464A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2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Freeform 1">
            <a:extLst>
              <a:ext uri="{FF2B5EF4-FFF2-40B4-BE49-F238E27FC236}">
                <a16:creationId xmlns:a16="http://schemas.microsoft.com/office/drawing/2014/main" id="{68F60C8D-AB17-4E83-85CD-7E6CE9E6D083}"/>
              </a:ext>
            </a:extLst>
          </p:cNvPr>
          <p:cNvSpPr>
            <a:spLocks noChangeAspect="1" noChangeArrowheads="1"/>
          </p:cNvSpPr>
          <p:nvPr userDrawn="1"/>
        </p:nvSpPr>
        <p:spPr bwMode="black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CB78C2-BAA4-174B-A531-F4A407642B9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610744"/>
            <a:r>
              <a:rPr lang="en-GB"/>
              <a:t>Presentation ID</a:t>
            </a:r>
          </a:p>
        </p:txBody>
      </p:sp>
    </p:spTree>
    <p:extLst>
      <p:ext uri="{BB962C8B-B14F-4D97-AF65-F5344CB8AC3E}">
        <p14:creationId xmlns:p14="http://schemas.microsoft.com/office/powerpoint/2010/main" val="31343943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3996" y="192024"/>
            <a:ext cx="8266113" cy="434974"/>
          </a:xfrm>
        </p:spPr>
        <p:txBody>
          <a:bodyPr anchor="b" anchorCtr="0"/>
          <a:lstStyle>
            <a:lvl1pPr marL="6251" indent="-6251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Freeform 1">
            <a:extLst>
              <a:ext uri="{FF2B5EF4-FFF2-40B4-BE49-F238E27FC236}">
                <a16:creationId xmlns:a16="http://schemas.microsoft.com/office/drawing/2014/main" id="{362ABC66-E79E-4AFF-9937-065538474F0E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88CD4D-9334-C342-9DF5-62BD69A7A2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10744"/>
            <a:r>
              <a:rPr lang="en-GB"/>
              <a:t>Presentation 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7924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4A3CB4D-4B85-4934-B8FC-7443672B31C5}"/>
              </a:ext>
            </a:extLst>
          </p:cNvPr>
          <p:cNvSpPr/>
          <p:nvPr userDrawn="1"/>
        </p:nvSpPr>
        <p:spPr bwMode="auto">
          <a:xfrm>
            <a:off x="-9145" y="4676775"/>
            <a:ext cx="9153145" cy="46672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marL="0" marR="0" lvl="0" indent="0" algn="ctr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Light" panose="020B0503020201020303" pitchFamily="34" charset="0"/>
              <a:ea typeface="Arial" pitchFamily="-107" charset="0"/>
              <a:cs typeface="CiscoSansTT Light" panose="020B0503020201020303" pitchFamily="34" charset="0"/>
              <a:sym typeface="Arial" pitchFamily="-107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3996" y="192024"/>
            <a:ext cx="8266113" cy="434974"/>
          </a:xfrm>
        </p:spPr>
        <p:txBody>
          <a:bodyPr anchor="b" anchorCtr="0"/>
          <a:lstStyle>
            <a:lvl1pPr marL="6251" indent="-6251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9575A1B-D1DF-43AD-AEA4-7A5BCC6EC41C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C42035D0-FB8C-4228-94EE-D89EB6416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2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reeform 1">
            <a:extLst>
              <a:ext uri="{FF2B5EF4-FFF2-40B4-BE49-F238E27FC236}">
                <a16:creationId xmlns:a16="http://schemas.microsoft.com/office/drawing/2014/main" id="{3AEE94E9-650F-49D6-808C-730A110AE56B}"/>
              </a:ext>
            </a:extLst>
          </p:cNvPr>
          <p:cNvSpPr>
            <a:spLocks noChangeAspect="1" noChangeArrowheads="1"/>
          </p:cNvSpPr>
          <p:nvPr userDrawn="1"/>
        </p:nvSpPr>
        <p:spPr bwMode="black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D08506-3349-E34C-8ED6-8790B71F4C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610744"/>
            <a:r>
              <a:rPr lang="en-GB"/>
              <a:t>Presentation ID</a:t>
            </a:r>
          </a:p>
        </p:txBody>
      </p:sp>
    </p:spTree>
    <p:extLst>
      <p:ext uri="{BB962C8B-B14F-4D97-AF65-F5344CB8AC3E}">
        <p14:creationId xmlns:p14="http://schemas.microsoft.com/office/powerpoint/2010/main" val="35225753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3996" y="195681"/>
            <a:ext cx="8266113" cy="434974"/>
          </a:xfrm>
        </p:spPr>
        <p:txBody>
          <a:bodyPr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996" y="588639"/>
            <a:ext cx="8266113" cy="381000"/>
          </a:xfrm>
          <a:prstGeom prst="rect">
            <a:avLst/>
          </a:prstGeom>
        </p:spPr>
        <p:txBody>
          <a:bodyPr/>
          <a:lstStyle>
            <a:lvl1pPr marL="1785" indent="0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2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 1">
            <a:extLst>
              <a:ext uri="{FF2B5EF4-FFF2-40B4-BE49-F238E27FC236}">
                <a16:creationId xmlns:a16="http://schemas.microsoft.com/office/drawing/2014/main" id="{427BCACF-1D2D-44D1-A355-26B2121A7FED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021997-18B7-D549-B231-366DEF87C47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610744"/>
            <a:r>
              <a:rPr lang="en-GB"/>
              <a:t>Presentation 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6249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Subtitle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0B6A3B9-7A7C-40AC-A6B7-285CFF763F3D}"/>
              </a:ext>
            </a:extLst>
          </p:cNvPr>
          <p:cNvSpPr/>
          <p:nvPr userDrawn="1"/>
        </p:nvSpPr>
        <p:spPr bwMode="auto">
          <a:xfrm>
            <a:off x="-9145" y="4676775"/>
            <a:ext cx="9153145" cy="46672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marL="0" marR="0" lvl="0" indent="0" algn="ctr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Light" panose="020B0503020201020303" pitchFamily="34" charset="0"/>
              <a:ea typeface="Arial" pitchFamily="-107" charset="0"/>
              <a:cs typeface="CiscoSansTT Light" panose="020B0503020201020303" pitchFamily="34" charset="0"/>
              <a:sym typeface="Arial" pitchFamily="-107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3996" y="195681"/>
            <a:ext cx="8266113" cy="434974"/>
          </a:xfrm>
        </p:spPr>
        <p:txBody>
          <a:bodyPr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996" y="588639"/>
            <a:ext cx="8266113" cy="381000"/>
          </a:xfrm>
          <a:prstGeom prst="rect">
            <a:avLst/>
          </a:prstGeom>
        </p:spPr>
        <p:txBody>
          <a:bodyPr/>
          <a:lstStyle>
            <a:lvl1pPr marL="1785" indent="0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4E036ED0-C65B-4208-A813-B6C57E36E564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45738F27-CEF6-4CA3-9460-A262910DF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2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">
            <a:extLst>
              <a:ext uri="{FF2B5EF4-FFF2-40B4-BE49-F238E27FC236}">
                <a16:creationId xmlns:a16="http://schemas.microsoft.com/office/drawing/2014/main" id="{80B585F9-26C1-411D-95F3-7AD404DBD3CD}"/>
              </a:ext>
            </a:extLst>
          </p:cNvPr>
          <p:cNvSpPr>
            <a:spLocks noChangeAspect="1" noChangeArrowheads="1"/>
          </p:cNvSpPr>
          <p:nvPr userDrawn="1"/>
        </p:nvSpPr>
        <p:spPr bwMode="black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7CBDCF-4C9C-3D4C-99B7-335E232588C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610744"/>
            <a:r>
              <a:rPr lang="en-GB"/>
              <a:t>Presentation ID</a:t>
            </a:r>
          </a:p>
        </p:txBody>
      </p:sp>
    </p:spTree>
    <p:extLst>
      <p:ext uri="{BB962C8B-B14F-4D97-AF65-F5344CB8AC3E}">
        <p14:creationId xmlns:p14="http://schemas.microsoft.com/office/powerpoint/2010/main" val="36849473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and Bullet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3996" y="195681"/>
            <a:ext cx="8266113" cy="434974"/>
          </a:xfrm>
        </p:spPr>
        <p:txBody>
          <a:bodyPr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996" y="588639"/>
            <a:ext cx="8266113" cy="381000"/>
          </a:xfrm>
          <a:prstGeom prst="rect">
            <a:avLst/>
          </a:prstGeom>
        </p:spPr>
        <p:txBody>
          <a:bodyPr/>
          <a:lstStyle>
            <a:lvl1pPr marL="1785" indent="0">
              <a:buNone/>
              <a:defRPr sz="1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4561" y="969639"/>
            <a:ext cx="8265249" cy="3757613"/>
          </a:xfrm>
          <a:prstGeom prst="rect">
            <a:avLst/>
          </a:prstGeom>
        </p:spPr>
        <p:txBody>
          <a:bodyPr/>
          <a:lstStyle>
            <a:lvl1pPr>
              <a:spcBef>
                <a:spcPts val="1075"/>
              </a:spcBef>
              <a:buClr>
                <a:schemeClr val="tx1"/>
              </a:buClr>
              <a:buSzPct val="80000"/>
              <a:defRPr sz="2000">
                <a:latin typeface="CiscoSansTT Light" panose="020B0503020201020303" pitchFamily="34" charset="0"/>
              </a:defRPr>
            </a:lvl1pPr>
            <a:lvl2pPr marL="341313" indent="-171450">
              <a:spcBef>
                <a:spcPts val="600"/>
              </a:spcBef>
              <a:buClr>
                <a:schemeClr val="tx1"/>
              </a:buClr>
              <a:buSzPct val="80000"/>
              <a:defRPr sz="1800">
                <a:latin typeface="CiscoSansTT Light" panose="020B0503020201020303" pitchFamily="34" charset="0"/>
              </a:defRPr>
            </a:lvl2pPr>
            <a:lvl3pPr marL="511175" indent="-169863">
              <a:spcBef>
                <a:spcPts val="600"/>
              </a:spcBef>
              <a:buClr>
                <a:schemeClr val="tx1"/>
              </a:buClr>
              <a:buSzPct val="80000"/>
              <a:defRPr sz="1600">
                <a:latin typeface="CiscoSansTT Light" panose="020B0503020201020303" pitchFamily="34" charset="0"/>
              </a:defRPr>
            </a:lvl3pPr>
            <a:lvl4pPr>
              <a:buClr>
                <a:schemeClr val="tx1"/>
              </a:buClr>
              <a:defRPr sz="1600"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2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Freeform 1">
            <a:extLst>
              <a:ext uri="{FF2B5EF4-FFF2-40B4-BE49-F238E27FC236}">
                <a16:creationId xmlns:a16="http://schemas.microsoft.com/office/drawing/2014/main" id="{55C743F1-7825-490A-9D55-CF909A54ADCA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311298-95CC-DC4D-A2A1-FC4F55D711A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610744"/>
            <a:r>
              <a:rPr lang="en-GB"/>
              <a:t>Presentation 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24789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Subtitle and Bullet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AD7AE7-7B22-44D7-9079-AFD0B556C97A}"/>
              </a:ext>
            </a:extLst>
          </p:cNvPr>
          <p:cNvSpPr/>
          <p:nvPr userDrawn="1"/>
        </p:nvSpPr>
        <p:spPr bwMode="auto">
          <a:xfrm>
            <a:off x="-9145" y="4676775"/>
            <a:ext cx="9153145" cy="46672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marL="0" marR="0" lvl="0" indent="0" algn="ctr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Light" panose="020B0503020201020303" pitchFamily="34" charset="0"/>
              <a:ea typeface="Arial" pitchFamily="-107" charset="0"/>
              <a:cs typeface="CiscoSansTT Light" panose="020B0503020201020303" pitchFamily="34" charset="0"/>
              <a:sym typeface="Arial" pitchFamily="-107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3996" y="195681"/>
            <a:ext cx="8266113" cy="434974"/>
          </a:xfrm>
        </p:spPr>
        <p:txBody>
          <a:bodyPr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996" y="588639"/>
            <a:ext cx="8266113" cy="381000"/>
          </a:xfrm>
          <a:prstGeom prst="rect">
            <a:avLst/>
          </a:prstGeom>
        </p:spPr>
        <p:txBody>
          <a:bodyPr/>
          <a:lstStyle>
            <a:lvl1pPr marL="1785" indent="0">
              <a:buNone/>
              <a:defRPr sz="1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4561" y="969640"/>
            <a:ext cx="8265249" cy="3625790"/>
          </a:xfrm>
          <a:prstGeom prst="rect">
            <a:avLst/>
          </a:prstGeom>
        </p:spPr>
        <p:txBody>
          <a:bodyPr/>
          <a:lstStyle>
            <a:lvl1pPr>
              <a:spcBef>
                <a:spcPts val="1075"/>
              </a:spcBef>
              <a:buClr>
                <a:schemeClr val="tx1"/>
              </a:buClr>
              <a:buSzPct val="80000"/>
              <a:defRPr sz="2000">
                <a:latin typeface="CiscoSansTT Light" panose="020B0503020201020303" pitchFamily="34" charset="0"/>
              </a:defRPr>
            </a:lvl1pPr>
            <a:lvl2pPr marL="341313" indent="-171450">
              <a:spcBef>
                <a:spcPts val="600"/>
              </a:spcBef>
              <a:buClr>
                <a:schemeClr val="tx1"/>
              </a:buClr>
              <a:buSzPct val="80000"/>
              <a:defRPr sz="1800">
                <a:latin typeface="CiscoSansTT Light" panose="020B0503020201020303" pitchFamily="34" charset="0"/>
              </a:defRPr>
            </a:lvl2pPr>
            <a:lvl3pPr marL="511175" indent="-169863">
              <a:spcBef>
                <a:spcPts val="600"/>
              </a:spcBef>
              <a:buClr>
                <a:schemeClr val="tx1"/>
              </a:buClr>
              <a:buSzPct val="80000"/>
              <a:defRPr sz="1600">
                <a:latin typeface="CiscoSansTT Light" panose="020B0503020201020303" pitchFamily="34" charset="0"/>
              </a:defRPr>
            </a:lvl3pPr>
            <a:lvl4pPr>
              <a:buClr>
                <a:schemeClr val="tx1"/>
              </a:buClr>
              <a:defRPr sz="1600"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CD72B71C-39C0-4DD0-8729-985E9A101371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60F27404-A820-4B89-84BF-2E4EDD340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2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Freeform 1">
            <a:extLst>
              <a:ext uri="{FF2B5EF4-FFF2-40B4-BE49-F238E27FC236}">
                <a16:creationId xmlns:a16="http://schemas.microsoft.com/office/drawing/2014/main" id="{3553AD0C-0450-4B32-8201-40332D74B7A2}"/>
              </a:ext>
            </a:extLst>
          </p:cNvPr>
          <p:cNvSpPr>
            <a:spLocks noChangeAspect="1" noChangeArrowheads="1"/>
          </p:cNvSpPr>
          <p:nvPr userDrawn="1"/>
        </p:nvSpPr>
        <p:spPr bwMode="black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4F71AF-4BC5-5649-B27B-587C1F2462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610744"/>
            <a:r>
              <a:rPr lang="en-GB"/>
              <a:t>Presentation ID</a:t>
            </a:r>
          </a:p>
        </p:txBody>
      </p:sp>
    </p:spTree>
    <p:extLst>
      <p:ext uri="{BB962C8B-B14F-4D97-AF65-F5344CB8AC3E}">
        <p14:creationId xmlns:p14="http://schemas.microsoft.com/office/powerpoint/2010/main" val="5177657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 4 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3996" y="195681"/>
            <a:ext cx="8266113" cy="434974"/>
          </a:xfrm>
        </p:spPr>
        <p:txBody>
          <a:bodyPr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4561" y="630655"/>
            <a:ext cx="8265249" cy="4096597"/>
          </a:xfrm>
          <a:prstGeom prst="rect">
            <a:avLst/>
          </a:prstGeom>
        </p:spPr>
        <p:txBody>
          <a:bodyPr/>
          <a:lstStyle>
            <a:lvl1pPr>
              <a:spcBef>
                <a:spcPts val="1075"/>
              </a:spcBef>
              <a:buClr>
                <a:schemeClr val="tx1"/>
              </a:buClr>
              <a:buSzPct val="80000"/>
              <a:defRPr sz="2000">
                <a:latin typeface="CiscoSansTT Light" panose="020B0503020201020303" pitchFamily="34" charset="0"/>
              </a:defRPr>
            </a:lvl1pPr>
            <a:lvl2pPr marL="341313" indent="-171450">
              <a:spcBef>
                <a:spcPts val="600"/>
              </a:spcBef>
              <a:buClr>
                <a:schemeClr val="tx1"/>
              </a:buClr>
              <a:buSzPct val="80000"/>
              <a:defRPr sz="1800">
                <a:latin typeface="CiscoSansTT Light" panose="020B0503020201020303" pitchFamily="34" charset="0"/>
              </a:defRPr>
            </a:lvl2pPr>
            <a:lvl3pPr marL="511175" indent="-169863">
              <a:spcBef>
                <a:spcPts val="600"/>
              </a:spcBef>
              <a:buClr>
                <a:schemeClr val="tx1"/>
              </a:buClr>
              <a:buSzPct val="80000"/>
              <a:defRPr sz="1600">
                <a:latin typeface="CiscoSansTT Light" panose="020B0503020201020303" pitchFamily="34" charset="0"/>
              </a:defRPr>
            </a:lvl3pPr>
            <a:lvl4pPr>
              <a:buClr>
                <a:schemeClr val="tx1"/>
              </a:buClr>
              <a:defRPr sz="1600"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2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Freeform 1">
            <a:extLst>
              <a:ext uri="{FF2B5EF4-FFF2-40B4-BE49-F238E27FC236}">
                <a16:creationId xmlns:a16="http://schemas.microsoft.com/office/drawing/2014/main" id="{55C743F1-7825-490A-9D55-CF909A54ADCA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2C1A78-836D-AF4F-BF3F-C3803EA23F9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610744"/>
            <a:r>
              <a:rPr lang="en-GB"/>
              <a:t>Presentation 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0542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 4 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BA93A9-F33D-4F05-8770-A27885DD0D50}"/>
              </a:ext>
            </a:extLst>
          </p:cNvPr>
          <p:cNvSpPr/>
          <p:nvPr userDrawn="1"/>
        </p:nvSpPr>
        <p:spPr bwMode="auto">
          <a:xfrm>
            <a:off x="-9145" y="4676775"/>
            <a:ext cx="9153145" cy="46672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marL="0" marR="0" lvl="0" indent="0" algn="ctr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Light" panose="020B0503020201020303" pitchFamily="34" charset="0"/>
              <a:ea typeface="Arial" pitchFamily="-107" charset="0"/>
              <a:cs typeface="CiscoSansTT Light" panose="020B0503020201020303" pitchFamily="34" charset="0"/>
              <a:sym typeface="Arial" pitchFamily="-107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3996" y="195681"/>
            <a:ext cx="8266113" cy="434974"/>
          </a:xfrm>
        </p:spPr>
        <p:txBody>
          <a:bodyPr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4561" y="630656"/>
            <a:ext cx="8265249" cy="3964774"/>
          </a:xfrm>
          <a:prstGeom prst="rect">
            <a:avLst/>
          </a:prstGeom>
        </p:spPr>
        <p:txBody>
          <a:bodyPr/>
          <a:lstStyle>
            <a:lvl1pPr>
              <a:spcBef>
                <a:spcPts val="1075"/>
              </a:spcBef>
              <a:buClr>
                <a:schemeClr val="tx1"/>
              </a:buClr>
              <a:buSzPct val="80000"/>
              <a:defRPr sz="2000">
                <a:latin typeface="CiscoSansTT Light" panose="020B0503020201020303" pitchFamily="34" charset="0"/>
              </a:defRPr>
            </a:lvl1pPr>
            <a:lvl2pPr marL="341313" indent="-171450">
              <a:spcBef>
                <a:spcPts val="600"/>
              </a:spcBef>
              <a:buClr>
                <a:schemeClr val="tx1"/>
              </a:buClr>
              <a:buSzPct val="80000"/>
              <a:defRPr sz="1800">
                <a:latin typeface="CiscoSansTT Light" panose="020B0503020201020303" pitchFamily="34" charset="0"/>
              </a:defRPr>
            </a:lvl2pPr>
            <a:lvl3pPr marL="511175" indent="-169863">
              <a:spcBef>
                <a:spcPts val="600"/>
              </a:spcBef>
              <a:buClr>
                <a:schemeClr val="tx1"/>
              </a:buClr>
              <a:buSzPct val="80000"/>
              <a:defRPr sz="1600">
                <a:latin typeface="CiscoSansTT Light" panose="020B0503020201020303" pitchFamily="34" charset="0"/>
              </a:defRPr>
            </a:lvl3pPr>
            <a:lvl4pPr>
              <a:buClr>
                <a:schemeClr val="tx1"/>
              </a:buClr>
              <a:defRPr sz="1600"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CAE4B86-9E89-4344-9459-43D088A28AD7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18C375E-698E-4F11-828A-FEF965112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2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Freeform 1">
            <a:extLst>
              <a:ext uri="{FF2B5EF4-FFF2-40B4-BE49-F238E27FC236}">
                <a16:creationId xmlns:a16="http://schemas.microsoft.com/office/drawing/2014/main" id="{F8CD0C18-B0EA-4199-A0DA-91E4AF393C0D}"/>
              </a:ext>
            </a:extLst>
          </p:cNvPr>
          <p:cNvSpPr>
            <a:spLocks noChangeAspect="1" noChangeArrowheads="1"/>
          </p:cNvSpPr>
          <p:nvPr userDrawn="1"/>
        </p:nvSpPr>
        <p:spPr bwMode="black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FBA0A1-A5FE-E848-967C-2C07C380E63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610744"/>
            <a:r>
              <a:rPr lang="en-GB"/>
              <a:t>Presentation ID</a:t>
            </a:r>
          </a:p>
        </p:txBody>
      </p:sp>
    </p:spTree>
    <p:extLst>
      <p:ext uri="{BB962C8B-B14F-4D97-AF65-F5344CB8AC3E}">
        <p14:creationId xmlns:p14="http://schemas.microsoft.com/office/powerpoint/2010/main" val="31229499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">
            <a:extLst>
              <a:ext uri="{FF2B5EF4-FFF2-40B4-BE49-F238E27FC236}">
                <a16:creationId xmlns:a16="http://schemas.microsoft.com/office/drawing/2014/main" id="{DB5B6734-4AF6-4FDF-B964-3BDCA24065B6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30F63-F4B0-5046-ADA3-641A401C0C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10744"/>
            <a:r>
              <a:rPr lang="en-GB"/>
              <a:t>Presentation 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No Graphi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114775" cy="288131"/>
          </a:xfrm>
          <a:prstGeom prst="rect">
            <a:avLst/>
          </a:prstGeom>
        </p:spPr>
        <p:txBody>
          <a:bodyPr lIns="91420" tIns="45710" rIns="91420" bIns="45710" anchor="t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and Title</a:t>
            </a: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553E7B66-7542-43A6-B6AE-1363685411E4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iscoSansTT Light" panose="020B0503020201020303" pitchFamily="34" charset="0"/>
              <a:ea typeface="ＭＳ Ｐゴシック" charset="0"/>
            </a:endParaRPr>
          </a:p>
        </p:txBody>
      </p:sp>
      <p:sp>
        <p:nvSpPr>
          <p:cNvPr id="44" name="Freeform 1">
            <a:extLst>
              <a:ext uri="{FF2B5EF4-FFF2-40B4-BE49-F238E27FC236}">
                <a16:creationId xmlns:a16="http://schemas.microsoft.com/office/drawing/2014/main" id="{58D3D469-D82F-4EEC-85C3-A505DF729862}"/>
              </a:ext>
            </a:extLst>
          </p:cNvPr>
          <p:cNvSpPr>
            <a:spLocks noChangeAspect="1" noChangeArrowheads="1"/>
          </p:cNvSpPr>
          <p:nvPr userDrawn="1"/>
        </p:nvSpPr>
        <p:spPr bwMode="black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65D665-4AC4-4051-AD03-6D66FF4EDE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2840289"/>
            <a:ext cx="8124716" cy="299001"/>
          </a:xfrm>
          <a:prstGeom prst="rect">
            <a:avLst/>
          </a:prstGeom>
        </p:spPr>
        <p:txBody>
          <a:bodyPr lIns="91420" tIns="45710" rIns="91420" bIns="4571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lang="en-GB" sz="2000" b="0" i="0" kern="1200" baseline="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FF3B618-8F3D-4135-A4B2-E796C70F9C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5765" y="2268803"/>
            <a:ext cx="8184835" cy="64473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lang="en-US" sz="3200" b="0" i="0" u="none" kern="1200" spc="0" baseline="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9" name="Text Placeholder 38">
            <a:extLst>
              <a:ext uri="{FF2B5EF4-FFF2-40B4-BE49-F238E27FC236}">
                <a16:creationId xmlns:a16="http://schemas.microsoft.com/office/drawing/2014/main" id="{81F09EC8-446A-4958-A576-39DCB6E9F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5612" y="458554"/>
            <a:ext cx="2164988" cy="288131"/>
          </a:xfrm>
          <a:prstGeom prst="rect">
            <a:avLst/>
          </a:prstGeom>
        </p:spPr>
        <p:txBody>
          <a:bodyPr lIns="91420" tIns="45710" rIns="91420" bIns="45710" anchor="t"/>
          <a:lstStyle>
            <a:lvl1pPr marL="0" indent="0" algn="r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Tx/>
              <a:buNone/>
              <a:defRPr lang="en-US" sz="1400" b="0" i="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r>
              <a:rPr lang="en-US" sz="1400" dirty="0"/>
              <a:t>Session ID</a:t>
            </a:r>
          </a:p>
        </p:txBody>
      </p:sp>
    </p:spTree>
    <p:extLst>
      <p:ext uri="{BB962C8B-B14F-4D97-AF65-F5344CB8AC3E}">
        <p14:creationId xmlns:p14="http://schemas.microsoft.com/office/powerpoint/2010/main" val="12158541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D8DFE5-1302-4838-A6D7-EB89486BE3BA}"/>
              </a:ext>
            </a:extLst>
          </p:cNvPr>
          <p:cNvSpPr/>
          <p:nvPr userDrawn="1"/>
        </p:nvSpPr>
        <p:spPr bwMode="auto">
          <a:xfrm>
            <a:off x="-9145" y="4676775"/>
            <a:ext cx="9153145" cy="46672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marL="0" marR="0" lvl="0" indent="0" algn="ctr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Light" panose="020B0503020201020303" pitchFamily="34" charset="0"/>
              <a:ea typeface="Arial" pitchFamily="-107" charset="0"/>
              <a:cs typeface="CiscoSansTT Light" panose="020B0503020201020303" pitchFamily="34" charset="0"/>
              <a:sym typeface="Arial" pitchFamily="-107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604E1B6-0861-4C2B-A5E4-E6A563FBAE44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9E4D7B12-123D-4732-A9B3-A60689701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2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reeform 1">
            <a:extLst>
              <a:ext uri="{FF2B5EF4-FFF2-40B4-BE49-F238E27FC236}">
                <a16:creationId xmlns:a16="http://schemas.microsoft.com/office/drawing/2014/main" id="{AB1A1C75-B1C7-418A-A840-20E3B849E098}"/>
              </a:ext>
            </a:extLst>
          </p:cNvPr>
          <p:cNvSpPr>
            <a:spLocks noChangeAspect="1" noChangeArrowheads="1"/>
          </p:cNvSpPr>
          <p:nvPr userDrawn="1"/>
        </p:nvSpPr>
        <p:spPr bwMode="black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F80A69-88F6-C041-A395-C7FABAE86E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610744"/>
            <a:r>
              <a:rPr lang="en-GB"/>
              <a:t>Presentation ID</a:t>
            </a:r>
          </a:p>
        </p:txBody>
      </p:sp>
    </p:spTree>
    <p:extLst>
      <p:ext uri="{BB962C8B-B14F-4D97-AF65-F5344CB8AC3E}">
        <p14:creationId xmlns:p14="http://schemas.microsoft.com/office/powerpoint/2010/main" val="23626630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9143918" cy="5143500"/>
          </a:xfrm>
          <a:prstGeom prst="rect">
            <a:avLst/>
          </a:prstGeom>
          <a:solidFill>
            <a:srgbClr val="00BCEB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endParaRPr lang="en-US" sz="1400" dirty="0" err="1">
              <a:solidFill>
                <a:srgbClr val="00BCEB"/>
              </a:solidFill>
              <a:latin typeface="CiscoSansTT Light" panose="020B0503020201020303" pitchFamily="34" charset="0"/>
              <a:ea typeface="Arial" pitchFamily="-107" charset="0"/>
              <a:cs typeface="CiscoSansTT Light" panose="020B0503020201020303" pitchFamily="34" charset="0"/>
              <a:sym typeface="Arial" pitchFamily="-107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white">
          <a:xfrm>
            <a:off x="420010" y="1291590"/>
            <a:ext cx="4754880" cy="2560320"/>
          </a:xfrm>
        </p:spPr>
        <p:txBody>
          <a:bodyPr anchor="ctr"/>
          <a:lstStyle>
            <a:lvl1pPr marL="6251" indent="-625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b="0" i="0" u="none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sp>
        <p:nvSpPr>
          <p:cNvPr id="6" name="Freeform 1">
            <a:extLst>
              <a:ext uri="{FF2B5EF4-FFF2-40B4-BE49-F238E27FC236}">
                <a16:creationId xmlns:a16="http://schemas.microsoft.com/office/drawing/2014/main" id="{DC6CEB94-1C3A-44CF-975B-E1EDEC8CE007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7" name="Freeform 1">
            <a:extLst>
              <a:ext uri="{FF2B5EF4-FFF2-40B4-BE49-F238E27FC236}">
                <a16:creationId xmlns:a16="http://schemas.microsoft.com/office/drawing/2014/main" id="{2EA5CB29-0449-412E-B1B0-9FE49BE1DBE1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09738" y="0"/>
            <a:ext cx="3834262" cy="5148072"/>
          </a:xfrm>
          <a:custGeom>
            <a:avLst/>
            <a:gdLst>
              <a:gd name="T0" fmla="*/ 2946 w 8521"/>
              <a:gd name="T1" fmla="*/ 559 h 11440"/>
              <a:gd name="T2" fmla="*/ 3494 w 8521"/>
              <a:gd name="T3" fmla="*/ 2444 h 11440"/>
              <a:gd name="T4" fmla="*/ 2941 w 8521"/>
              <a:gd name="T5" fmla="*/ 3982 h 11440"/>
              <a:gd name="T6" fmla="*/ 3514 w 8521"/>
              <a:gd name="T7" fmla="*/ 4605 h 11440"/>
              <a:gd name="T8" fmla="*/ 2405 w 8521"/>
              <a:gd name="T9" fmla="*/ 5489 h 11440"/>
              <a:gd name="T10" fmla="*/ 3505 w 8521"/>
              <a:gd name="T11" fmla="*/ 6721 h 11440"/>
              <a:gd name="T12" fmla="*/ 3262 w 8521"/>
              <a:gd name="T13" fmla="*/ 8645 h 11440"/>
              <a:gd name="T14" fmla="*/ 2424 w 8521"/>
              <a:gd name="T15" fmla="*/ 10000 h 11440"/>
              <a:gd name="T16" fmla="*/ 3525 w 8521"/>
              <a:gd name="T17" fmla="*/ 11439 h 11440"/>
              <a:gd name="T18" fmla="*/ 138 w 8521"/>
              <a:gd name="T19" fmla="*/ 11078 h 11440"/>
              <a:gd name="T20" fmla="*/ 260 w 8521"/>
              <a:gd name="T21" fmla="*/ 9596 h 11440"/>
              <a:gd name="T22" fmla="*/ 581 w 8521"/>
              <a:gd name="T23" fmla="*/ 8549 h 11440"/>
              <a:gd name="T24" fmla="*/ 136 w 8521"/>
              <a:gd name="T25" fmla="*/ 6472 h 11440"/>
              <a:gd name="T26" fmla="*/ 51 w 8521"/>
              <a:gd name="T27" fmla="*/ 4783 h 11440"/>
              <a:gd name="T28" fmla="*/ 138 w 8521"/>
              <a:gd name="T29" fmla="*/ 4191 h 11440"/>
              <a:gd name="T30" fmla="*/ 1152 w 8521"/>
              <a:gd name="T31" fmla="*/ 3355 h 11440"/>
              <a:gd name="T32" fmla="*/ 3 w 8521"/>
              <a:gd name="T33" fmla="*/ 2274 h 11440"/>
              <a:gd name="T34" fmla="*/ 26 w 8521"/>
              <a:gd name="T35" fmla="*/ 158 h 11440"/>
              <a:gd name="T36" fmla="*/ 6852 w 8521"/>
              <a:gd name="T37" fmla="*/ 703 h 11440"/>
              <a:gd name="T38" fmla="*/ 6406 w 8521"/>
              <a:gd name="T39" fmla="*/ 2780 h 11440"/>
              <a:gd name="T40" fmla="*/ 5833 w 8521"/>
              <a:gd name="T41" fmla="*/ 4416 h 11440"/>
              <a:gd name="T42" fmla="*/ 6973 w 8521"/>
              <a:gd name="T43" fmla="*/ 5633 h 11440"/>
              <a:gd name="T44" fmla="*/ 6722 w 8521"/>
              <a:gd name="T45" fmla="*/ 6111 h 11440"/>
              <a:gd name="T46" fmla="*/ 5895 w 8521"/>
              <a:gd name="T47" fmla="*/ 7051 h 11440"/>
              <a:gd name="T48" fmla="*/ 6401 w 8521"/>
              <a:gd name="T49" fmla="*/ 8484 h 11440"/>
              <a:gd name="T50" fmla="*/ 6951 w 8521"/>
              <a:gd name="T51" fmla="*/ 10423 h 11440"/>
              <a:gd name="T52" fmla="*/ 4629 w 8521"/>
              <a:gd name="T53" fmla="*/ 11439 h 11440"/>
              <a:gd name="T54" fmla="*/ 3480 w 8521"/>
              <a:gd name="T55" fmla="*/ 10200 h 11440"/>
              <a:gd name="T56" fmla="*/ 4055 w 8521"/>
              <a:gd name="T57" fmla="*/ 8484 h 11440"/>
              <a:gd name="T58" fmla="*/ 4572 w 8521"/>
              <a:gd name="T59" fmla="*/ 6518 h 11440"/>
              <a:gd name="T60" fmla="*/ 3483 w 8521"/>
              <a:gd name="T61" fmla="*/ 5638 h 11440"/>
              <a:gd name="T62" fmla="*/ 4171 w 8521"/>
              <a:gd name="T63" fmla="*/ 5054 h 11440"/>
              <a:gd name="T64" fmla="*/ 4561 w 8521"/>
              <a:gd name="T65" fmla="*/ 4213 h 11440"/>
              <a:gd name="T66" fmla="*/ 4050 w 8521"/>
              <a:gd name="T67" fmla="*/ 2780 h 11440"/>
              <a:gd name="T68" fmla="*/ 3604 w 8521"/>
              <a:gd name="T69" fmla="*/ 703 h 11440"/>
              <a:gd name="T70" fmla="*/ 8520 w 8521"/>
              <a:gd name="T71" fmla="*/ 545 h 11440"/>
              <a:gd name="T72" fmla="*/ 8520 w 8521"/>
              <a:gd name="T73" fmla="*/ 6283 h 11440"/>
              <a:gd name="T74" fmla="*/ 8102 w 8521"/>
              <a:gd name="T75" fmla="*/ 11425 h 11440"/>
              <a:gd name="T76" fmla="*/ 8071 w 8521"/>
              <a:gd name="T77" fmla="*/ 10172 h 11440"/>
              <a:gd name="T78" fmla="*/ 7095 w 8521"/>
              <a:gd name="T79" fmla="*/ 8702 h 11440"/>
              <a:gd name="T80" fmla="*/ 6954 w 8521"/>
              <a:gd name="T81" fmla="*/ 6989 h 11440"/>
              <a:gd name="T82" fmla="*/ 7524 w 8521"/>
              <a:gd name="T83" fmla="*/ 5113 h 11440"/>
              <a:gd name="T84" fmla="*/ 6931 w 8521"/>
              <a:gd name="T85" fmla="*/ 4540 h 11440"/>
              <a:gd name="T86" fmla="*/ 8037 w 8521"/>
              <a:gd name="T87" fmla="*/ 3615 h 11440"/>
              <a:gd name="T88" fmla="*/ 7535 w 8521"/>
              <a:gd name="T89" fmla="*/ 2828 h 11440"/>
              <a:gd name="T90" fmla="*/ 8009 w 8521"/>
              <a:gd name="T91" fmla="*/ 832 h 11440"/>
              <a:gd name="T92" fmla="*/ 1764 w 8521"/>
              <a:gd name="T93" fmla="*/ 8552 h 11440"/>
              <a:gd name="T94" fmla="*/ 1764 w 8521"/>
              <a:gd name="T95" fmla="*/ 6269 h 11440"/>
              <a:gd name="T96" fmla="*/ 1764 w 8521"/>
              <a:gd name="T97" fmla="*/ 5127 h 11440"/>
              <a:gd name="T98" fmla="*/ 1764 w 8521"/>
              <a:gd name="T99" fmla="*/ 1710 h 11440"/>
              <a:gd name="T100" fmla="*/ 5224 w 8521"/>
              <a:gd name="T101" fmla="*/ 9627 h 11440"/>
              <a:gd name="T102" fmla="*/ 5224 w 8521"/>
              <a:gd name="T103" fmla="*/ 7344 h 11440"/>
              <a:gd name="T104" fmla="*/ 5224 w 8521"/>
              <a:gd name="T105" fmla="*/ 6202 h 11440"/>
              <a:gd name="T106" fmla="*/ 5224 w 8521"/>
              <a:gd name="T107" fmla="*/ 2785 h 11440"/>
              <a:gd name="T108" fmla="*/ 5224 w 8521"/>
              <a:gd name="T109" fmla="*/ 502 h 1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521" h="11440">
                <a:moveTo>
                  <a:pt x="1174" y="0"/>
                </a:moveTo>
                <a:cubicBezTo>
                  <a:pt x="1179" y="309"/>
                  <a:pt x="1437" y="559"/>
                  <a:pt x="1750" y="559"/>
                </a:cubicBezTo>
                <a:lnTo>
                  <a:pt x="1764" y="559"/>
                </a:lnTo>
                <a:cubicBezTo>
                  <a:pt x="2078" y="559"/>
                  <a:pt x="2336" y="309"/>
                  <a:pt x="2340" y="0"/>
                </a:cubicBezTo>
                <a:lnTo>
                  <a:pt x="3522" y="0"/>
                </a:lnTo>
                <a:cubicBezTo>
                  <a:pt x="3521" y="53"/>
                  <a:pt x="3513" y="107"/>
                  <a:pt x="3497" y="158"/>
                </a:cubicBezTo>
                <a:cubicBezTo>
                  <a:pt x="3423" y="389"/>
                  <a:pt x="3206" y="559"/>
                  <a:pt x="2946" y="559"/>
                </a:cubicBezTo>
                <a:cubicBezTo>
                  <a:pt x="2537" y="559"/>
                  <a:pt x="2230" y="982"/>
                  <a:pt x="2438" y="1411"/>
                </a:cubicBezTo>
                <a:cubicBezTo>
                  <a:pt x="2529" y="1592"/>
                  <a:pt x="2715" y="1702"/>
                  <a:pt x="2915" y="1702"/>
                </a:cubicBezTo>
                <a:lnTo>
                  <a:pt x="2946" y="1702"/>
                </a:lnTo>
                <a:cubicBezTo>
                  <a:pt x="3124" y="1702"/>
                  <a:pt x="3285" y="1783"/>
                  <a:pt x="3389" y="1910"/>
                </a:cubicBezTo>
                <a:cubicBezTo>
                  <a:pt x="3446" y="1981"/>
                  <a:pt x="3488" y="2066"/>
                  <a:pt x="3508" y="2159"/>
                </a:cubicBezTo>
                <a:cubicBezTo>
                  <a:pt x="3516" y="2195"/>
                  <a:pt x="3519" y="2235"/>
                  <a:pt x="3519" y="2274"/>
                </a:cubicBezTo>
                <a:cubicBezTo>
                  <a:pt x="3519" y="2334"/>
                  <a:pt x="3511" y="2390"/>
                  <a:pt x="3494" y="2444"/>
                </a:cubicBezTo>
                <a:cubicBezTo>
                  <a:pt x="3420" y="2675"/>
                  <a:pt x="3203" y="2844"/>
                  <a:pt x="2944" y="2844"/>
                </a:cubicBezTo>
                <a:cubicBezTo>
                  <a:pt x="2659" y="2844"/>
                  <a:pt x="2424" y="3050"/>
                  <a:pt x="2376" y="3319"/>
                </a:cubicBezTo>
                <a:cubicBezTo>
                  <a:pt x="2376" y="3324"/>
                  <a:pt x="2374" y="3333"/>
                  <a:pt x="2374" y="3338"/>
                </a:cubicBezTo>
                <a:cubicBezTo>
                  <a:pt x="2371" y="3344"/>
                  <a:pt x="2371" y="3350"/>
                  <a:pt x="2371" y="3355"/>
                </a:cubicBezTo>
                <a:cubicBezTo>
                  <a:pt x="2359" y="3468"/>
                  <a:pt x="2379" y="3592"/>
                  <a:pt x="2447" y="3716"/>
                </a:cubicBezTo>
                <a:cubicBezTo>
                  <a:pt x="2534" y="3883"/>
                  <a:pt x="2715" y="3982"/>
                  <a:pt x="2907" y="3982"/>
                </a:cubicBezTo>
                <a:lnTo>
                  <a:pt x="2941" y="3982"/>
                </a:lnTo>
                <a:cubicBezTo>
                  <a:pt x="3119" y="3982"/>
                  <a:pt x="3279" y="4064"/>
                  <a:pt x="3384" y="4191"/>
                </a:cubicBezTo>
                <a:cubicBezTo>
                  <a:pt x="3440" y="4261"/>
                  <a:pt x="3483" y="4346"/>
                  <a:pt x="3502" y="4439"/>
                </a:cubicBezTo>
                <a:cubicBezTo>
                  <a:pt x="3511" y="4476"/>
                  <a:pt x="3514" y="4515"/>
                  <a:pt x="3514" y="4555"/>
                </a:cubicBezTo>
                <a:lnTo>
                  <a:pt x="3514" y="4557"/>
                </a:lnTo>
                <a:lnTo>
                  <a:pt x="3514" y="4560"/>
                </a:lnTo>
                <a:lnTo>
                  <a:pt x="3514" y="4577"/>
                </a:lnTo>
                <a:lnTo>
                  <a:pt x="3514" y="4605"/>
                </a:lnTo>
                <a:cubicBezTo>
                  <a:pt x="3511" y="4667"/>
                  <a:pt x="3494" y="4727"/>
                  <a:pt x="3471" y="4783"/>
                </a:cubicBezTo>
                <a:cubicBezTo>
                  <a:pt x="3440" y="4851"/>
                  <a:pt x="3398" y="4913"/>
                  <a:pt x="3347" y="4964"/>
                </a:cubicBezTo>
                <a:cubicBezTo>
                  <a:pt x="3322" y="4989"/>
                  <a:pt x="3294" y="5015"/>
                  <a:pt x="3262" y="5034"/>
                </a:cubicBezTo>
                <a:cubicBezTo>
                  <a:pt x="3167" y="5099"/>
                  <a:pt x="3048" y="5136"/>
                  <a:pt x="2921" y="5130"/>
                </a:cubicBezTo>
                <a:cubicBezTo>
                  <a:pt x="2896" y="5130"/>
                  <a:pt x="2870" y="5130"/>
                  <a:pt x="2845" y="5133"/>
                </a:cubicBezTo>
                <a:cubicBezTo>
                  <a:pt x="2644" y="5167"/>
                  <a:pt x="2481" y="5300"/>
                  <a:pt x="2407" y="5480"/>
                </a:cubicBezTo>
                <a:cubicBezTo>
                  <a:pt x="2407" y="5483"/>
                  <a:pt x="2405" y="5486"/>
                  <a:pt x="2405" y="5489"/>
                </a:cubicBezTo>
                <a:cubicBezTo>
                  <a:pt x="2402" y="5494"/>
                  <a:pt x="2402" y="5497"/>
                  <a:pt x="2399" y="5503"/>
                </a:cubicBezTo>
                <a:cubicBezTo>
                  <a:pt x="2382" y="5556"/>
                  <a:pt x="2371" y="5613"/>
                  <a:pt x="2368" y="5666"/>
                </a:cubicBezTo>
                <a:cubicBezTo>
                  <a:pt x="2365" y="5764"/>
                  <a:pt x="2385" y="5869"/>
                  <a:pt x="2436" y="5973"/>
                </a:cubicBezTo>
                <a:cubicBezTo>
                  <a:pt x="2526" y="6154"/>
                  <a:pt x="2712" y="6264"/>
                  <a:pt x="2913" y="6264"/>
                </a:cubicBezTo>
                <a:lnTo>
                  <a:pt x="2944" y="6264"/>
                </a:lnTo>
                <a:cubicBezTo>
                  <a:pt x="3121" y="6264"/>
                  <a:pt x="3282" y="6345"/>
                  <a:pt x="3387" y="6472"/>
                </a:cubicBezTo>
                <a:cubicBezTo>
                  <a:pt x="3443" y="6543"/>
                  <a:pt x="3485" y="6628"/>
                  <a:pt x="3505" y="6721"/>
                </a:cubicBezTo>
                <a:cubicBezTo>
                  <a:pt x="3514" y="6757"/>
                  <a:pt x="3516" y="6797"/>
                  <a:pt x="3516" y="6836"/>
                </a:cubicBezTo>
                <a:cubicBezTo>
                  <a:pt x="3516" y="6896"/>
                  <a:pt x="3508" y="6952"/>
                  <a:pt x="3491" y="7006"/>
                </a:cubicBezTo>
                <a:cubicBezTo>
                  <a:pt x="3418" y="7237"/>
                  <a:pt x="3200" y="7406"/>
                  <a:pt x="2941" y="7406"/>
                </a:cubicBezTo>
                <a:cubicBezTo>
                  <a:pt x="2523" y="7406"/>
                  <a:pt x="2210" y="7847"/>
                  <a:pt x="2447" y="8284"/>
                </a:cubicBezTo>
                <a:cubicBezTo>
                  <a:pt x="2537" y="8453"/>
                  <a:pt x="2723" y="8555"/>
                  <a:pt x="2918" y="8547"/>
                </a:cubicBezTo>
                <a:cubicBezTo>
                  <a:pt x="3006" y="8544"/>
                  <a:pt x="3087" y="8561"/>
                  <a:pt x="3164" y="8592"/>
                </a:cubicBezTo>
                <a:cubicBezTo>
                  <a:pt x="3200" y="8606"/>
                  <a:pt x="3231" y="8626"/>
                  <a:pt x="3262" y="8645"/>
                </a:cubicBezTo>
                <a:cubicBezTo>
                  <a:pt x="3294" y="8668"/>
                  <a:pt x="3322" y="8690"/>
                  <a:pt x="3347" y="8716"/>
                </a:cubicBezTo>
                <a:cubicBezTo>
                  <a:pt x="3452" y="8820"/>
                  <a:pt x="3516" y="8961"/>
                  <a:pt x="3516" y="9119"/>
                </a:cubicBezTo>
                <a:cubicBezTo>
                  <a:pt x="3516" y="9198"/>
                  <a:pt x="3500" y="9275"/>
                  <a:pt x="3471" y="9342"/>
                </a:cubicBezTo>
                <a:cubicBezTo>
                  <a:pt x="3440" y="9410"/>
                  <a:pt x="3398" y="9472"/>
                  <a:pt x="3347" y="9523"/>
                </a:cubicBezTo>
                <a:cubicBezTo>
                  <a:pt x="3322" y="9548"/>
                  <a:pt x="3294" y="9574"/>
                  <a:pt x="3262" y="9593"/>
                </a:cubicBezTo>
                <a:cubicBezTo>
                  <a:pt x="3167" y="9658"/>
                  <a:pt x="3048" y="9695"/>
                  <a:pt x="2921" y="9689"/>
                </a:cubicBezTo>
                <a:cubicBezTo>
                  <a:pt x="2709" y="9681"/>
                  <a:pt x="2512" y="9808"/>
                  <a:pt x="2424" y="10000"/>
                </a:cubicBezTo>
                <a:cubicBezTo>
                  <a:pt x="2396" y="10065"/>
                  <a:pt x="2379" y="10127"/>
                  <a:pt x="2371" y="10186"/>
                </a:cubicBezTo>
                <a:cubicBezTo>
                  <a:pt x="2348" y="10316"/>
                  <a:pt x="2371" y="10457"/>
                  <a:pt x="2447" y="10601"/>
                </a:cubicBezTo>
                <a:cubicBezTo>
                  <a:pt x="2534" y="10767"/>
                  <a:pt x="2715" y="10866"/>
                  <a:pt x="2907" y="10866"/>
                </a:cubicBezTo>
                <a:lnTo>
                  <a:pt x="2941" y="10866"/>
                </a:lnTo>
                <a:cubicBezTo>
                  <a:pt x="3119" y="10866"/>
                  <a:pt x="3279" y="10948"/>
                  <a:pt x="3384" y="11075"/>
                </a:cubicBezTo>
                <a:cubicBezTo>
                  <a:pt x="3443" y="11146"/>
                  <a:pt x="3483" y="11230"/>
                  <a:pt x="3514" y="11326"/>
                </a:cubicBezTo>
                <a:cubicBezTo>
                  <a:pt x="3522" y="11362"/>
                  <a:pt x="3525" y="11400"/>
                  <a:pt x="3525" y="11439"/>
                </a:cubicBezTo>
                <a:lnTo>
                  <a:pt x="2348" y="11439"/>
                </a:lnTo>
                <a:cubicBezTo>
                  <a:pt x="2347" y="11127"/>
                  <a:pt x="2090" y="10872"/>
                  <a:pt x="1772" y="10872"/>
                </a:cubicBezTo>
                <a:lnTo>
                  <a:pt x="1758" y="10872"/>
                </a:lnTo>
                <a:cubicBezTo>
                  <a:pt x="1440" y="10872"/>
                  <a:pt x="1185" y="11124"/>
                  <a:pt x="1183" y="11439"/>
                </a:cubicBezTo>
                <a:lnTo>
                  <a:pt x="9" y="11439"/>
                </a:lnTo>
                <a:cubicBezTo>
                  <a:pt x="10" y="11400"/>
                  <a:pt x="12" y="11362"/>
                  <a:pt x="20" y="11326"/>
                </a:cubicBezTo>
                <a:cubicBezTo>
                  <a:pt x="37" y="11233"/>
                  <a:pt x="79" y="11148"/>
                  <a:pt x="138" y="11078"/>
                </a:cubicBezTo>
                <a:cubicBezTo>
                  <a:pt x="243" y="10951"/>
                  <a:pt x="404" y="10869"/>
                  <a:pt x="581" y="10869"/>
                </a:cubicBezTo>
                <a:lnTo>
                  <a:pt x="615" y="10869"/>
                </a:lnTo>
                <a:cubicBezTo>
                  <a:pt x="804" y="10869"/>
                  <a:pt x="985" y="10770"/>
                  <a:pt x="1075" y="10604"/>
                </a:cubicBezTo>
                <a:cubicBezTo>
                  <a:pt x="1154" y="10460"/>
                  <a:pt x="1177" y="10316"/>
                  <a:pt x="1152" y="10189"/>
                </a:cubicBezTo>
                <a:cubicBezTo>
                  <a:pt x="1143" y="10127"/>
                  <a:pt x="1126" y="10065"/>
                  <a:pt x="1098" y="10003"/>
                </a:cubicBezTo>
                <a:cubicBezTo>
                  <a:pt x="1010" y="9811"/>
                  <a:pt x="813" y="9684"/>
                  <a:pt x="601" y="9692"/>
                </a:cubicBezTo>
                <a:cubicBezTo>
                  <a:pt x="474" y="9698"/>
                  <a:pt x="356" y="9661"/>
                  <a:pt x="260" y="9596"/>
                </a:cubicBezTo>
                <a:cubicBezTo>
                  <a:pt x="229" y="9574"/>
                  <a:pt x="200" y="9551"/>
                  <a:pt x="175" y="9526"/>
                </a:cubicBezTo>
                <a:cubicBezTo>
                  <a:pt x="121" y="9475"/>
                  <a:pt x="79" y="9413"/>
                  <a:pt x="51" y="9345"/>
                </a:cubicBezTo>
                <a:cubicBezTo>
                  <a:pt x="23" y="9277"/>
                  <a:pt x="6" y="9201"/>
                  <a:pt x="6" y="9122"/>
                </a:cubicBezTo>
                <a:cubicBezTo>
                  <a:pt x="6" y="8964"/>
                  <a:pt x="72" y="8824"/>
                  <a:pt x="175" y="8719"/>
                </a:cubicBezTo>
                <a:cubicBezTo>
                  <a:pt x="201" y="8694"/>
                  <a:pt x="229" y="8668"/>
                  <a:pt x="260" y="8648"/>
                </a:cubicBezTo>
                <a:cubicBezTo>
                  <a:pt x="291" y="8626"/>
                  <a:pt x="326" y="8610"/>
                  <a:pt x="359" y="8595"/>
                </a:cubicBezTo>
                <a:cubicBezTo>
                  <a:pt x="427" y="8567"/>
                  <a:pt x="502" y="8549"/>
                  <a:pt x="581" y="8549"/>
                </a:cubicBezTo>
                <a:cubicBezTo>
                  <a:pt x="991" y="8549"/>
                  <a:pt x="1301" y="8126"/>
                  <a:pt x="1089" y="7697"/>
                </a:cubicBezTo>
                <a:cubicBezTo>
                  <a:pt x="1002" y="7517"/>
                  <a:pt x="816" y="7406"/>
                  <a:pt x="615" y="7406"/>
                </a:cubicBezTo>
                <a:lnTo>
                  <a:pt x="581" y="7406"/>
                </a:lnTo>
                <a:cubicBezTo>
                  <a:pt x="322" y="7406"/>
                  <a:pt x="105" y="7237"/>
                  <a:pt x="31" y="7006"/>
                </a:cubicBezTo>
                <a:cubicBezTo>
                  <a:pt x="14" y="6952"/>
                  <a:pt x="6" y="6896"/>
                  <a:pt x="6" y="6836"/>
                </a:cubicBezTo>
                <a:cubicBezTo>
                  <a:pt x="6" y="6797"/>
                  <a:pt x="9" y="6757"/>
                  <a:pt x="17" y="6721"/>
                </a:cubicBezTo>
                <a:cubicBezTo>
                  <a:pt x="34" y="6628"/>
                  <a:pt x="76" y="6543"/>
                  <a:pt x="136" y="6472"/>
                </a:cubicBezTo>
                <a:cubicBezTo>
                  <a:pt x="240" y="6345"/>
                  <a:pt x="401" y="6264"/>
                  <a:pt x="579" y="6264"/>
                </a:cubicBezTo>
                <a:cubicBezTo>
                  <a:pt x="906" y="6264"/>
                  <a:pt x="1171" y="5993"/>
                  <a:pt x="1154" y="5666"/>
                </a:cubicBezTo>
                <a:cubicBezTo>
                  <a:pt x="1152" y="5593"/>
                  <a:pt x="1132" y="5517"/>
                  <a:pt x="1098" y="5441"/>
                </a:cubicBezTo>
                <a:cubicBezTo>
                  <a:pt x="1010" y="5249"/>
                  <a:pt x="813" y="5122"/>
                  <a:pt x="601" y="5130"/>
                </a:cubicBezTo>
                <a:cubicBezTo>
                  <a:pt x="474" y="5136"/>
                  <a:pt x="356" y="5099"/>
                  <a:pt x="260" y="5034"/>
                </a:cubicBezTo>
                <a:cubicBezTo>
                  <a:pt x="229" y="5012"/>
                  <a:pt x="200" y="4989"/>
                  <a:pt x="175" y="4964"/>
                </a:cubicBezTo>
                <a:cubicBezTo>
                  <a:pt x="121" y="4913"/>
                  <a:pt x="79" y="4851"/>
                  <a:pt x="51" y="4783"/>
                </a:cubicBezTo>
                <a:cubicBezTo>
                  <a:pt x="28" y="4730"/>
                  <a:pt x="14" y="4667"/>
                  <a:pt x="9" y="4605"/>
                </a:cubicBezTo>
                <a:lnTo>
                  <a:pt x="9" y="4577"/>
                </a:lnTo>
                <a:lnTo>
                  <a:pt x="9" y="4560"/>
                </a:lnTo>
                <a:lnTo>
                  <a:pt x="9" y="4557"/>
                </a:lnTo>
                <a:lnTo>
                  <a:pt x="9" y="4555"/>
                </a:lnTo>
                <a:cubicBezTo>
                  <a:pt x="9" y="4515"/>
                  <a:pt x="11" y="4476"/>
                  <a:pt x="20" y="4439"/>
                </a:cubicBezTo>
                <a:cubicBezTo>
                  <a:pt x="37" y="4346"/>
                  <a:pt x="79" y="4261"/>
                  <a:pt x="138" y="4191"/>
                </a:cubicBezTo>
                <a:cubicBezTo>
                  <a:pt x="243" y="4064"/>
                  <a:pt x="404" y="3982"/>
                  <a:pt x="581" y="3982"/>
                </a:cubicBezTo>
                <a:lnTo>
                  <a:pt x="615" y="3982"/>
                </a:lnTo>
                <a:cubicBezTo>
                  <a:pt x="644" y="3982"/>
                  <a:pt x="672" y="3979"/>
                  <a:pt x="697" y="3976"/>
                </a:cubicBezTo>
                <a:cubicBezTo>
                  <a:pt x="886" y="3939"/>
                  <a:pt x="1044" y="3807"/>
                  <a:pt x="1115" y="3632"/>
                </a:cubicBezTo>
                <a:cubicBezTo>
                  <a:pt x="1115" y="3626"/>
                  <a:pt x="1118" y="3623"/>
                  <a:pt x="1118" y="3621"/>
                </a:cubicBezTo>
                <a:cubicBezTo>
                  <a:pt x="1120" y="3615"/>
                  <a:pt x="1120" y="3612"/>
                  <a:pt x="1123" y="3606"/>
                </a:cubicBezTo>
                <a:cubicBezTo>
                  <a:pt x="1152" y="3519"/>
                  <a:pt x="1160" y="3434"/>
                  <a:pt x="1152" y="3355"/>
                </a:cubicBezTo>
                <a:lnTo>
                  <a:pt x="1152" y="3347"/>
                </a:lnTo>
                <a:cubicBezTo>
                  <a:pt x="1149" y="3335"/>
                  <a:pt x="1149" y="3324"/>
                  <a:pt x="1146" y="3313"/>
                </a:cubicBezTo>
                <a:cubicBezTo>
                  <a:pt x="1135" y="3254"/>
                  <a:pt x="1115" y="3194"/>
                  <a:pt x="1087" y="3135"/>
                </a:cubicBezTo>
                <a:cubicBezTo>
                  <a:pt x="999" y="2955"/>
                  <a:pt x="813" y="2844"/>
                  <a:pt x="613" y="2844"/>
                </a:cubicBezTo>
                <a:lnTo>
                  <a:pt x="579" y="2844"/>
                </a:lnTo>
                <a:cubicBezTo>
                  <a:pt x="319" y="2844"/>
                  <a:pt x="102" y="2675"/>
                  <a:pt x="28" y="2444"/>
                </a:cubicBezTo>
                <a:cubicBezTo>
                  <a:pt x="11" y="2390"/>
                  <a:pt x="3" y="2334"/>
                  <a:pt x="3" y="2274"/>
                </a:cubicBezTo>
                <a:cubicBezTo>
                  <a:pt x="3" y="2235"/>
                  <a:pt x="6" y="2195"/>
                  <a:pt x="14" y="2159"/>
                </a:cubicBezTo>
                <a:cubicBezTo>
                  <a:pt x="31" y="2066"/>
                  <a:pt x="74" y="1981"/>
                  <a:pt x="133" y="1910"/>
                </a:cubicBezTo>
                <a:cubicBezTo>
                  <a:pt x="237" y="1783"/>
                  <a:pt x="398" y="1702"/>
                  <a:pt x="576" y="1702"/>
                </a:cubicBezTo>
                <a:cubicBezTo>
                  <a:pt x="985" y="1702"/>
                  <a:pt x="1295" y="1278"/>
                  <a:pt x="1084" y="849"/>
                </a:cubicBezTo>
                <a:cubicBezTo>
                  <a:pt x="996" y="669"/>
                  <a:pt x="810" y="559"/>
                  <a:pt x="610" y="559"/>
                </a:cubicBezTo>
                <a:lnTo>
                  <a:pt x="576" y="559"/>
                </a:lnTo>
                <a:cubicBezTo>
                  <a:pt x="316" y="559"/>
                  <a:pt x="99" y="389"/>
                  <a:pt x="26" y="158"/>
                </a:cubicBezTo>
                <a:cubicBezTo>
                  <a:pt x="10" y="109"/>
                  <a:pt x="1" y="56"/>
                  <a:pt x="0" y="0"/>
                </a:cubicBezTo>
                <a:lnTo>
                  <a:pt x="1174" y="0"/>
                </a:lnTo>
                <a:close/>
                <a:moveTo>
                  <a:pt x="5840" y="0"/>
                </a:moveTo>
                <a:cubicBezTo>
                  <a:pt x="5849" y="74"/>
                  <a:pt x="5875" y="153"/>
                  <a:pt x="5915" y="229"/>
                </a:cubicBezTo>
                <a:cubicBezTo>
                  <a:pt x="6003" y="395"/>
                  <a:pt x="6183" y="494"/>
                  <a:pt x="6375" y="494"/>
                </a:cubicBezTo>
                <a:lnTo>
                  <a:pt x="6409" y="494"/>
                </a:lnTo>
                <a:cubicBezTo>
                  <a:pt x="6587" y="494"/>
                  <a:pt x="6748" y="576"/>
                  <a:pt x="6852" y="703"/>
                </a:cubicBezTo>
                <a:cubicBezTo>
                  <a:pt x="6909" y="773"/>
                  <a:pt x="6951" y="858"/>
                  <a:pt x="6971" y="951"/>
                </a:cubicBezTo>
                <a:cubicBezTo>
                  <a:pt x="6979" y="988"/>
                  <a:pt x="6982" y="1027"/>
                  <a:pt x="6982" y="1067"/>
                </a:cubicBezTo>
                <a:cubicBezTo>
                  <a:pt x="6982" y="1126"/>
                  <a:pt x="6973" y="1182"/>
                  <a:pt x="6957" y="1236"/>
                </a:cubicBezTo>
                <a:cubicBezTo>
                  <a:pt x="6883" y="1467"/>
                  <a:pt x="6666" y="1637"/>
                  <a:pt x="6406" y="1637"/>
                </a:cubicBezTo>
                <a:cubicBezTo>
                  <a:pt x="5997" y="1637"/>
                  <a:pt x="5689" y="2060"/>
                  <a:pt x="5898" y="2489"/>
                </a:cubicBezTo>
                <a:cubicBezTo>
                  <a:pt x="5989" y="2670"/>
                  <a:pt x="6175" y="2780"/>
                  <a:pt x="6375" y="2780"/>
                </a:cubicBezTo>
                <a:lnTo>
                  <a:pt x="6406" y="2780"/>
                </a:lnTo>
                <a:cubicBezTo>
                  <a:pt x="6584" y="2780"/>
                  <a:pt x="6745" y="2861"/>
                  <a:pt x="6849" y="2988"/>
                </a:cubicBezTo>
                <a:cubicBezTo>
                  <a:pt x="6906" y="3059"/>
                  <a:pt x="6948" y="3144"/>
                  <a:pt x="6968" y="3237"/>
                </a:cubicBezTo>
                <a:cubicBezTo>
                  <a:pt x="6976" y="3273"/>
                  <a:pt x="6979" y="3313"/>
                  <a:pt x="6979" y="3352"/>
                </a:cubicBezTo>
                <a:cubicBezTo>
                  <a:pt x="6979" y="3412"/>
                  <a:pt x="6971" y="3468"/>
                  <a:pt x="6954" y="3522"/>
                </a:cubicBezTo>
                <a:cubicBezTo>
                  <a:pt x="6880" y="3753"/>
                  <a:pt x="6663" y="3922"/>
                  <a:pt x="6403" y="3922"/>
                </a:cubicBezTo>
                <a:cubicBezTo>
                  <a:pt x="6118" y="3922"/>
                  <a:pt x="5884" y="4128"/>
                  <a:pt x="5836" y="4397"/>
                </a:cubicBezTo>
                <a:cubicBezTo>
                  <a:pt x="5836" y="4402"/>
                  <a:pt x="5833" y="4411"/>
                  <a:pt x="5833" y="4416"/>
                </a:cubicBezTo>
                <a:cubicBezTo>
                  <a:pt x="5831" y="4422"/>
                  <a:pt x="5831" y="4428"/>
                  <a:pt x="5831" y="4433"/>
                </a:cubicBezTo>
                <a:cubicBezTo>
                  <a:pt x="5819" y="4546"/>
                  <a:pt x="5839" y="4670"/>
                  <a:pt x="5907" y="4794"/>
                </a:cubicBezTo>
                <a:cubicBezTo>
                  <a:pt x="5994" y="4961"/>
                  <a:pt x="6175" y="5060"/>
                  <a:pt x="6367" y="5060"/>
                </a:cubicBezTo>
                <a:lnTo>
                  <a:pt x="6401" y="5060"/>
                </a:lnTo>
                <a:cubicBezTo>
                  <a:pt x="6578" y="5060"/>
                  <a:pt x="6739" y="5142"/>
                  <a:pt x="6844" y="5268"/>
                </a:cubicBezTo>
                <a:cubicBezTo>
                  <a:pt x="6900" y="5339"/>
                  <a:pt x="6942" y="5424"/>
                  <a:pt x="6962" y="5517"/>
                </a:cubicBezTo>
                <a:cubicBezTo>
                  <a:pt x="6971" y="5554"/>
                  <a:pt x="6973" y="5593"/>
                  <a:pt x="6973" y="5633"/>
                </a:cubicBezTo>
                <a:lnTo>
                  <a:pt x="6973" y="5635"/>
                </a:lnTo>
                <a:lnTo>
                  <a:pt x="6973" y="5638"/>
                </a:lnTo>
                <a:lnTo>
                  <a:pt x="6973" y="5655"/>
                </a:lnTo>
                <a:lnTo>
                  <a:pt x="6973" y="5683"/>
                </a:lnTo>
                <a:cubicBezTo>
                  <a:pt x="6971" y="5744"/>
                  <a:pt x="6954" y="5804"/>
                  <a:pt x="6931" y="5860"/>
                </a:cubicBezTo>
                <a:cubicBezTo>
                  <a:pt x="6900" y="5928"/>
                  <a:pt x="6858" y="5990"/>
                  <a:pt x="6807" y="6041"/>
                </a:cubicBezTo>
                <a:cubicBezTo>
                  <a:pt x="6782" y="6066"/>
                  <a:pt x="6753" y="6091"/>
                  <a:pt x="6722" y="6111"/>
                </a:cubicBezTo>
                <a:cubicBezTo>
                  <a:pt x="6626" y="6176"/>
                  <a:pt x="6508" y="6213"/>
                  <a:pt x="6381" y="6207"/>
                </a:cubicBezTo>
                <a:cubicBezTo>
                  <a:pt x="6355" y="6207"/>
                  <a:pt x="6330" y="6207"/>
                  <a:pt x="6305" y="6210"/>
                </a:cubicBezTo>
                <a:cubicBezTo>
                  <a:pt x="6104" y="6244"/>
                  <a:pt x="5941" y="6377"/>
                  <a:pt x="5867" y="6557"/>
                </a:cubicBezTo>
                <a:cubicBezTo>
                  <a:pt x="5867" y="6560"/>
                  <a:pt x="5864" y="6563"/>
                  <a:pt x="5864" y="6566"/>
                </a:cubicBezTo>
                <a:cubicBezTo>
                  <a:pt x="5862" y="6571"/>
                  <a:pt x="5862" y="6574"/>
                  <a:pt x="5859" y="6580"/>
                </a:cubicBezTo>
                <a:cubicBezTo>
                  <a:pt x="5842" y="6633"/>
                  <a:pt x="5831" y="6690"/>
                  <a:pt x="5828" y="6743"/>
                </a:cubicBezTo>
                <a:cubicBezTo>
                  <a:pt x="5825" y="6842"/>
                  <a:pt x="5845" y="6947"/>
                  <a:pt x="5895" y="7051"/>
                </a:cubicBezTo>
                <a:cubicBezTo>
                  <a:pt x="5986" y="7232"/>
                  <a:pt x="6172" y="7342"/>
                  <a:pt x="6372" y="7342"/>
                </a:cubicBezTo>
                <a:lnTo>
                  <a:pt x="6403" y="7342"/>
                </a:lnTo>
                <a:cubicBezTo>
                  <a:pt x="6581" y="7342"/>
                  <a:pt x="6742" y="7423"/>
                  <a:pt x="6847" y="7550"/>
                </a:cubicBezTo>
                <a:cubicBezTo>
                  <a:pt x="6903" y="7621"/>
                  <a:pt x="6945" y="7706"/>
                  <a:pt x="6965" y="7799"/>
                </a:cubicBezTo>
                <a:cubicBezTo>
                  <a:pt x="6973" y="7835"/>
                  <a:pt x="6976" y="7875"/>
                  <a:pt x="6976" y="7914"/>
                </a:cubicBezTo>
                <a:cubicBezTo>
                  <a:pt x="6976" y="7974"/>
                  <a:pt x="6968" y="8030"/>
                  <a:pt x="6951" y="8084"/>
                </a:cubicBezTo>
                <a:cubicBezTo>
                  <a:pt x="6878" y="8315"/>
                  <a:pt x="6660" y="8484"/>
                  <a:pt x="6401" y="8484"/>
                </a:cubicBezTo>
                <a:cubicBezTo>
                  <a:pt x="5983" y="8484"/>
                  <a:pt x="5670" y="8925"/>
                  <a:pt x="5907" y="9362"/>
                </a:cubicBezTo>
                <a:cubicBezTo>
                  <a:pt x="5997" y="9531"/>
                  <a:pt x="6183" y="9633"/>
                  <a:pt x="6378" y="9625"/>
                </a:cubicBezTo>
                <a:cubicBezTo>
                  <a:pt x="6466" y="9622"/>
                  <a:pt x="6547" y="9639"/>
                  <a:pt x="6624" y="9670"/>
                </a:cubicBezTo>
                <a:cubicBezTo>
                  <a:pt x="6660" y="9684"/>
                  <a:pt x="6691" y="9704"/>
                  <a:pt x="6722" y="9723"/>
                </a:cubicBezTo>
                <a:cubicBezTo>
                  <a:pt x="6753" y="9746"/>
                  <a:pt x="6782" y="9768"/>
                  <a:pt x="6807" y="9794"/>
                </a:cubicBezTo>
                <a:cubicBezTo>
                  <a:pt x="6911" y="9898"/>
                  <a:pt x="6976" y="10039"/>
                  <a:pt x="6976" y="10197"/>
                </a:cubicBezTo>
                <a:cubicBezTo>
                  <a:pt x="6976" y="10276"/>
                  <a:pt x="6959" y="10350"/>
                  <a:pt x="6951" y="10423"/>
                </a:cubicBezTo>
                <a:cubicBezTo>
                  <a:pt x="6920" y="10491"/>
                  <a:pt x="6878" y="10553"/>
                  <a:pt x="6827" y="10604"/>
                </a:cubicBezTo>
                <a:cubicBezTo>
                  <a:pt x="6801" y="10629"/>
                  <a:pt x="6773" y="10655"/>
                  <a:pt x="6742" y="10674"/>
                </a:cubicBezTo>
                <a:cubicBezTo>
                  <a:pt x="6646" y="10739"/>
                  <a:pt x="6528" y="10776"/>
                  <a:pt x="6401" y="10770"/>
                </a:cubicBezTo>
                <a:cubicBezTo>
                  <a:pt x="6189" y="10762"/>
                  <a:pt x="5991" y="10889"/>
                  <a:pt x="5904" y="11081"/>
                </a:cubicBezTo>
                <a:cubicBezTo>
                  <a:pt x="5876" y="11146"/>
                  <a:pt x="5859" y="11208"/>
                  <a:pt x="5850" y="11267"/>
                </a:cubicBezTo>
                <a:cubicBezTo>
                  <a:pt x="5839" y="11322"/>
                  <a:pt x="5836" y="11381"/>
                  <a:pt x="5845" y="11439"/>
                </a:cubicBezTo>
                <a:lnTo>
                  <a:pt x="4629" y="11439"/>
                </a:lnTo>
                <a:cubicBezTo>
                  <a:pt x="4637" y="11378"/>
                  <a:pt x="4637" y="11322"/>
                  <a:pt x="4626" y="11267"/>
                </a:cubicBezTo>
                <a:cubicBezTo>
                  <a:pt x="4617" y="11205"/>
                  <a:pt x="4600" y="11143"/>
                  <a:pt x="4572" y="11081"/>
                </a:cubicBezTo>
                <a:cubicBezTo>
                  <a:pt x="4484" y="10889"/>
                  <a:pt x="4287" y="10762"/>
                  <a:pt x="4075" y="10770"/>
                </a:cubicBezTo>
                <a:cubicBezTo>
                  <a:pt x="3948" y="10776"/>
                  <a:pt x="3830" y="10739"/>
                  <a:pt x="3734" y="10674"/>
                </a:cubicBezTo>
                <a:cubicBezTo>
                  <a:pt x="3703" y="10652"/>
                  <a:pt x="3674" y="10629"/>
                  <a:pt x="3649" y="10604"/>
                </a:cubicBezTo>
                <a:cubicBezTo>
                  <a:pt x="3595" y="10553"/>
                  <a:pt x="3553" y="10491"/>
                  <a:pt x="3525" y="10423"/>
                </a:cubicBezTo>
                <a:cubicBezTo>
                  <a:pt x="3497" y="10355"/>
                  <a:pt x="3480" y="10279"/>
                  <a:pt x="3480" y="10200"/>
                </a:cubicBezTo>
                <a:cubicBezTo>
                  <a:pt x="3480" y="10042"/>
                  <a:pt x="3545" y="9901"/>
                  <a:pt x="3649" y="9797"/>
                </a:cubicBezTo>
                <a:cubicBezTo>
                  <a:pt x="3674" y="9771"/>
                  <a:pt x="3703" y="9746"/>
                  <a:pt x="3734" y="9726"/>
                </a:cubicBezTo>
                <a:cubicBezTo>
                  <a:pt x="3765" y="9704"/>
                  <a:pt x="3799" y="9687"/>
                  <a:pt x="3833" y="9672"/>
                </a:cubicBezTo>
                <a:cubicBezTo>
                  <a:pt x="3900" y="9644"/>
                  <a:pt x="3976" y="9627"/>
                  <a:pt x="4055" y="9627"/>
                </a:cubicBezTo>
                <a:cubicBezTo>
                  <a:pt x="4465" y="9627"/>
                  <a:pt x="4775" y="9204"/>
                  <a:pt x="4563" y="8775"/>
                </a:cubicBezTo>
                <a:cubicBezTo>
                  <a:pt x="4476" y="8595"/>
                  <a:pt x="4290" y="8484"/>
                  <a:pt x="4089" y="8484"/>
                </a:cubicBezTo>
                <a:lnTo>
                  <a:pt x="4055" y="8484"/>
                </a:lnTo>
                <a:cubicBezTo>
                  <a:pt x="3796" y="8484"/>
                  <a:pt x="3579" y="8315"/>
                  <a:pt x="3505" y="8084"/>
                </a:cubicBezTo>
                <a:cubicBezTo>
                  <a:pt x="3488" y="8030"/>
                  <a:pt x="3480" y="7974"/>
                  <a:pt x="3480" y="7914"/>
                </a:cubicBezTo>
                <a:cubicBezTo>
                  <a:pt x="3480" y="7875"/>
                  <a:pt x="3483" y="7835"/>
                  <a:pt x="3491" y="7799"/>
                </a:cubicBezTo>
                <a:cubicBezTo>
                  <a:pt x="3508" y="7706"/>
                  <a:pt x="3550" y="7621"/>
                  <a:pt x="3610" y="7550"/>
                </a:cubicBezTo>
                <a:cubicBezTo>
                  <a:pt x="3714" y="7423"/>
                  <a:pt x="3875" y="7342"/>
                  <a:pt x="4053" y="7342"/>
                </a:cubicBezTo>
                <a:cubicBezTo>
                  <a:pt x="4380" y="7342"/>
                  <a:pt x="4645" y="7071"/>
                  <a:pt x="4628" y="6743"/>
                </a:cubicBezTo>
                <a:cubicBezTo>
                  <a:pt x="4626" y="6670"/>
                  <a:pt x="4606" y="6594"/>
                  <a:pt x="4572" y="6518"/>
                </a:cubicBezTo>
                <a:cubicBezTo>
                  <a:pt x="4484" y="6326"/>
                  <a:pt x="4287" y="6199"/>
                  <a:pt x="4075" y="6207"/>
                </a:cubicBezTo>
                <a:cubicBezTo>
                  <a:pt x="3948" y="6213"/>
                  <a:pt x="3830" y="6176"/>
                  <a:pt x="3734" y="6111"/>
                </a:cubicBezTo>
                <a:cubicBezTo>
                  <a:pt x="3703" y="6089"/>
                  <a:pt x="3674" y="6066"/>
                  <a:pt x="3649" y="6041"/>
                </a:cubicBezTo>
                <a:cubicBezTo>
                  <a:pt x="3595" y="5990"/>
                  <a:pt x="3553" y="5928"/>
                  <a:pt x="3525" y="5860"/>
                </a:cubicBezTo>
                <a:cubicBezTo>
                  <a:pt x="3502" y="5806"/>
                  <a:pt x="3488" y="5744"/>
                  <a:pt x="3483" y="5683"/>
                </a:cubicBezTo>
                <a:lnTo>
                  <a:pt x="3483" y="5655"/>
                </a:lnTo>
                <a:lnTo>
                  <a:pt x="3483" y="5638"/>
                </a:lnTo>
                <a:lnTo>
                  <a:pt x="3483" y="5635"/>
                </a:lnTo>
                <a:lnTo>
                  <a:pt x="3483" y="5633"/>
                </a:lnTo>
                <a:cubicBezTo>
                  <a:pt x="3483" y="5593"/>
                  <a:pt x="3485" y="5554"/>
                  <a:pt x="3494" y="5517"/>
                </a:cubicBezTo>
                <a:cubicBezTo>
                  <a:pt x="3511" y="5424"/>
                  <a:pt x="3553" y="5339"/>
                  <a:pt x="3612" y="5268"/>
                </a:cubicBezTo>
                <a:cubicBezTo>
                  <a:pt x="3717" y="5142"/>
                  <a:pt x="3878" y="5060"/>
                  <a:pt x="4055" y="5060"/>
                </a:cubicBezTo>
                <a:lnTo>
                  <a:pt x="4089" y="5060"/>
                </a:lnTo>
                <a:cubicBezTo>
                  <a:pt x="4118" y="5060"/>
                  <a:pt x="4146" y="5057"/>
                  <a:pt x="4171" y="5054"/>
                </a:cubicBezTo>
                <a:cubicBezTo>
                  <a:pt x="4360" y="5017"/>
                  <a:pt x="4518" y="4885"/>
                  <a:pt x="4589" y="4710"/>
                </a:cubicBezTo>
                <a:cubicBezTo>
                  <a:pt x="4589" y="4704"/>
                  <a:pt x="4592" y="4701"/>
                  <a:pt x="4592" y="4698"/>
                </a:cubicBezTo>
                <a:cubicBezTo>
                  <a:pt x="4594" y="4693"/>
                  <a:pt x="4594" y="4690"/>
                  <a:pt x="4597" y="4684"/>
                </a:cubicBezTo>
                <a:cubicBezTo>
                  <a:pt x="4626" y="4597"/>
                  <a:pt x="4634" y="4512"/>
                  <a:pt x="4626" y="4433"/>
                </a:cubicBezTo>
                <a:lnTo>
                  <a:pt x="4626" y="4425"/>
                </a:lnTo>
                <a:cubicBezTo>
                  <a:pt x="4623" y="4413"/>
                  <a:pt x="4623" y="4402"/>
                  <a:pt x="4620" y="4391"/>
                </a:cubicBezTo>
                <a:cubicBezTo>
                  <a:pt x="4609" y="4332"/>
                  <a:pt x="4589" y="4272"/>
                  <a:pt x="4561" y="4213"/>
                </a:cubicBezTo>
                <a:cubicBezTo>
                  <a:pt x="4473" y="4033"/>
                  <a:pt x="4287" y="3922"/>
                  <a:pt x="4087" y="3922"/>
                </a:cubicBezTo>
                <a:lnTo>
                  <a:pt x="4053" y="3922"/>
                </a:lnTo>
                <a:cubicBezTo>
                  <a:pt x="3793" y="3922"/>
                  <a:pt x="3576" y="3753"/>
                  <a:pt x="3502" y="3522"/>
                </a:cubicBezTo>
                <a:cubicBezTo>
                  <a:pt x="3485" y="3468"/>
                  <a:pt x="3477" y="3412"/>
                  <a:pt x="3477" y="3352"/>
                </a:cubicBezTo>
                <a:cubicBezTo>
                  <a:pt x="3477" y="3313"/>
                  <a:pt x="3480" y="3273"/>
                  <a:pt x="3488" y="3237"/>
                </a:cubicBezTo>
                <a:cubicBezTo>
                  <a:pt x="3505" y="3144"/>
                  <a:pt x="3547" y="3059"/>
                  <a:pt x="3607" y="2988"/>
                </a:cubicBezTo>
                <a:cubicBezTo>
                  <a:pt x="3711" y="2861"/>
                  <a:pt x="3872" y="2780"/>
                  <a:pt x="4050" y="2780"/>
                </a:cubicBezTo>
                <a:cubicBezTo>
                  <a:pt x="4459" y="2780"/>
                  <a:pt x="4769" y="2356"/>
                  <a:pt x="4558" y="1927"/>
                </a:cubicBezTo>
                <a:cubicBezTo>
                  <a:pt x="4470" y="1747"/>
                  <a:pt x="4284" y="1637"/>
                  <a:pt x="4084" y="1637"/>
                </a:cubicBezTo>
                <a:lnTo>
                  <a:pt x="4050" y="1637"/>
                </a:lnTo>
                <a:cubicBezTo>
                  <a:pt x="3790" y="1637"/>
                  <a:pt x="3573" y="1467"/>
                  <a:pt x="3500" y="1236"/>
                </a:cubicBezTo>
                <a:cubicBezTo>
                  <a:pt x="3483" y="1182"/>
                  <a:pt x="3474" y="1126"/>
                  <a:pt x="3474" y="1067"/>
                </a:cubicBezTo>
                <a:cubicBezTo>
                  <a:pt x="3474" y="1027"/>
                  <a:pt x="3477" y="988"/>
                  <a:pt x="3485" y="951"/>
                </a:cubicBezTo>
                <a:cubicBezTo>
                  <a:pt x="3502" y="858"/>
                  <a:pt x="3545" y="773"/>
                  <a:pt x="3604" y="703"/>
                </a:cubicBezTo>
                <a:cubicBezTo>
                  <a:pt x="3708" y="576"/>
                  <a:pt x="3869" y="494"/>
                  <a:pt x="4047" y="494"/>
                </a:cubicBezTo>
                <a:lnTo>
                  <a:pt x="4081" y="494"/>
                </a:lnTo>
                <a:cubicBezTo>
                  <a:pt x="4270" y="494"/>
                  <a:pt x="4451" y="395"/>
                  <a:pt x="4541" y="229"/>
                </a:cubicBezTo>
                <a:cubicBezTo>
                  <a:pt x="4582" y="153"/>
                  <a:pt x="4607" y="74"/>
                  <a:pt x="4616" y="0"/>
                </a:cubicBezTo>
                <a:lnTo>
                  <a:pt x="5840" y="0"/>
                </a:lnTo>
                <a:close/>
                <a:moveTo>
                  <a:pt x="8103" y="0"/>
                </a:moveTo>
                <a:cubicBezTo>
                  <a:pt x="8115" y="273"/>
                  <a:pt x="8287" y="479"/>
                  <a:pt x="8520" y="545"/>
                </a:cubicBezTo>
                <a:lnTo>
                  <a:pt x="8520" y="1730"/>
                </a:lnTo>
                <a:cubicBezTo>
                  <a:pt x="8280" y="1798"/>
                  <a:pt x="8102" y="2018"/>
                  <a:pt x="8102" y="2277"/>
                </a:cubicBezTo>
                <a:cubicBezTo>
                  <a:pt x="8102" y="2537"/>
                  <a:pt x="8277" y="2757"/>
                  <a:pt x="8520" y="2825"/>
                </a:cubicBezTo>
                <a:lnTo>
                  <a:pt x="8520" y="4010"/>
                </a:lnTo>
                <a:cubicBezTo>
                  <a:pt x="8280" y="4078"/>
                  <a:pt x="8105" y="4295"/>
                  <a:pt x="8102" y="4555"/>
                </a:cubicBezTo>
                <a:cubicBezTo>
                  <a:pt x="8102" y="4814"/>
                  <a:pt x="8280" y="5031"/>
                  <a:pt x="8520" y="5099"/>
                </a:cubicBezTo>
                <a:lnTo>
                  <a:pt x="8520" y="6283"/>
                </a:lnTo>
                <a:cubicBezTo>
                  <a:pt x="8280" y="6351"/>
                  <a:pt x="8102" y="6571"/>
                  <a:pt x="8102" y="6831"/>
                </a:cubicBezTo>
                <a:cubicBezTo>
                  <a:pt x="8102" y="7090"/>
                  <a:pt x="8277" y="7311"/>
                  <a:pt x="8520" y="7378"/>
                </a:cubicBezTo>
                <a:lnTo>
                  <a:pt x="8520" y="8563"/>
                </a:lnTo>
                <a:cubicBezTo>
                  <a:pt x="8280" y="8631"/>
                  <a:pt x="8102" y="8851"/>
                  <a:pt x="8102" y="9111"/>
                </a:cubicBezTo>
                <a:cubicBezTo>
                  <a:pt x="8102" y="9371"/>
                  <a:pt x="8277" y="9591"/>
                  <a:pt x="8520" y="9658"/>
                </a:cubicBezTo>
                <a:lnTo>
                  <a:pt x="8520" y="10877"/>
                </a:lnTo>
                <a:cubicBezTo>
                  <a:pt x="8280" y="10945"/>
                  <a:pt x="8102" y="11165"/>
                  <a:pt x="8102" y="11425"/>
                </a:cubicBezTo>
                <a:lnTo>
                  <a:pt x="6928" y="11425"/>
                </a:lnTo>
                <a:cubicBezTo>
                  <a:pt x="6928" y="11385"/>
                  <a:pt x="6931" y="11346"/>
                  <a:pt x="6940" y="11309"/>
                </a:cubicBezTo>
                <a:cubicBezTo>
                  <a:pt x="6959" y="11216"/>
                  <a:pt x="7002" y="11131"/>
                  <a:pt x="7058" y="11061"/>
                </a:cubicBezTo>
                <a:cubicBezTo>
                  <a:pt x="7163" y="10934"/>
                  <a:pt x="7323" y="10852"/>
                  <a:pt x="7501" y="10852"/>
                </a:cubicBezTo>
                <a:lnTo>
                  <a:pt x="7535" y="10852"/>
                </a:lnTo>
                <a:cubicBezTo>
                  <a:pt x="7724" y="10852"/>
                  <a:pt x="7905" y="10753"/>
                  <a:pt x="7995" y="10587"/>
                </a:cubicBezTo>
                <a:cubicBezTo>
                  <a:pt x="8071" y="10443"/>
                  <a:pt x="8097" y="10302"/>
                  <a:pt x="8071" y="10172"/>
                </a:cubicBezTo>
                <a:cubicBezTo>
                  <a:pt x="8063" y="10110"/>
                  <a:pt x="8046" y="10048"/>
                  <a:pt x="8018" y="9986"/>
                </a:cubicBezTo>
                <a:cubicBezTo>
                  <a:pt x="7930" y="9794"/>
                  <a:pt x="7733" y="9667"/>
                  <a:pt x="7521" y="9675"/>
                </a:cubicBezTo>
                <a:cubicBezTo>
                  <a:pt x="7394" y="9681"/>
                  <a:pt x="7275" y="9644"/>
                  <a:pt x="7180" y="9579"/>
                </a:cubicBezTo>
                <a:cubicBezTo>
                  <a:pt x="7148" y="9560"/>
                  <a:pt x="7120" y="9534"/>
                  <a:pt x="7095" y="9509"/>
                </a:cubicBezTo>
                <a:cubicBezTo>
                  <a:pt x="7044" y="9458"/>
                  <a:pt x="7002" y="9396"/>
                  <a:pt x="6971" y="9328"/>
                </a:cubicBezTo>
                <a:cubicBezTo>
                  <a:pt x="6942" y="9260"/>
                  <a:pt x="6926" y="9184"/>
                  <a:pt x="6926" y="9105"/>
                </a:cubicBezTo>
                <a:cubicBezTo>
                  <a:pt x="6926" y="8947"/>
                  <a:pt x="6990" y="8806"/>
                  <a:pt x="7095" y="8702"/>
                </a:cubicBezTo>
                <a:cubicBezTo>
                  <a:pt x="7120" y="8676"/>
                  <a:pt x="7148" y="8654"/>
                  <a:pt x="7180" y="8631"/>
                </a:cubicBezTo>
                <a:cubicBezTo>
                  <a:pt x="7211" y="8611"/>
                  <a:pt x="7242" y="8592"/>
                  <a:pt x="7278" y="8578"/>
                </a:cubicBezTo>
                <a:cubicBezTo>
                  <a:pt x="7346" y="8549"/>
                  <a:pt x="7422" y="8532"/>
                  <a:pt x="7501" y="8532"/>
                </a:cubicBezTo>
                <a:cubicBezTo>
                  <a:pt x="7910" y="8532"/>
                  <a:pt x="8221" y="8109"/>
                  <a:pt x="8009" y="7680"/>
                </a:cubicBezTo>
                <a:cubicBezTo>
                  <a:pt x="7922" y="7502"/>
                  <a:pt x="7735" y="7390"/>
                  <a:pt x="7535" y="7390"/>
                </a:cubicBezTo>
                <a:lnTo>
                  <a:pt x="7504" y="7390"/>
                </a:lnTo>
                <a:cubicBezTo>
                  <a:pt x="7244" y="7390"/>
                  <a:pt x="7027" y="7220"/>
                  <a:pt x="6954" y="6989"/>
                </a:cubicBezTo>
                <a:cubicBezTo>
                  <a:pt x="6937" y="6935"/>
                  <a:pt x="6928" y="6879"/>
                  <a:pt x="6928" y="6820"/>
                </a:cubicBezTo>
                <a:cubicBezTo>
                  <a:pt x="6928" y="6780"/>
                  <a:pt x="6931" y="6741"/>
                  <a:pt x="6940" y="6704"/>
                </a:cubicBezTo>
                <a:cubicBezTo>
                  <a:pt x="6959" y="6611"/>
                  <a:pt x="7002" y="6526"/>
                  <a:pt x="7058" y="6456"/>
                </a:cubicBezTo>
                <a:cubicBezTo>
                  <a:pt x="7163" y="6329"/>
                  <a:pt x="7323" y="6247"/>
                  <a:pt x="7501" y="6247"/>
                </a:cubicBezTo>
                <a:cubicBezTo>
                  <a:pt x="7829" y="6247"/>
                  <a:pt x="8091" y="5976"/>
                  <a:pt x="8077" y="5649"/>
                </a:cubicBezTo>
                <a:cubicBezTo>
                  <a:pt x="8071" y="5576"/>
                  <a:pt x="8054" y="5500"/>
                  <a:pt x="8020" y="5424"/>
                </a:cubicBezTo>
                <a:cubicBezTo>
                  <a:pt x="7933" y="5232"/>
                  <a:pt x="7735" y="5105"/>
                  <a:pt x="7524" y="5113"/>
                </a:cubicBezTo>
                <a:cubicBezTo>
                  <a:pt x="7397" y="5119"/>
                  <a:pt x="7278" y="5082"/>
                  <a:pt x="7182" y="5017"/>
                </a:cubicBezTo>
                <a:cubicBezTo>
                  <a:pt x="7151" y="4998"/>
                  <a:pt x="7123" y="4972"/>
                  <a:pt x="7098" y="4947"/>
                </a:cubicBezTo>
                <a:cubicBezTo>
                  <a:pt x="7047" y="4896"/>
                  <a:pt x="7005" y="4834"/>
                  <a:pt x="6973" y="4766"/>
                </a:cubicBezTo>
                <a:cubicBezTo>
                  <a:pt x="6951" y="4710"/>
                  <a:pt x="6934" y="4650"/>
                  <a:pt x="6931" y="4588"/>
                </a:cubicBezTo>
                <a:lnTo>
                  <a:pt x="6931" y="4560"/>
                </a:lnTo>
                <a:lnTo>
                  <a:pt x="6931" y="4543"/>
                </a:lnTo>
                <a:lnTo>
                  <a:pt x="6931" y="4540"/>
                </a:lnTo>
                <a:lnTo>
                  <a:pt x="6931" y="4538"/>
                </a:lnTo>
                <a:cubicBezTo>
                  <a:pt x="6931" y="4498"/>
                  <a:pt x="6934" y="4459"/>
                  <a:pt x="6942" y="4422"/>
                </a:cubicBezTo>
                <a:cubicBezTo>
                  <a:pt x="6962" y="4329"/>
                  <a:pt x="7005" y="4244"/>
                  <a:pt x="7061" y="4174"/>
                </a:cubicBezTo>
                <a:cubicBezTo>
                  <a:pt x="7165" y="4047"/>
                  <a:pt x="7326" y="3965"/>
                  <a:pt x="7504" y="3965"/>
                </a:cubicBezTo>
                <a:lnTo>
                  <a:pt x="7538" y="3965"/>
                </a:lnTo>
                <a:cubicBezTo>
                  <a:pt x="7566" y="3965"/>
                  <a:pt x="7592" y="3962"/>
                  <a:pt x="7620" y="3959"/>
                </a:cubicBezTo>
                <a:cubicBezTo>
                  <a:pt x="7812" y="3920"/>
                  <a:pt x="7967" y="3790"/>
                  <a:pt x="8037" y="3615"/>
                </a:cubicBezTo>
                <a:cubicBezTo>
                  <a:pt x="8037" y="3612"/>
                  <a:pt x="8040" y="3609"/>
                  <a:pt x="8040" y="3604"/>
                </a:cubicBezTo>
                <a:cubicBezTo>
                  <a:pt x="8043" y="3598"/>
                  <a:pt x="8043" y="3595"/>
                  <a:pt x="8046" y="3589"/>
                </a:cubicBezTo>
                <a:cubicBezTo>
                  <a:pt x="8074" y="3505"/>
                  <a:pt x="8083" y="3420"/>
                  <a:pt x="8074" y="3338"/>
                </a:cubicBezTo>
                <a:lnTo>
                  <a:pt x="8074" y="3330"/>
                </a:lnTo>
                <a:cubicBezTo>
                  <a:pt x="8074" y="3319"/>
                  <a:pt x="8071" y="3307"/>
                  <a:pt x="8068" y="3296"/>
                </a:cubicBezTo>
                <a:cubicBezTo>
                  <a:pt x="8057" y="3237"/>
                  <a:pt x="8040" y="3177"/>
                  <a:pt x="8009" y="3118"/>
                </a:cubicBezTo>
                <a:cubicBezTo>
                  <a:pt x="7922" y="2940"/>
                  <a:pt x="7735" y="2828"/>
                  <a:pt x="7535" y="2828"/>
                </a:cubicBezTo>
                <a:lnTo>
                  <a:pt x="7504" y="2828"/>
                </a:lnTo>
                <a:cubicBezTo>
                  <a:pt x="7244" y="2828"/>
                  <a:pt x="7027" y="2658"/>
                  <a:pt x="6954" y="2427"/>
                </a:cubicBezTo>
                <a:cubicBezTo>
                  <a:pt x="6937" y="2373"/>
                  <a:pt x="6928" y="2317"/>
                  <a:pt x="6928" y="2258"/>
                </a:cubicBezTo>
                <a:cubicBezTo>
                  <a:pt x="6928" y="2218"/>
                  <a:pt x="6931" y="2179"/>
                  <a:pt x="6940" y="2142"/>
                </a:cubicBezTo>
                <a:cubicBezTo>
                  <a:pt x="6959" y="2049"/>
                  <a:pt x="7002" y="1964"/>
                  <a:pt x="7058" y="1893"/>
                </a:cubicBezTo>
                <a:cubicBezTo>
                  <a:pt x="7163" y="1767"/>
                  <a:pt x="7323" y="1685"/>
                  <a:pt x="7501" y="1685"/>
                </a:cubicBezTo>
                <a:cubicBezTo>
                  <a:pt x="7910" y="1685"/>
                  <a:pt x="8221" y="1261"/>
                  <a:pt x="8009" y="832"/>
                </a:cubicBezTo>
                <a:cubicBezTo>
                  <a:pt x="7922" y="655"/>
                  <a:pt x="7735" y="542"/>
                  <a:pt x="7535" y="542"/>
                </a:cubicBezTo>
                <a:lnTo>
                  <a:pt x="7504" y="542"/>
                </a:lnTo>
                <a:cubicBezTo>
                  <a:pt x="7244" y="542"/>
                  <a:pt x="7027" y="372"/>
                  <a:pt x="6954" y="141"/>
                </a:cubicBezTo>
                <a:cubicBezTo>
                  <a:pt x="6940" y="95"/>
                  <a:pt x="6931" y="48"/>
                  <a:pt x="6929" y="0"/>
                </a:cubicBezTo>
                <a:lnTo>
                  <a:pt x="8103" y="0"/>
                </a:lnTo>
                <a:close/>
                <a:moveTo>
                  <a:pt x="2340" y="9122"/>
                </a:moveTo>
                <a:cubicBezTo>
                  <a:pt x="2340" y="8806"/>
                  <a:pt x="2083" y="8552"/>
                  <a:pt x="1764" y="8552"/>
                </a:cubicBezTo>
                <a:lnTo>
                  <a:pt x="1750" y="8552"/>
                </a:lnTo>
                <a:cubicBezTo>
                  <a:pt x="1431" y="8552"/>
                  <a:pt x="1174" y="8806"/>
                  <a:pt x="1174" y="9122"/>
                </a:cubicBezTo>
                <a:cubicBezTo>
                  <a:pt x="1174" y="9435"/>
                  <a:pt x="1431" y="9692"/>
                  <a:pt x="1750" y="9692"/>
                </a:cubicBezTo>
                <a:lnTo>
                  <a:pt x="1764" y="9692"/>
                </a:lnTo>
                <a:cubicBezTo>
                  <a:pt x="2083" y="9692"/>
                  <a:pt x="2340" y="9438"/>
                  <a:pt x="2340" y="9122"/>
                </a:cubicBezTo>
                <a:close/>
                <a:moveTo>
                  <a:pt x="2340" y="6839"/>
                </a:moveTo>
                <a:cubicBezTo>
                  <a:pt x="2340" y="6523"/>
                  <a:pt x="2083" y="6269"/>
                  <a:pt x="1764" y="6269"/>
                </a:cubicBezTo>
                <a:lnTo>
                  <a:pt x="1750" y="6269"/>
                </a:lnTo>
                <a:cubicBezTo>
                  <a:pt x="1431" y="6269"/>
                  <a:pt x="1174" y="6523"/>
                  <a:pt x="1174" y="6839"/>
                </a:cubicBezTo>
                <a:cubicBezTo>
                  <a:pt x="1174" y="7153"/>
                  <a:pt x="1431" y="7409"/>
                  <a:pt x="1750" y="7409"/>
                </a:cubicBezTo>
                <a:lnTo>
                  <a:pt x="1764" y="7409"/>
                </a:lnTo>
                <a:cubicBezTo>
                  <a:pt x="2083" y="7409"/>
                  <a:pt x="2340" y="7155"/>
                  <a:pt x="2340" y="6839"/>
                </a:cubicBezTo>
                <a:close/>
                <a:moveTo>
                  <a:pt x="1750" y="5127"/>
                </a:moveTo>
                <a:lnTo>
                  <a:pt x="1764" y="5127"/>
                </a:lnTo>
                <a:cubicBezTo>
                  <a:pt x="2080" y="5127"/>
                  <a:pt x="2337" y="4873"/>
                  <a:pt x="2340" y="4560"/>
                </a:cubicBezTo>
                <a:cubicBezTo>
                  <a:pt x="2337" y="4247"/>
                  <a:pt x="2080" y="3993"/>
                  <a:pt x="1764" y="3993"/>
                </a:cubicBezTo>
                <a:lnTo>
                  <a:pt x="1750" y="3993"/>
                </a:lnTo>
                <a:cubicBezTo>
                  <a:pt x="1434" y="3993"/>
                  <a:pt x="1177" y="4247"/>
                  <a:pt x="1174" y="4560"/>
                </a:cubicBezTo>
                <a:cubicBezTo>
                  <a:pt x="1177" y="4873"/>
                  <a:pt x="1434" y="5127"/>
                  <a:pt x="1750" y="5127"/>
                </a:cubicBezTo>
                <a:close/>
                <a:moveTo>
                  <a:pt x="2340" y="2280"/>
                </a:moveTo>
                <a:cubicBezTo>
                  <a:pt x="2340" y="1964"/>
                  <a:pt x="2083" y="1710"/>
                  <a:pt x="1764" y="1710"/>
                </a:cubicBezTo>
                <a:lnTo>
                  <a:pt x="1750" y="1710"/>
                </a:lnTo>
                <a:cubicBezTo>
                  <a:pt x="1431" y="1710"/>
                  <a:pt x="1174" y="1964"/>
                  <a:pt x="1174" y="2280"/>
                </a:cubicBezTo>
                <a:cubicBezTo>
                  <a:pt x="1174" y="2593"/>
                  <a:pt x="1431" y="2850"/>
                  <a:pt x="1750" y="2850"/>
                </a:cubicBezTo>
                <a:lnTo>
                  <a:pt x="1764" y="2850"/>
                </a:lnTo>
                <a:cubicBezTo>
                  <a:pt x="2083" y="2850"/>
                  <a:pt x="2340" y="2596"/>
                  <a:pt x="2340" y="2280"/>
                </a:cubicBezTo>
                <a:close/>
                <a:moveTo>
                  <a:pt x="5800" y="10197"/>
                </a:moveTo>
                <a:cubicBezTo>
                  <a:pt x="5800" y="9881"/>
                  <a:pt x="5543" y="9627"/>
                  <a:pt x="5224" y="9627"/>
                </a:cubicBezTo>
                <a:lnTo>
                  <a:pt x="5210" y="9627"/>
                </a:lnTo>
                <a:cubicBezTo>
                  <a:pt x="4891" y="9627"/>
                  <a:pt x="4634" y="9881"/>
                  <a:pt x="4634" y="10197"/>
                </a:cubicBezTo>
                <a:cubicBezTo>
                  <a:pt x="4634" y="10511"/>
                  <a:pt x="4891" y="10767"/>
                  <a:pt x="5210" y="10767"/>
                </a:cubicBezTo>
                <a:lnTo>
                  <a:pt x="5224" y="10767"/>
                </a:lnTo>
                <a:cubicBezTo>
                  <a:pt x="5543" y="10767"/>
                  <a:pt x="5800" y="10513"/>
                  <a:pt x="5800" y="10197"/>
                </a:cubicBezTo>
                <a:close/>
                <a:moveTo>
                  <a:pt x="5800" y="7914"/>
                </a:moveTo>
                <a:cubicBezTo>
                  <a:pt x="5800" y="7598"/>
                  <a:pt x="5543" y="7344"/>
                  <a:pt x="5224" y="7344"/>
                </a:cubicBezTo>
                <a:lnTo>
                  <a:pt x="5210" y="7344"/>
                </a:lnTo>
                <a:cubicBezTo>
                  <a:pt x="4891" y="7344"/>
                  <a:pt x="4634" y="7598"/>
                  <a:pt x="4634" y="7914"/>
                </a:cubicBezTo>
                <a:cubicBezTo>
                  <a:pt x="4634" y="8228"/>
                  <a:pt x="4891" y="8484"/>
                  <a:pt x="5210" y="8484"/>
                </a:cubicBezTo>
                <a:lnTo>
                  <a:pt x="5224" y="8484"/>
                </a:lnTo>
                <a:cubicBezTo>
                  <a:pt x="5543" y="8484"/>
                  <a:pt x="5800" y="8230"/>
                  <a:pt x="5800" y="7914"/>
                </a:cubicBezTo>
                <a:close/>
                <a:moveTo>
                  <a:pt x="5210" y="6202"/>
                </a:moveTo>
                <a:lnTo>
                  <a:pt x="5224" y="6202"/>
                </a:lnTo>
                <a:cubicBezTo>
                  <a:pt x="5540" y="6202"/>
                  <a:pt x="5797" y="5948"/>
                  <a:pt x="5800" y="5635"/>
                </a:cubicBezTo>
                <a:cubicBezTo>
                  <a:pt x="5797" y="5322"/>
                  <a:pt x="5540" y="5068"/>
                  <a:pt x="5224" y="5068"/>
                </a:cubicBezTo>
                <a:lnTo>
                  <a:pt x="5210" y="5068"/>
                </a:lnTo>
                <a:cubicBezTo>
                  <a:pt x="4894" y="5068"/>
                  <a:pt x="4637" y="5322"/>
                  <a:pt x="4634" y="5635"/>
                </a:cubicBezTo>
                <a:cubicBezTo>
                  <a:pt x="4637" y="5948"/>
                  <a:pt x="4894" y="6202"/>
                  <a:pt x="5210" y="6202"/>
                </a:cubicBezTo>
                <a:close/>
                <a:moveTo>
                  <a:pt x="5800" y="3355"/>
                </a:moveTo>
                <a:cubicBezTo>
                  <a:pt x="5800" y="3039"/>
                  <a:pt x="5543" y="2785"/>
                  <a:pt x="5224" y="2785"/>
                </a:cubicBezTo>
                <a:lnTo>
                  <a:pt x="5210" y="2785"/>
                </a:lnTo>
                <a:cubicBezTo>
                  <a:pt x="4891" y="2785"/>
                  <a:pt x="4634" y="3039"/>
                  <a:pt x="4634" y="3355"/>
                </a:cubicBezTo>
                <a:cubicBezTo>
                  <a:pt x="4634" y="3668"/>
                  <a:pt x="4891" y="3925"/>
                  <a:pt x="5210" y="3925"/>
                </a:cubicBezTo>
                <a:lnTo>
                  <a:pt x="5224" y="3925"/>
                </a:lnTo>
                <a:cubicBezTo>
                  <a:pt x="5543" y="3925"/>
                  <a:pt x="5800" y="3671"/>
                  <a:pt x="5800" y="3355"/>
                </a:cubicBezTo>
                <a:close/>
                <a:moveTo>
                  <a:pt x="5800" y="1072"/>
                </a:moveTo>
                <a:cubicBezTo>
                  <a:pt x="5800" y="759"/>
                  <a:pt x="5543" y="502"/>
                  <a:pt x="5224" y="502"/>
                </a:cubicBezTo>
                <a:lnTo>
                  <a:pt x="5210" y="502"/>
                </a:lnTo>
                <a:cubicBezTo>
                  <a:pt x="4891" y="502"/>
                  <a:pt x="4634" y="756"/>
                  <a:pt x="4634" y="1072"/>
                </a:cubicBezTo>
                <a:cubicBezTo>
                  <a:pt x="4634" y="1386"/>
                  <a:pt x="4891" y="1642"/>
                  <a:pt x="5210" y="1642"/>
                </a:cubicBezTo>
                <a:lnTo>
                  <a:pt x="5224" y="1642"/>
                </a:lnTo>
                <a:cubicBezTo>
                  <a:pt x="5543" y="1642"/>
                  <a:pt x="5800" y="1388"/>
                  <a:pt x="5800" y="107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1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814DE8C-7F3C-B14C-98A1-C8D48A38B38D}"/>
              </a:ext>
            </a:extLst>
          </p:cNvPr>
          <p:cNvSpPr/>
          <p:nvPr userDrawn="1"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42" name="Title 7"/>
          <p:cNvSpPr>
            <a:spLocks noGrp="1"/>
          </p:cNvSpPr>
          <p:nvPr>
            <p:ph type="title" hasCustomPrompt="1"/>
          </p:nvPr>
        </p:nvSpPr>
        <p:spPr bwMode="white">
          <a:xfrm>
            <a:off x="420010" y="1291590"/>
            <a:ext cx="4754880" cy="2560320"/>
          </a:xfrm>
        </p:spPr>
        <p:txBody>
          <a:bodyPr anchor="ctr"/>
          <a:lstStyle>
            <a:lvl1pPr marL="6251" indent="-625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b="0" i="0" u="none" kern="1200" dirty="0">
                <a:solidFill>
                  <a:schemeClr val="bg2"/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Video 1</a:t>
            </a:r>
          </a:p>
        </p:txBody>
      </p:sp>
      <p:sp>
        <p:nvSpPr>
          <p:cNvPr id="46" name="Freeform 1">
            <a:extLst>
              <a:ext uri="{FF2B5EF4-FFF2-40B4-BE49-F238E27FC236}">
                <a16:creationId xmlns:a16="http://schemas.microsoft.com/office/drawing/2014/main" id="{4CD60A06-D630-463F-9471-B375877E5EE9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284435" y="-2286"/>
            <a:ext cx="3859565" cy="5148072"/>
          </a:xfrm>
          <a:custGeom>
            <a:avLst/>
            <a:gdLst>
              <a:gd name="T0" fmla="*/ 8573 w 8574"/>
              <a:gd name="T1" fmla="*/ 11119 h 11434"/>
              <a:gd name="T2" fmla="*/ 6219 w 8574"/>
              <a:gd name="T3" fmla="*/ 11433 h 11434"/>
              <a:gd name="T4" fmla="*/ 4086 w 8574"/>
              <a:gd name="T5" fmla="*/ 10962 h 11434"/>
              <a:gd name="T6" fmla="*/ 1018 w 8574"/>
              <a:gd name="T7" fmla="*/ 11433 h 11434"/>
              <a:gd name="T8" fmla="*/ 1021 w 8574"/>
              <a:gd name="T9" fmla="*/ 5229 h 11434"/>
              <a:gd name="T10" fmla="*/ 1114 w 8574"/>
              <a:gd name="T11" fmla="*/ 0 h 11434"/>
              <a:gd name="T12" fmla="*/ 7142 w 8574"/>
              <a:gd name="T13" fmla="*/ 0 h 11434"/>
              <a:gd name="T14" fmla="*/ 8573 w 8574"/>
              <a:gd name="T15" fmla="*/ 1442 h 11434"/>
              <a:gd name="T16" fmla="*/ 8215 w 8574"/>
              <a:gd name="T17" fmla="*/ 2664 h 11434"/>
              <a:gd name="T18" fmla="*/ 8573 w 8574"/>
              <a:gd name="T19" fmla="*/ 4549 h 11434"/>
              <a:gd name="T20" fmla="*/ 8215 w 8574"/>
              <a:gd name="T21" fmla="*/ 5767 h 11434"/>
              <a:gd name="T22" fmla="*/ 8573 w 8574"/>
              <a:gd name="T23" fmla="*/ 7658 h 11434"/>
              <a:gd name="T24" fmla="*/ 8217 w 8574"/>
              <a:gd name="T25" fmla="*/ 8863 h 11434"/>
              <a:gd name="T26" fmla="*/ 2088 w 8574"/>
              <a:gd name="T27" fmla="*/ 5767 h 11434"/>
              <a:gd name="T28" fmla="*/ 2043 w 8574"/>
              <a:gd name="T29" fmla="*/ 5692 h 11434"/>
              <a:gd name="T30" fmla="*/ 1111 w 8574"/>
              <a:gd name="T31" fmla="*/ 4140 h 11434"/>
              <a:gd name="T32" fmla="*/ 4083 w 8574"/>
              <a:gd name="T33" fmla="*/ 3677 h 11434"/>
              <a:gd name="T34" fmla="*/ 3064 w 8574"/>
              <a:gd name="T35" fmla="*/ 4140 h 11434"/>
              <a:gd name="T36" fmla="*/ 3064 w 8574"/>
              <a:gd name="T37" fmla="*/ 6162 h 11434"/>
              <a:gd name="T38" fmla="*/ 2130 w 8574"/>
              <a:gd name="T39" fmla="*/ 7861 h 11434"/>
              <a:gd name="T40" fmla="*/ 2187 w 8574"/>
              <a:gd name="T41" fmla="*/ 7787 h 11434"/>
              <a:gd name="T42" fmla="*/ 4083 w 8574"/>
              <a:gd name="T43" fmla="*/ 6780 h 11434"/>
              <a:gd name="T44" fmla="*/ 6073 w 8574"/>
              <a:gd name="T45" fmla="*/ 4684 h 11434"/>
              <a:gd name="T46" fmla="*/ 5195 w 8574"/>
              <a:gd name="T47" fmla="*/ 3206 h 11434"/>
              <a:gd name="T48" fmla="*/ 5105 w 8574"/>
              <a:gd name="T49" fmla="*/ 3206 h 11434"/>
              <a:gd name="T50" fmla="*/ 5105 w 8574"/>
              <a:gd name="T51" fmla="*/ 5229 h 11434"/>
              <a:gd name="T52" fmla="*/ 5105 w 8574"/>
              <a:gd name="T53" fmla="*/ 9266 h 11434"/>
              <a:gd name="T54" fmla="*/ 5195 w 8574"/>
              <a:gd name="T55" fmla="*/ 8335 h 11434"/>
              <a:gd name="T56" fmla="*/ 5195 w 8574"/>
              <a:gd name="T57" fmla="*/ 6309 h 11434"/>
              <a:gd name="T58" fmla="*/ 7148 w 8574"/>
              <a:gd name="T59" fmla="*/ 6162 h 11434"/>
              <a:gd name="T60" fmla="*/ 7148 w 8574"/>
              <a:gd name="T61" fmla="*/ 6309 h 11434"/>
              <a:gd name="T62" fmla="*/ 8116 w 8574"/>
              <a:gd name="T63" fmla="*/ 7787 h 11434"/>
              <a:gd name="T64" fmla="*/ 6217 w 8574"/>
              <a:gd name="T65" fmla="*/ 4611 h 11434"/>
              <a:gd name="T66" fmla="*/ 7193 w 8574"/>
              <a:gd name="T67" fmla="*/ 1109 h 11434"/>
              <a:gd name="T68" fmla="*/ 6217 w 8574"/>
              <a:gd name="T69" fmla="*/ 2585 h 11434"/>
              <a:gd name="T70" fmla="*/ 7094 w 8574"/>
              <a:gd name="T71" fmla="*/ 3132 h 11434"/>
              <a:gd name="T72" fmla="*/ 6126 w 8574"/>
              <a:gd name="T73" fmla="*/ 1504 h 11434"/>
              <a:gd name="T74" fmla="*/ 4173 w 8574"/>
              <a:gd name="T75" fmla="*/ 570 h 11434"/>
              <a:gd name="T76" fmla="*/ 5105 w 8574"/>
              <a:gd name="T77" fmla="*/ 2122 h 11434"/>
              <a:gd name="T78" fmla="*/ 4083 w 8574"/>
              <a:gd name="T79" fmla="*/ 2585 h 11434"/>
              <a:gd name="T80" fmla="*/ 3152 w 8574"/>
              <a:gd name="T81" fmla="*/ 99 h 11434"/>
              <a:gd name="T82" fmla="*/ 2130 w 8574"/>
              <a:gd name="T83" fmla="*/ 1504 h 11434"/>
              <a:gd name="T84" fmla="*/ 3008 w 8574"/>
              <a:gd name="T85" fmla="*/ 3132 h 11434"/>
              <a:gd name="T86" fmla="*/ 1111 w 8574"/>
              <a:gd name="T87" fmla="*/ 2122 h 11434"/>
              <a:gd name="T88" fmla="*/ 90 w 8574"/>
              <a:gd name="T89" fmla="*/ 1504 h 11434"/>
              <a:gd name="T90" fmla="*/ 143 w 8574"/>
              <a:gd name="T91" fmla="*/ 1577 h 11434"/>
              <a:gd name="T92" fmla="*/ 1989 w 8574"/>
              <a:gd name="T93" fmla="*/ 4684 h 11434"/>
              <a:gd name="T94" fmla="*/ 143 w 8574"/>
              <a:gd name="T95" fmla="*/ 7787 h 11434"/>
              <a:gd name="T96" fmla="*/ 2043 w 8574"/>
              <a:gd name="T97" fmla="*/ 8795 h 11434"/>
              <a:gd name="T98" fmla="*/ 1989 w 8574"/>
              <a:gd name="T99" fmla="*/ 10894 h 11434"/>
              <a:gd name="T100" fmla="*/ 2043 w 8574"/>
              <a:gd name="T101" fmla="*/ 10821 h 11434"/>
              <a:gd name="T102" fmla="*/ 2130 w 8574"/>
              <a:gd name="T103" fmla="*/ 10821 h 11434"/>
              <a:gd name="T104" fmla="*/ 4086 w 8574"/>
              <a:gd name="T105" fmla="*/ 10821 h 11434"/>
              <a:gd name="T106" fmla="*/ 3205 w 8574"/>
              <a:gd name="T107" fmla="*/ 9340 h 11434"/>
              <a:gd name="T108" fmla="*/ 6073 w 8574"/>
              <a:gd name="T109" fmla="*/ 10894 h 11434"/>
              <a:gd name="T110" fmla="*/ 6126 w 8574"/>
              <a:gd name="T111" fmla="*/ 10821 h 11434"/>
              <a:gd name="T112" fmla="*/ 7148 w 8574"/>
              <a:gd name="T113" fmla="*/ 10350 h 11434"/>
              <a:gd name="T114" fmla="*/ 8169 w 8574"/>
              <a:gd name="T115" fmla="*/ 9887 h 11434"/>
              <a:gd name="T116" fmla="*/ 7238 w 8574"/>
              <a:gd name="T117" fmla="*/ 9269 h 11434"/>
              <a:gd name="T118" fmla="*/ 8169 w 8574"/>
              <a:gd name="T119" fmla="*/ 4758 h 11434"/>
              <a:gd name="T120" fmla="*/ 8169 w 8574"/>
              <a:gd name="T121" fmla="*/ 3677 h 11434"/>
              <a:gd name="T122" fmla="*/ 7238 w 8574"/>
              <a:gd name="T123" fmla="*/ 99 h 1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574" h="11434">
                <a:moveTo>
                  <a:pt x="8573" y="9722"/>
                </a:moveTo>
                <a:lnTo>
                  <a:pt x="8263" y="9878"/>
                </a:lnTo>
                <a:lnTo>
                  <a:pt x="8263" y="10813"/>
                </a:lnTo>
                <a:lnTo>
                  <a:pt x="8573" y="10657"/>
                </a:lnTo>
                <a:lnTo>
                  <a:pt x="8573" y="10755"/>
                </a:lnTo>
                <a:lnTo>
                  <a:pt x="8316" y="10886"/>
                </a:lnTo>
                <a:lnTo>
                  <a:pt x="8573" y="11018"/>
                </a:lnTo>
                <a:lnTo>
                  <a:pt x="8573" y="11119"/>
                </a:lnTo>
                <a:lnTo>
                  <a:pt x="8263" y="10962"/>
                </a:lnTo>
                <a:lnTo>
                  <a:pt x="8263" y="11433"/>
                </a:lnTo>
                <a:lnTo>
                  <a:pt x="8172" y="11433"/>
                </a:lnTo>
                <a:lnTo>
                  <a:pt x="8172" y="10962"/>
                </a:lnTo>
                <a:lnTo>
                  <a:pt x="7244" y="11433"/>
                </a:lnTo>
                <a:lnTo>
                  <a:pt x="7148" y="11433"/>
                </a:lnTo>
                <a:lnTo>
                  <a:pt x="6219" y="10962"/>
                </a:lnTo>
                <a:lnTo>
                  <a:pt x="6219" y="11433"/>
                </a:lnTo>
                <a:lnTo>
                  <a:pt x="6129" y="11433"/>
                </a:lnTo>
                <a:lnTo>
                  <a:pt x="6129" y="10962"/>
                </a:lnTo>
                <a:lnTo>
                  <a:pt x="5201" y="11433"/>
                </a:lnTo>
                <a:lnTo>
                  <a:pt x="5105" y="11433"/>
                </a:lnTo>
                <a:lnTo>
                  <a:pt x="4176" y="10962"/>
                </a:lnTo>
                <a:lnTo>
                  <a:pt x="4176" y="11433"/>
                </a:lnTo>
                <a:lnTo>
                  <a:pt x="4086" y="11433"/>
                </a:lnTo>
                <a:lnTo>
                  <a:pt x="4086" y="10962"/>
                </a:lnTo>
                <a:lnTo>
                  <a:pt x="3157" y="11433"/>
                </a:lnTo>
                <a:lnTo>
                  <a:pt x="3061" y="11433"/>
                </a:lnTo>
                <a:lnTo>
                  <a:pt x="2133" y="10962"/>
                </a:lnTo>
                <a:lnTo>
                  <a:pt x="2133" y="11433"/>
                </a:lnTo>
                <a:lnTo>
                  <a:pt x="2043" y="11433"/>
                </a:lnTo>
                <a:lnTo>
                  <a:pt x="2043" y="10962"/>
                </a:lnTo>
                <a:lnTo>
                  <a:pt x="1114" y="11433"/>
                </a:lnTo>
                <a:lnTo>
                  <a:pt x="1018" y="11433"/>
                </a:lnTo>
                <a:lnTo>
                  <a:pt x="0" y="10917"/>
                </a:lnTo>
                <a:lnTo>
                  <a:pt x="0" y="9828"/>
                </a:lnTo>
                <a:lnTo>
                  <a:pt x="1021" y="9311"/>
                </a:lnTo>
                <a:lnTo>
                  <a:pt x="1021" y="8332"/>
                </a:lnTo>
                <a:lnTo>
                  <a:pt x="0" y="7816"/>
                </a:lnTo>
                <a:lnTo>
                  <a:pt x="0" y="6724"/>
                </a:lnTo>
                <a:lnTo>
                  <a:pt x="1021" y="6207"/>
                </a:lnTo>
                <a:lnTo>
                  <a:pt x="1021" y="5229"/>
                </a:lnTo>
                <a:lnTo>
                  <a:pt x="0" y="4713"/>
                </a:lnTo>
                <a:lnTo>
                  <a:pt x="0" y="3621"/>
                </a:lnTo>
                <a:lnTo>
                  <a:pt x="1021" y="3104"/>
                </a:lnTo>
                <a:lnTo>
                  <a:pt x="1021" y="2122"/>
                </a:lnTo>
                <a:lnTo>
                  <a:pt x="0" y="1606"/>
                </a:lnTo>
                <a:lnTo>
                  <a:pt x="0" y="516"/>
                </a:lnTo>
                <a:lnTo>
                  <a:pt x="1015" y="0"/>
                </a:lnTo>
                <a:lnTo>
                  <a:pt x="1114" y="0"/>
                </a:lnTo>
                <a:lnTo>
                  <a:pt x="2085" y="494"/>
                </a:lnTo>
                <a:lnTo>
                  <a:pt x="3059" y="0"/>
                </a:lnTo>
                <a:lnTo>
                  <a:pt x="3157" y="0"/>
                </a:lnTo>
                <a:lnTo>
                  <a:pt x="4128" y="494"/>
                </a:lnTo>
                <a:lnTo>
                  <a:pt x="5102" y="0"/>
                </a:lnTo>
                <a:lnTo>
                  <a:pt x="5198" y="0"/>
                </a:lnTo>
                <a:lnTo>
                  <a:pt x="6169" y="494"/>
                </a:lnTo>
                <a:lnTo>
                  <a:pt x="7142" y="0"/>
                </a:lnTo>
                <a:lnTo>
                  <a:pt x="7241" y="0"/>
                </a:lnTo>
                <a:lnTo>
                  <a:pt x="8215" y="491"/>
                </a:lnTo>
                <a:lnTo>
                  <a:pt x="8573" y="310"/>
                </a:lnTo>
                <a:lnTo>
                  <a:pt x="8573" y="412"/>
                </a:lnTo>
                <a:lnTo>
                  <a:pt x="8260" y="570"/>
                </a:lnTo>
                <a:lnTo>
                  <a:pt x="8260" y="1501"/>
                </a:lnTo>
                <a:lnTo>
                  <a:pt x="8573" y="1343"/>
                </a:lnTo>
                <a:lnTo>
                  <a:pt x="8573" y="1442"/>
                </a:lnTo>
                <a:lnTo>
                  <a:pt x="8313" y="1575"/>
                </a:lnTo>
                <a:lnTo>
                  <a:pt x="8573" y="1707"/>
                </a:lnTo>
                <a:lnTo>
                  <a:pt x="8573" y="1809"/>
                </a:lnTo>
                <a:lnTo>
                  <a:pt x="8260" y="1651"/>
                </a:lnTo>
                <a:lnTo>
                  <a:pt x="8260" y="2588"/>
                </a:lnTo>
                <a:lnTo>
                  <a:pt x="8573" y="2746"/>
                </a:lnTo>
                <a:lnTo>
                  <a:pt x="8573" y="2844"/>
                </a:lnTo>
                <a:lnTo>
                  <a:pt x="8215" y="2664"/>
                </a:lnTo>
                <a:lnTo>
                  <a:pt x="7292" y="3132"/>
                </a:lnTo>
                <a:lnTo>
                  <a:pt x="8215" y="3595"/>
                </a:lnTo>
                <a:lnTo>
                  <a:pt x="8573" y="3415"/>
                </a:lnTo>
                <a:lnTo>
                  <a:pt x="8573" y="3516"/>
                </a:lnTo>
                <a:lnTo>
                  <a:pt x="8260" y="3674"/>
                </a:lnTo>
                <a:lnTo>
                  <a:pt x="8260" y="4608"/>
                </a:lnTo>
                <a:lnTo>
                  <a:pt x="8573" y="4450"/>
                </a:lnTo>
                <a:lnTo>
                  <a:pt x="8573" y="4549"/>
                </a:lnTo>
                <a:lnTo>
                  <a:pt x="8313" y="4682"/>
                </a:lnTo>
                <a:lnTo>
                  <a:pt x="8573" y="4814"/>
                </a:lnTo>
                <a:lnTo>
                  <a:pt x="8573" y="4916"/>
                </a:lnTo>
                <a:lnTo>
                  <a:pt x="8260" y="4758"/>
                </a:lnTo>
                <a:lnTo>
                  <a:pt x="8260" y="5692"/>
                </a:lnTo>
                <a:lnTo>
                  <a:pt x="8573" y="5849"/>
                </a:lnTo>
                <a:lnTo>
                  <a:pt x="8573" y="5948"/>
                </a:lnTo>
                <a:lnTo>
                  <a:pt x="8215" y="5767"/>
                </a:lnTo>
                <a:lnTo>
                  <a:pt x="7292" y="6235"/>
                </a:lnTo>
                <a:lnTo>
                  <a:pt x="8215" y="6704"/>
                </a:lnTo>
                <a:lnTo>
                  <a:pt x="8573" y="6523"/>
                </a:lnTo>
                <a:lnTo>
                  <a:pt x="8573" y="6625"/>
                </a:lnTo>
                <a:lnTo>
                  <a:pt x="8260" y="6783"/>
                </a:lnTo>
                <a:lnTo>
                  <a:pt x="8260" y="7717"/>
                </a:lnTo>
                <a:lnTo>
                  <a:pt x="8573" y="7559"/>
                </a:lnTo>
                <a:lnTo>
                  <a:pt x="8573" y="7658"/>
                </a:lnTo>
                <a:lnTo>
                  <a:pt x="8313" y="7790"/>
                </a:lnTo>
                <a:lnTo>
                  <a:pt x="8573" y="7923"/>
                </a:lnTo>
                <a:lnTo>
                  <a:pt x="8573" y="8024"/>
                </a:lnTo>
                <a:lnTo>
                  <a:pt x="8260" y="7866"/>
                </a:lnTo>
                <a:lnTo>
                  <a:pt x="8260" y="8801"/>
                </a:lnTo>
                <a:lnTo>
                  <a:pt x="8573" y="8959"/>
                </a:lnTo>
                <a:lnTo>
                  <a:pt x="8573" y="9057"/>
                </a:lnTo>
                <a:lnTo>
                  <a:pt x="8217" y="8863"/>
                </a:lnTo>
                <a:lnTo>
                  <a:pt x="7295" y="9331"/>
                </a:lnTo>
                <a:lnTo>
                  <a:pt x="8217" y="9799"/>
                </a:lnTo>
                <a:lnTo>
                  <a:pt x="8573" y="9621"/>
                </a:lnTo>
                <a:lnTo>
                  <a:pt x="8573" y="9722"/>
                </a:lnTo>
                <a:close/>
                <a:moveTo>
                  <a:pt x="1165" y="6235"/>
                </a:moveTo>
                <a:lnTo>
                  <a:pt x="2088" y="6704"/>
                </a:lnTo>
                <a:lnTo>
                  <a:pt x="3011" y="6235"/>
                </a:lnTo>
                <a:lnTo>
                  <a:pt x="2088" y="5767"/>
                </a:lnTo>
                <a:lnTo>
                  <a:pt x="1165" y="6235"/>
                </a:lnTo>
                <a:close/>
                <a:moveTo>
                  <a:pt x="2043" y="6780"/>
                </a:moveTo>
                <a:lnTo>
                  <a:pt x="1111" y="6309"/>
                </a:lnTo>
                <a:lnTo>
                  <a:pt x="1111" y="7243"/>
                </a:lnTo>
                <a:lnTo>
                  <a:pt x="2043" y="7714"/>
                </a:lnTo>
                <a:lnTo>
                  <a:pt x="2043" y="6780"/>
                </a:lnTo>
                <a:close/>
                <a:moveTo>
                  <a:pt x="1111" y="6162"/>
                </a:moveTo>
                <a:lnTo>
                  <a:pt x="2043" y="5692"/>
                </a:lnTo>
                <a:lnTo>
                  <a:pt x="2043" y="4758"/>
                </a:lnTo>
                <a:lnTo>
                  <a:pt x="1111" y="5229"/>
                </a:lnTo>
                <a:lnTo>
                  <a:pt x="1111" y="6162"/>
                </a:lnTo>
                <a:close/>
                <a:moveTo>
                  <a:pt x="1111" y="4140"/>
                </a:moveTo>
                <a:lnTo>
                  <a:pt x="2043" y="4611"/>
                </a:lnTo>
                <a:lnTo>
                  <a:pt x="2043" y="3677"/>
                </a:lnTo>
                <a:lnTo>
                  <a:pt x="1111" y="3206"/>
                </a:lnTo>
                <a:lnTo>
                  <a:pt x="1111" y="4140"/>
                </a:lnTo>
                <a:close/>
                <a:moveTo>
                  <a:pt x="4029" y="4684"/>
                </a:moveTo>
                <a:lnTo>
                  <a:pt x="3109" y="4216"/>
                </a:lnTo>
                <a:lnTo>
                  <a:pt x="2187" y="4684"/>
                </a:lnTo>
                <a:lnTo>
                  <a:pt x="3107" y="5153"/>
                </a:lnTo>
                <a:lnTo>
                  <a:pt x="4029" y="4684"/>
                </a:lnTo>
                <a:close/>
                <a:moveTo>
                  <a:pt x="3152" y="4140"/>
                </a:moveTo>
                <a:lnTo>
                  <a:pt x="4083" y="4611"/>
                </a:lnTo>
                <a:lnTo>
                  <a:pt x="4083" y="3677"/>
                </a:lnTo>
                <a:lnTo>
                  <a:pt x="3152" y="3206"/>
                </a:lnTo>
                <a:lnTo>
                  <a:pt x="3152" y="4140"/>
                </a:lnTo>
                <a:close/>
                <a:moveTo>
                  <a:pt x="4086" y="4758"/>
                </a:moveTo>
                <a:lnTo>
                  <a:pt x="3155" y="5229"/>
                </a:lnTo>
                <a:lnTo>
                  <a:pt x="3155" y="6162"/>
                </a:lnTo>
                <a:lnTo>
                  <a:pt x="4086" y="5692"/>
                </a:lnTo>
                <a:lnTo>
                  <a:pt x="4086" y="4758"/>
                </a:lnTo>
                <a:close/>
                <a:moveTo>
                  <a:pt x="3064" y="4140"/>
                </a:moveTo>
                <a:lnTo>
                  <a:pt x="3064" y="3206"/>
                </a:lnTo>
                <a:lnTo>
                  <a:pt x="2133" y="3677"/>
                </a:lnTo>
                <a:lnTo>
                  <a:pt x="2133" y="4611"/>
                </a:lnTo>
                <a:lnTo>
                  <a:pt x="3064" y="4140"/>
                </a:lnTo>
                <a:close/>
                <a:moveTo>
                  <a:pt x="3064" y="5229"/>
                </a:moveTo>
                <a:lnTo>
                  <a:pt x="2133" y="4758"/>
                </a:lnTo>
                <a:lnTo>
                  <a:pt x="2133" y="5692"/>
                </a:lnTo>
                <a:lnTo>
                  <a:pt x="3064" y="6162"/>
                </a:lnTo>
                <a:lnTo>
                  <a:pt x="3064" y="5229"/>
                </a:lnTo>
                <a:close/>
                <a:moveTo>
                  <a:pt x="3064" y="6309"/>
                </a:moveTo>
                <a:lnTo>
                  <a:pt x="2133" y="6780"/>
                </a:lnTo>
                <a:lnTo>
                  <a:pt x="2133" y="7714"/>
                </a:lnTo>
                <a:lnTo>
                  <a:pt x="3064" y="7243"/>
                </a:lnTo>
                <a:lnTo>
                  <a:pt x="3064" y="6309"/>
                </a:lnTo>
                <a:close/>
                <a:moveTo>
                  <a:pt x="3061" y="8332"/>
                </a:moveTo>
                <a:lnTo>
                  <a:pt x="2130" y="7861"/>
                </a:lnTo>
                <a:lnTo>
                  <a:pt x="2130" y="8795"/>
                </a:lnTo>
                <a:lnTo>
                  <a:pt x="3061" y="9266"/>
                </a:lnTo>
                <a:lnTo>
                  <a:pt x="3061" y="8332"/>
                </a:lnTo>
                <a:close/>
                <a:moveTo>
                  <a:pt x="2187" y="7787"/>
                </a:moveTo>
                <a:lnTo>
                  <a:pt x="3107" y="8256"/>
                </a:lnTo>
                <a:lnTo>
                  <a:pt x="4029" y="7787"/>
                </a:lnTo>
                <a:lnTo>
                  <a:pt x="3109" y="7319"/>
                </a:lnTo>
                <a:lnTo>
                  <a:pt x="2187" y="7787"/>
                </a:lnTo>
                <a:close/>
                <a:moveTo>
                  <a:pt x="3152" y="8335"/>
                </a:moveTo>
                <a:lnTo>
                  <a:pt x="3152" y="9269"/>
                </a:lnTo>
                <a:lnTo>
                  <a:pt x="4083" y="8798"/>
                </a:lnTo>
                <a:lnTo>
                  <a:pt x="4083" y="7864"/>
                </a:lnTo>
                <a:lnTo>
                  <a:pt x="3152" y="8335"/>
                </a:lnTo>
                <a:close/>
                <a:moveTo>
                  <a:pt x="3152" y="7243"/>
                </a:moveTo>
                <a:lnTo>
                  <a:pt x="4083" y="7714"/>
                </a:lnTo>
                <a:lnTo>
                  <a:pt x="4083" y="6780"/>
                </a:lnTo>
                <a:lnTo>
                  <a:pt x="3152" y="6309"/>
                </a:lnTo>
                <a:lnTo>
                  <a:pt x="3152" y="7243"/>
                </a:lnTo>
                <a:close/>
                <a:moveTo>
                  <a:pt x="3208" y="6235"/>
                </a:moveTo>
                <a:lnTo>
                  <a:pt x="4131" y="6704"/>
                </a:lnTo>
                <a:lnTo>
                  <a:pt x="5054" y="6235"/>
                </a:lnTo>
                <a:lnTo>
                  <a:pt x="4131" y="5767"/>
                </a:lnTo>
                <a:lnTo>
                  <a:pt x="3208" y="6235"/>
                </a:lnTo>
                <a:close/>
                <a:moveTo>
                  <a:pt x="6073" y="4684"/>
                </a:moveTo>
                <a:lnTo>
                  <a:pt x="5150" y="4216"/>
                </a:lnTo>
                <a:lnTo>
                  <a:pt x="4227" y="4684"/>
                </a:lnTo>
                <a:lnTo>
                  <a:pt x="5150" y="5153"/>
                </a:lnTo>
                <a:lnTo>
                  <a:pt x="6073" y="4684"/>
                </a:lnTo>
                <a:close/>
                <a:moveTo>
                  <a:pt x="5195" y="4140"/>
                </a:moveTo>
                <a:lnTo>
                  <a:pt x="6126" y="4611"/>
                </a:lnTo>
                <a:lnTo>
                  <a:pt x="6126" y="3677"/>
                </a:lnTo>
                <a:lnTo>
                  <a:pt x="5195" y="3206"/>
                </a:lnTo>
                <a:lnTo>
                  <a:pt x="5195" y="4140"/>
                </a:lnTo>
                <a:close/>
                <a:moveTo>
                  <a:pt x="6126" y="4758"/>
                </a:moveTo>
                <a:lnTo>
                  <a:pt x="5195" y="5229"/>
                </a:lnTo>
                <a:lnTo>
                  <a:pt x="5195" y="6162"/>
                </a:lnTo>
                <a:lnTo>
                  <a:pt x="6126" y="5692"/>
                </a:lnTo>
                <a:lnTo>
                  <a:pt x="6126" y="4758"/>
                </a:lnTo>
                <a:close/>
                <a:moveTo>
                  <a:pt x="5105" y="4140"/>
                </a:moveTo>
                <a:lnTo>
                  <a:pt x="5105" y="3206"/>
                </a:lnTo>
                <a:lnTo>
                  <a:pt x="4173" y="3677"/>
                </a:lnTo>
                <a:lnTo>
                  <a:pt x="4173" y="4611"/>
                </a:lnTo>
                <a:lnTo>
                  <a:pt x="5105" y="4140"/>
                </a:lnTo>
                <a:close/>
                <a:moveTo>
                  <a:pt x="5105" y="5229"/>
                </a:moveTo>
                <a:lnTo>
                  <a:pt x="4173" y="4758"/>
                </a:lnTo>
                <a:lnTo>
                  <a:pt x="4173" y="5692"/>
                </a:lnTo>
                <a:lnTo>
                  <a:pt x="5105" y="6162"/>
                </a:lnTo>
                <a:lnTo>
                  <a:pt x="5105" y="5229"/>
                </a:lnTo>
                <a:close/>
                <a:moveTo>
                  <a:pt x="5105" y="6309"/>
                </a:moveTo>
                <a:lnTo>
                  <a:pt x="4173" y="6780"/>
                </a:lnTo>
                <a:lnTo>
                  <a:pt x="4173" y="7714"/>
                </a:lnTo>
                <a:lnTo>
                  <a:pt x="5105" y="7243"/>
                </a:lnTo>
                <a:lnTo>
                  <a:pt x="5105" y="6309"/>
                </a:lnTo>
                <a:close/>
                <a:moveTo>
                  <a:pt x="4173" y="7861"/>
                </a:moveTo>
                <a:lnTo>
                  <a:pt x="4173" y="8795"/>
                </a:lnTo>
                <a:lnTo>
                  <a:pt x="5105" y="9266"/>
                </a:lnTo>
                <a:lnTo>
                  <a:pt x="5105" y="8332"/>
                </a:lnTo>
                <a:lnTo>
                  <a:pt x="4173" y="7861"/>
                </a:lnTo>
                <a:close/>
                <a:moveTo>
                  <a:pt x="4227" y="7787"/>
                </a:moveTo>
                <a:lnTo>
                  <a:pt x="5150" y="8256"/>
                </a:lnTo>
                <a:lnTo>
                  <a:pt x="6073" y="7787"/>
                </a:lnTo>
                <a:lnTo>
                  <a:pt x="5150" y="7319"/>
                </a:lnTo>
                <a:lnTo>
                  <a:pt x="4227" y="7787"/>
                </a:lnTo>
                <a:close/>
                <a:moveTo>
                  <a:pt x="5195" y="8335"/>
                </a:moveTo>
                <a:lnTo>
                  <a:pt x="5195" y="9269"/>
                </a:lnTo>
                <a:lnTo>
                  <a:pt x="6126" y="8798"/>
                </a:lnTo>
                <a:lnTo>
                  <a:pt x="6126" y="7864"/>
                </a:lnTo>
                <a:lnTo>
                  <a:pt x="5195" y="8335"/>
                </a:lnTo>
                <a:close/>
                <a:moveTo>
                  <a:pt x="5195" y="7243"/>
                </a:moveTo>
                <a:lnTo>
                  <a:pt x="6126" y="7714"/>
                </a:lnTo>
                <a:lnTo>
                  <a:pt x="6126" y="6780"/>
                </a:lnTo>
                <a:lnTo>
                  <a:pt x="5195" y="6309"/>
                </a:lnTo>
                <a:lnTo>
                  <a:pt x="5195" y="7243"/>
                </a:lnTo>
                <a:close/>
                <a:moveTo>
                  <a:pt x="5249" y="6235"/>
                </a:moveTo>
                <a:lnTo>
                  <a:pt x="6171" y="6704"/>
                </a:lnTo>
                <a:lnTo>
                  <a:pt x="7094" y="6235"/>
                </a:lnTo>
                <a:lnTo>
                  <a:pt x="6171" y="5767"/>
                </a:lnTo>
                <a:lnTo>
                  <a:pt x="5249" y="6235"/>
                </a:lnTo>
                <a:close/>
                <a:moveTo>
                  <a:pt x="6217" y="5692"/>
                </a:moveTo>
                <a:lnTo>
                  <a:pt x="7148" y="6162"/>
                </a:lnTo>
                <a:lnTo>
                  <a:pt x="7148" y="5229"/>
                </a:lnTo>
                <a:lnTo>
                  <a:pt x="6217" y="4758"/>
                </a:lnTo>
                <a:lnTo>
                  <a:pt x="6217" y="5692"/>
                </a:lnTo>
                <a:close/>
                <a:moveTo>
                  <a:pt x="7148" y="6309"/>
                </a:moveTo>
                <a:lnTo>
                  <a:pt x="6217" y="6780"/>
                </a:lnTo>
                <a:lnTo>
                  <a:pt x="6217" y="7714"/>
                </a:lnTo>
                <a:lnTo>
                  <a:pt x="7148" y="7243"/>
                </a:lnTo>
                <a:lnTo>
                  <a:pt x="7148" y="6309"/>
                </a:lnTo>
                <a:close/>
                <a:moveTo>
                  <a:pt x="6217" y="7861"/>
                </a:moveTo>
                <a:lnTo>
                  <a:pt x="6217" y="8795"/>
                </a:lnTo>
                <a:lnTo>
                  <a:pt x="7148" y="9266"/>
                </a:lnTo>
                <a:lnTo>
                  <a:pt x="7148" y="8332"/>
                </a:lnTo>
                <a:lnTo>
                  <a:pt x="6217" y="7861"/>
                </a:lnTo>
                <a:close/>
                <a:moveTo>
                  <a:pt x="6270" y="7787"/>
                </a:moveTo>
                <a:lnTo>
                  <a:pt x="7193" y="8256"/>
                </a:lnTo>
                <a:lnTo>
                  <a:pt x="8116" y="7787"/>
                </a:lnTo>
                <a:lnTo>
                  <a:pt x="7193" y="7319"/>
                </a:lnTo>
                <a:lnTo>
                  <a:pt x="6270" y="7787"/>
                </a:lnTo>
                <a:close/>
                <a:moveTo>
                  <a:pt x="6270" y="4684"/>
                </a:moveTo>
                <a:lnTo>
                  <a:pt x="7193" y="5153"/>
                </a:lnTo>
                <a:lnTo>
                  <a:pt x="8116" y="4684"/>
                </a:lnTo>
                <a:lnTo>
                  <a:pt x="7193" y="4216"/>
                </a:lnTo>
                <a:lnTo>
                  <a:pt x="6270" y="4684"/>
                </a:lnTo>
                <a:close/>
                <a:moveTo>
                  <a:pt x="6217" y="4611"/>
                </a:moveTo>
                <a:lnTo>
                  <a:pt x="7148" y="4140"/>
                </a:lnTo>
                <a:lnTo>
                  <a:pt x="7148" y="3206"/>
                </a:lnTo>
                <a:lnTo>
                  <a:pt x="6217" y="3677"/>
                </a:lnTo>
                <a:lnTo>
                  <a:pt x="6217" y="4611"/>
                </a:lnTo>
                <a:close/>
                <a:moveTo>
                  <a:pt x="6270" y="1577"/>
                </a:moveTo>
                <a:lnTo>
                  <a:pt x="7193" y="2046"/>
                </a:lnTo>
                <a:lnTo>
                  <a:pt x="8116" y="1577"/>
                </a:lnTo>
                <a:lnTo>
                  <a:pt x="7193" y="1109"/>
                </a:lnTo>
                <a:lnTo>
                  <a:pt x="6270" y="1577"/>
                </a:lnTo>
                <a:close/>
                <a:moveTo>
                  <a:pt x="6217" y="570"/>
                </a:moveTo>
                <a:lnTo>
                  <a:pt x="6217" y="1504"/>
                </a:lnTo>
                <a:lnTo>
                  <a:pt x="7148" y="1033"/>
                </a:lnTo>
                <a:lnTo>
                  <a:pt x="7148" y="99"/>
                </a:lnTo>
                <a:lnTo>
                  <a:pt x="6217" y="570"/>
                </a:lnTo>
                <a:close/>
                <a:moveTo>
                  <a:pt x="6217" y="1651"/>
                </a:moveTo>
                <a:lnTo>
                  <a:pt x="6217" y="2585"/>
                </a:lnTo>
                <a:lnTo>
                  <a:pt x="7148" y="3056"/>
                </a:lnTo>
                <a:lnTo>
                  <a:pt x="7148" y="2122"/>
                </a:lnTo>
                <a:lnTo>
                  <a:pt x="6217" y="1651"/>
                </a:lnTo>
                <a:close/>
                <a:moveTo>
                  <a:pt x="7094" y="3132"/>
                </a:moveTo>
                <a:lnTo>
                  <a:pt x="6171" y="2664"/>
                </a:lnTo>
                <a:lnTo>
                  <a:pt x="5249" y="3132"/>
                </a:lnTo>
                <a:lnTo>
                  <a:pt x="6171" y="3601"/>
                </a:lnTo>
                <a:lnTo>
                  <a:pt x="7094" y="3132"/>
                </a:lnTo>
                <a:close/>
                <a:moveTo>
                  <a:pt x="5195" y="3059"/>
                </a:moveTo>
                <a:lnTo>
                  <a:pt x="6126" y="2585"/>
                </a:lnTo>
                <a:lnTo>
                  <a:pt x="6126" y="1651"/>
                </a:lnTo>
                <a:lnTo>
                  <a:pt x="5195" y="2122"/>
                </a:lnTo>
                <a:lnTo>
                  <a:pt x="5195" y="3059"/>
                </a:lnTo>
                <a:close/>
                <a:moveTo>
                  <a:pt x="5195" y="99"/>
                </a:moveTo>
                <a:lnTo>
                  <a:pt x="5195" y="1033"/>
                </a:lnTo>
                <a:lnTo>
                  <a:pt x="6126" y="1504"/>
                </a:lnTo>
                <a:lnTo>
                  <a:pt x="6126" y="570"/>
                </a:lnTo>
                <a:lnTo>
                  <a:pt x="5195" y="99"/>
                </a:lnTo>
                <a:close/>
                <a:moveTo>
                  <a:pt x="6073" y="1577"/>
                </a:moveTo>
                <a:lnTo>
                  <a:pt x="5150" y="1109"/>
                </a:lnTo>
                <a:lnTo>
                  <a:pt x="4227" y="1577"/>
                </a:lnTo>
                <a:lnTo>
                  <a:pt x="5150" y="2046"/>
                </a:lnTo>
                <a:lnTo>
                  <a:pt x="6073" y="1577"/>
                </a:lnTo>
                <a:close/>
                <a:moveTo>
                  <a:pt x="4173" y="570"/>
                </a:moveTo>
                <a:lnTo>
                  <a:pt x="4173" y="1504"/>
                </a:lnTo>
                <a:lnTo>
                  <a:pt x="5105" y="1033"/>
                </a:lnTo>
                <a:lnTo>
                  <a:pt x="5105" y="99"/>
                </a:lnTo>
                <a:lnTo>
                  <a:pt x="4173" y="570"/>
                </a:lnTo>
                <a:close/>
                <a:moveTo>
                  <a:pt x="4173" y="1651"/>
                </a:moveTo>
                <a:lnTo>
                  <a:pt x="4173" y="2585"/>
                </a:lnTo>
                <a:lnTo>
                  <a:pt x="5105" y="3056"/>
                </a:lnTo>
                <a:lnTo>
                  <a:pt x="5105" y="2122"/>
                </a:lnTo>
                <a:lnTo>
                  <a:pt x="4173" y="1651"/>
                </a:lnTo>
                <a:close/>
                <a:moveTo>
                  <a:pt x="5051" y="3132"/>
                </a:moveTo>
                <a:lnTo>
                  <a:pt x="4131" y="2664"/>
                </a:lnTo>
                <a:lnTo>
                  <a:pt x="3208" y="3132"/>
                </a:lnTo>
                <a:lnTo>
                  <a:pt x="4128" y="3601"/>
                </a:lnTo>
                <a:lnTo>
                  <a:pt x="5051" y="3132"/>
                </a:lnTo>
                <a:close/>
                <a:moveTo>
                  <a:pt x="3152" y="3059"/>
                </a:moveTo>
                <a:lnTo>
                  <a:pt x="4083" y="2585"/>
                </a:lnTo>
                <a:lnTo>
                  <a:pt x="4083" y="1651"/>
                </a:lnTo>
                <a:lnTo>
                  <a:pt x="3152" y="2122"/>
                </a:lnTo>
                <a:lnTo>
                  <a:pt x="3152" y="3059"/>
                </a:lnTo>
                <a:close/>
                <a:moveTo>
                  <a:pt x="3152" y="99"/>
                </a:moveTo>
                <a:lnTo>
                  <a:pt x="3152" y="1033"/>
                </a:lnTo>
                <a:lnTo>
                  <a:pt x="4083" y="1504"/>
                </a:lnTo>
                <a:lnTo>
                  <a:pt x="4083" y="570"/>
                </a:lnTo>
                <a:lnTo>
                  <a:pt x="3152" y="99"/>
                </a:lnTo>
                <a:close/>
                <a:moveTo>
                  <a:pt x="4029" y="1577"/>
                </a:moveTo>
                <a:lnTo>
                  <a:pt x="3107" y="1109"/>
                </a:lnTo>
                <a:lnTo>
                  <a:pt x="2184" y="1577"/>
                </a:lnTo>
                <a:lnTo>
                  <a:pt x="3107" y="2046"/>
                </a:lnTo>
                <a:lnTo>
                  <a:pt x="4029" y="1577"/>
                </a:lnTo>
                <a:close/>
                <a:moveTo>
                  <a:pt x="3061" y="99"/>
                </a:moveTo>
                <a:lnTo>
                  <a:pt x="2130" y="570"/>
                </a:lnTo>
                <a:lnTo>
                  <a:pt x="2130" y="1504"/>
                </a:lnTo>
                <a:lnTo>
                  <a:pt x="3061" y="1033"/>
                </a:lnTo>
                <a:lnTo>
                  <a:pt x="3061" y="99"/>
                </a:lnTo>
                <a:close/>
                <a:moveTo>
                  <a:pt x="3061" y="2122"/>
                </a:moveTo>
                <a:lnTo>
                  <a:pt x="2130" y="1651"/>
                </a:lnTo>
                <a:lnTo>
                  <a:pt x="2130" y="2585"/>
                </a:lnTo>
                <a:lnTo>
                  <a:pt x="3061" y="3056"/>
                </a:lnTo>
                <a:lnTo>
                  <a:pt x="3061" y="2122"/>
                </a:lnTo>
                <a:close/>
                <a:moveTo>
                  <a:pt x="3008" y="3132"/>
                </a:moveTo>
                <a:lnTo>
                  <a:pt x="2088" y="2664"/>
                </a:lnTo>
                <a:lnTo>
                  <a:pt x="1165" y="3132"/>
                </a:lnTo>
                <a:lnTo>
                  <a:pt x="2085" y="3601"/>
                </a:lnTo>
                <a:lnTo>
                  <a:pt x="3008" y="3132"/>
                </a:lnTo>
                <a:close/>
                <a:moveTo>
                  <a:pt x="1111" y="3059"/>
                </a:moveTo>
                <a:lnTo>
                  <a:pt x="2043" y="2585"/>
                </a:lnTo>
                <a:lnTo>
                  <a:pt x="2043" y="1651"/>
                </a:lnTo>
                <a:lnTo>
                  <a:pt x="1111" y="2122"/>
                </a:lnTo>
                <a:lnTo>
                  <a:pt x="1111" y="3059"/>
                </a:lnTo>
                <a:close/>
                <a:moveTo>
                  <a:pt x="1111" y="99"/>
                </a:moveTo>
                <a:lnTo>
                  <a:pt x="1111" y="1033"/>
                </a:lnTo>
                <a:lnTo>
                  <a:pt x="2043" y="1504"/>
                </a:lnTo>
                <a:lnTo>
                  <a:pt x="2043" y="570"/>
                </a:lnTo>
                <a:lnTo>
                  <a:pt x="1111" y="99"/>
                </a:lnTo>
                <a:close/>
                <a:moveTo>
                  <a:pt x="90" y="570"/>
                </a:moveTo>
                <a:lnTo>
                  <a:pt x="90" y="1504"/>
                </a:lnTo>
                <a:lnTo>
                  <a:pt x="1021" y="1033"/>
                </a:lnTo>
                <a:lnTo>
                  <a:pt x="1021" y="99"/>
                </a:lnTo>
                <a:lnTo>
                  <a:pt x="90" y="570"/>
                </a:lnTo>
                <a:close/>
                <a:moveTo>
                  <a:pt x="143" y="1577"/>
                </a:moveTo>
                <a:lnTo>
                  <a:pt x="1066" y="2046"/>
                </a:lnTo>
                <a:lnTo>
                  <a:pt x="1989" y="1580"/>
                </a:lnTo>
                <a:lnTo>
                  <a:pt x="1066" y="1112"/>
                </a:lnTo>
                <a:lnTo>
                  <a:pt x="143" y="1577"/>
                </a:lnTo>
                <a:close/>
                <a:moveTo>
                  <a:pt x="90" y="3677"/>
                </a:moveTo>
                <a:lnTo>
                  <a:pt x="90" y="4611"/>
                </a:lnTo>
                <a:lnTo>
                  <a:pt x="1021" y="4140"/>
                </a:lnTo>
                <a:lnTo>
                  <a:pt x="1021" y="3206"/>
                </a:lnTo>
                <a:lnTo>
                  <a:pt x="90" y="3677"/>
                </a:lnTo>
                <a:close/>
                <a:moveTo>
                  <a:pt x="143" y="4684"/>
                </a:moveTo>
                <a:lnTo>
                  <a:pt x="1066" y="5153"/>
                </a:lnTo>
                <a:lnTo>
                  <a:pt x="1989" y="4684"/>
                </a:lnTo>
                <a:lnTo>
                  <a:pt x="1066" y="4216"/>
                </a:lnTo>
                <a:lnTo>
                  <a:pt x="143" y="4684"/>
                </a:lnTo>
                <a:close/>
                <a:moveTo>
                  <a:pt x="90" y="6780"/>
                </a:moveTo>
                <a:lnTo>
                  <a:pt x="90" y="7714"/>
                </a:lnTo>
                <a:lnTo>
                  <a:pt x="1021" y="7243"/>
                </a:lnTo>
                <a:lnTo>
                  <a:pt x="1021" y="6309"/>
                </a:lnTo>
                <a:lnTo>
                  <a:pt x="90" y="6780"/>
                </a:lnTo>
                <a:close/>
                <a:moveTo>
                  <a:pt x="143" y="7787"/>
                </a:moveTo>
                <a:lnTo>
                  <a:pt x="1066" y="8256"/>
                </a:lnTo>
                <a:lnTo>
                  <a:pt x="1989" y="7787"/>
                </a:lnTo>
                <a:lnTo>
                  <a:pt x="1066" y="7319"/>
                </a:lnTo>
                <a:lnTo>
                  <a:pt x="143" y="7787"/>
                </a:lnTo>
                <a:close/>
                <a:moveTo>
                  <a:pt x="2043" y="7861"/>
                </a:moveTo>
                <a:lnTo>
                  <a:pt x="1111" y="8332"/>
                </a:lnTo>
                <a:lnTo>
                  <a:pt x="1111" y="9266"/>
                </a:lnTo>
                <a:lnTo>
                  <a:pt x="2043" y="8795"/>
                </a:lnTo>
                <a:lnTo>
                  <a:pt x="2043" y="7861"/>
                </a:lnTo>
                <a:close/>
                <a:moveTo>
                  <a:pt x="90" y="9887"/>
                </a:moveTo>
                <a:lnTo>
                  <a:pt x="90" y="10821"/>
                </a:lnTo>
                <a:lnTo>
                  <a:pt x="1021" y="10350"/>
                </a:lnTo>
                <a:lnTo>
                  <a:pt x="1021" y="9416"/>
                </a:lnTo>
                <a:lnTo>
                  <a:pt x="90" y="9887"/>
                </a:lnTo>
                <a:close/>
                <a:moveTo>
                  <a:pt x="1066" y="11363"/>
                </a:moveTo>
                <a:lnTo>
                  <a:pt x="1989" y="10894"/>
                </a:lnTo>
                <a:lnTo>
                  <a:pt x="1066" y="10426"/>
                </a:lnTo>
                <a:lnTo>
                  <a:pt x="143" y="10894"/>
                </a:lnTo>
                <a:lnTo>
                  <a:pt x="1066" y="11363"/>
                </a:lnTo>
                <a:close/>
                <a:moveTo>
                  <a:pt x="2043" y="10821"/>
                </a:moveTo>
                <a:lnTo>
                  <a:pt x="2043" y="9887"/>
                </a:lnTo>
                <a:lnTo>
                  <a:pt x="1111" y="9416"/>
                </a:lnTo>
                <a:lnTo>
                  <a:pt x="1111" y="10350"/>
                </a:lnTo>
                <a:lnTo>
                  <a:pt x="2043" y="10821"/>
                </a:lnTo>
                <a:close/>
                <a:moveTo>
                  <a:pt x="2088" y="9808"/>
                </a:moveTo>
                <a:lnTo>
                  <a:pt x="3011" y="9340"/>
                </a:lnTo>
                <a:lnTo>
                  <a:pt x="2088" y="8871"/>
                </a:lnTo>
                <a:lnTo>
                  <a:pt x="1165" y="9340"/>
                </a:lnTo>
                <a:lnTo>
                  <a:pt x="2088" y="9808"/>
                </a:lnTo>
                <a:close/>
                <a:moveTo>
                  <a:pt x="3061" y="9416"/>
                </a:moveTo>
                <a:lnTo>
                  <a:pt x="2130" y="9887"/>
                </a:lnTo>
                <a:lnTo>
                  <a:pt x="2130" y="10821"/>
                </a:lnTo>
                <a:lnTo>
                  <a:pt x="3061" y="10350"/>
                </a:lnTo>
                <a:lnTo>
                  <a:pt x="3061" y="9416"/>
                </a:lnTo>
                <a:close/>
                <a:moveTo>
                  <a:pt x="3107" y="11363"/>
                </a:moveTo>
                <a:lnTo>
                  <a:pt x="4029" y="10894"/>
                </a:lnTo>
                <a:lnTo>
                  <a:pt x="3107" y="10426"/>
                </a:lnTo>
                <a:lnTo>
                  <a:pt x="2184" y="10894"/>
                </a:lnTo>
                <a:lnTo>
                  <a:pt x="3107" y="11363"/>
                </a:lnTo>
                <a:close/>
                <a:moveTo>
                  <a:pt x="4086" y="10821"/>
                </a:moveTo>
                <a:lnTo>
                  <a:pt x="4086" y="9887"/>
                </a:lnTo>
                <a:lnTo>
                  <a:pt x="3155" y="9416"/>
                </a:lnTo>
                <a:lnTo>
                  <a:pt x="3155" y="10350"/>
                </a:lnTo>
                <a:lnTo>
                  <a:pt x="4086" y="10821"/>
                </a:lnTo>
                <a:close/>
                <a:moveTo>
                  <a:pt x="4128" y="9808"/>
                </a:moveTo>
                <a:lnTo>
                  <a:pt x="5051" y="9340"/>
                </a:lnTo>
                <a:lnTo>
                  <a:pt x="4128" y="8871"/>
                </a:lnTo>
                <a:lnTo>
                  <a:pt x="3205" y="9340"/>
                </a:lnTo>
                <a:lnTo>
                  <a:pt x="4128" y="9808"/>
                </a:lnTo>
                <a:close/>
                <a:moveTo>
                  <a:pt x="4173" y="9887"/>
                </a:moveTo>
                <a:lnTo>
                  <a:pt x="4173" y="10821"/>
                </a:lnTo>
                <a:lnTo>
                  <a:pt x="5105" y="10350"/>
                </a:lnTo>
                <a:lnTo>
                  <a:pt x="5105" y="9416"/>
                </a:lnTo>
                <a:lnTo>
                  <a:pt x="4173" y="9887"/>
                </a:lnTo>
                <a:close/>
                <a:moveTo>
                  <a:pt x="5150" y="11363"/>
                </a:moveTo>
                <a:lnTo>
                  <a:pt x="6073" y="10894"/>
                </a:lnTo>
                <a:lnTo>
                  <a:pt x="5150" y="10426"/>
                </a:lnTo>
                <a:lnTo>
                  <a:pt x="4227" y="10894"/>
                </a:lnTo>
                <a:lnTo>
                  <a:pt x="5150" y="11363"/>
                </a:lnTo>
                <a:close/>
                <a:moveTo>
                  <a:pt x="6126" y="10821"/>
                </a:moveTo>
                <a:lnTo>
                  <a:pt x="6126" y="9887"/>
                </a:lnTo>
                <a:lnTo>
                  <a:pt x="5195" y="9416"/>
                </a:lnTo>
                <a:lnTo>
                  <a:pt x="5195" y="10350"/>
                </a:lnTo>
                <a:lnTo>
                  <a:pt x="6126" y="10821"/>
                </a:lnTo>
                <a:close/>
                <a:moveTo>
                  <a:pt x="6171" y="9808"/>
                </a:moveTo>
                <a:lnTo>
                  <a:pt x="7094" y="9340"/>
                </a:lnTo>
                <a:lnTo>
                  <a:pt x="6171" y="8871"/>
                </a:lnTo>
                <a:lnTo>
                  <a:pt x="5249" y="9340"/>
                </a:lnTo>
                <a:lnTo>
                  <a:pt x="6171" y="9808"/>
                </a:lnTo>
                <a:close/>
                <a:moveTo>
                  <a:pt x="6217" y="9887"/>
                </a:moveTo>
                <a:lnTo>
                  <a:pt x="6217" y="10821"/>
                </a:lnTo>
                <a:lnTo>
                  <a:pt x="7148" y="10350"/>
                </a:lnTo>
                <a:lnTo>
                  <a:pt x="7148" y="9416"/>
                </a:lnTo>
                <a:lnTo>
                  <a:pt x="6217" y="9887"/>
                </a:lnTo>
                <a:close/>
                <a:moveTo>
                  <a:pt x="7193" y="11363"/>
                </a:moveTo>
                <a:lnTo>
                  <a:pt x="8116" y="10894"/>
                </a:lnTo>
                <a:lnTo>
                  <a:pt x="7193" y="10426"/>
                </a:lnTo>
                <a:lnTo>
                  <a:pt x="6270" y="10894"/>
                </a:lnTo>
                <a:lnTo>
                  <a:pt x="7193" y="11363"/>
                </a:lnTo>
                <a:close/>
                <a:moveTo>
                  <a:pt x="8169" y="9887"/>
                </a:moveTo>
                <a:lnTo>
                  <a:pt x="7238" y="9416"/>
                </a:lnTo>
                <a:lnTo>
                  <a:pt x="7238" y="10350"/>
                </a:lnTo>
                <a:lnTo>
                  <a:pt x="8169" y="10821"/>
                </a:lnTo>
                <a:lnTo>
                  <a:pt x="8169" y="9887"/>
                </a:lnTo>
                <a:close/>
                <a:moveTo>
                  <a:pt x="8169" y="8798"/>
                </a:moveTo>
                <a:lnTo>
                  <a:pt x="8169" y="7864"/>
                </a:lnTo>
                <a:lnTo>
                  <a:pt x="7238" y="8335"/>
                </a:lnTo>
                <a:lnTo>
                  <a:pt x="7238" y="9269"/>
                </a:lnTo>
                <a:lnTo>
                  <a:pt x="8169" y="8798"/>
                </a:lnTo>
                <a:close/>
                <a:moveTo>
                  <a:pt x="8169" y="6780"/>
                </a:moveTo>
                <a:lnTo>
                  <a:pt x="7238" y="6309"/>
                </a:lnTo>
                <a:lnTo>
                  <a:pt x="7238" y="7243"/>
                </a:lnTo>
                <a:lnTo>
                  <a:pt x="8169" y="7714"/>
                </a:lnTo>
                <a:lnTo>
                  <a:pt x="8169" y="6780"/>
                </a:lnTo>
                <a:close/>
                <a:moveTo>
                  <a:pt x="8169" y="5692"/>
                </a:moveTo>
                <a:lnTo>
                  <a:pt x="8169" y="4758"/>
                </a:lnTo>
                <a:lnTo>
                  <a:pt x="7238" y="5229"/>
                </a:lnTo>
                <a:lnTo>
                  <a:pt x="7238" y="6162"/>
                </a:lnTo>
                <a:lnTo>
                  <a:pt x="8169" y="5692"/>
                </a:lnTo>
                <a:close/>
                <a:moveTo>
                  <a:pt x="8169" y="3677"/>
                </a:moveTo>
                <a:lnTo>
                  <a:pt x="7238" y="3206"/>
                </a:lnTo>
                <a:lnTo>
                  <a:pt x="7238" y="4140"/>
                </a:lnTo>
                <a:lnTo>
                  <a:pt x="8169" y="4611"/>
                </a:lnTo>
                <a:lnTo>
                  <a:pt x="8169" y="3677"/>
                </a:lnTo>
                <a:close/>
                <a:moveTo>
                  <a:pt x="8169" y="2585"/>
                </a:moveTo>
                <a:lnTo>
                  <a:pt x="8169" y="1651"/>
                </a:lnTo>
                <a:lnTo>
                  <a:pt x="7238" y="2122"/>
                </a:lnTo>
                <a:lnTo>
                  <a:pt x="7238" y="3056"/>
                </a:lnTo>
                <a:lnTo>
                  <a:pt x="8169" y="2585"/>
                </a:lnTo>
                <a:close/>
                <a:moveTo>
                  <a:pt x="8169" y="1507"/>
                </a:moveTo>
                <a:lnTo>
                  <a:pt x="8169" y="570"/>
                </a:lnTo>
                <a:lnTo>
                  <a:pt x="7238" y="99"/>
                </a:lnTo>
                <a:lnTo>
                  <a:pt x="7238" y="1036"/>
                </a:lnTo>
                <a:lnTo>
                  <a:pt x="8169" y="15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47" name="Freeform 1">
            <a:extLst>
              <a:ext uri="{FF2B5EF4-FFF2-40B4-BE49-F238E27FC236}">
                <a16:creationId xmlns:a16="http://schemas.microsoft.com/office/drawing/2014/main" id="{1554AF9D-E0E2-4705-B3A3-EECC7FDAE8BA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805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4D76B5E-F04F-5F49-8958-97B50A83EE74}"/>
              </a:ext>
            </a:extLst>
          </p:cNvPr>
          <p:cNvSpPr/>
          <p:nvPr userDrawn="1"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42" name="Title 7"/>
          <p:cNvSpPr>
            <a:spLocks noGrp="1"/>
          </p:cNvSpPr>
          <p:nvPr>
            <p:ph type="title" hasCustomPrompt="1"/>
          </p:nvPr>
        </p:nvSpPr>
        <p:spPr bwMode="white">
          <a:xfrm>
            <a:off x="420010" y="1291590"/>
            <a:ext cx="4754880" cy="2560320"/>
          </a:xfrm>
        </p:spPr>
        <p:txBody>
          <a:bodyPr anchor="ctr"/>
          <a:lstStyle>
            <a:lvl1pPr marL="6251" indent="-625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b="0" i="0" u="none" kern="1200" dirty="0">
                <a:solidFill>
                  <a:schemeClr val="bg2"/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48" name="Freeform 1">
            <a:extLst>
              <a:ext uri="{FF2B5EF4-FFF2-40B4-BE49-F238E27FC236}">
                <a16:creationId xmlns:a16="http://schemas.microsoft.com/office/drawing/2014/main" id="{61AB8978-50BC-4FD3-9AE9-19172AFEDD49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6" name="Freeform 1">
            <a:extLst>
              <a:ext uri="{FF2B5EF4-FFF2-40B4-BE49-F238E27FC236}">
                <a16:creationId xmlns:a16="http://schemas.microsoft.com/office/drawing/2014/main" id="{FA94C286-B458-4239-8F9C-DF2CEAEEC2B1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428815" y="0"/>
            <a:ext cx="3715185" cy="5148072"/>
          </a:xfrm>
          <a:custGeom>
            <a:avLst/>
            <a:gdLst>
              <a:gd name="T0" fmla="*/ 2498 w 8256"/>
              <a:gd name="T1" fmla="*/ 5150 h 11437"/>
              <a:gd name="T2" fmla="*/ 1739 w 8256"/>
              <a:gd name="T3" fmla="*/ 1654 h 11437"/>
              <a:gd name="T4" fmla="*/ 2955 w 8256"/>
              <a:gd name="T5" fmla="*/ 4049 h 11437"/>
              <a:gd name="T6" fmla="*/ 3694 w 8256"/>
              <a:gd name="T7" fmla="*/ 6907 h 11437"/>
              <a:gd name="T8" fmla="*/ 4389 w 8256"/>
              <a:gd name="T9" fmla="*/ 6221 h 11437"/>
              <a:gd name="T10" fmla="*/ 4964 w 8256"/>
              <a:gd name="T11" fmla="*/ 4425 h 11437"/>
              <a:gd name="T12" fmla="*/ 4716 w 8256"/>
              <a:gd name="T13" fmla="*/ 6947 h 11437"/>
              <a:gd name="T14" fmla="*/ 5453 w 8256"/>
              <a:gd name="T15" fmla="*/ 3700 h 11437"/>
              <a:gd name="T16" fmla="*/ 3003 w 8256"/>
              <a:gd name="T17" fmla="*/ 0 h 11437"/>
              <a:gd name="T18" fmla="*/ 3655 w 8256"/>
              <a:gd name="T19" fmla="*/ 3268 h 11437"/>
              <a:gd name="T20" fmla="*/ 3088 w 8256"/>
              <a:gd name="T21" fmla="*/ 3558 h 11437"/>
              <a:gd name="T22" fmla="*/ 4420 w 8256"/>
              <a:gd name="T23" fmla="*/ 587 h 11437"/>
              <a:gd name="T24" fmla="*/ 2537 w 8256"/>
              <a:gd name="T25" fmla="*/ 1800 h 11437"/>
              <a:gd name="T26" fmla="*/ 2196 w 8256"/>
              <a:gd name="T27" fmla="*/ 8318 h 11437"/>
              <a:gd name="T28" fmla="*/ 7860 w 8256"/>
              <a:gd name="T29" fmla="*/ 6348 h 11437"/>
              <a:gd name="T30" fmla="*/ 7222 w 8256"/>
              <a:gd name="T31" fmla="*/ 6913 h 11437"/>
              <a:gd name="T32" fmla="*/ 7321 w 8256"/>
              <a:gd name="T33" fmla="*/ 9131 h 11437"/>
              <a:gd name="T34" fmla="*/ 7606 w 8256"/>
              <a:gd name="T35" fmla="*/ 5869 h 11437"/>
              <a:gd name="T36" fmla="*/ 6390 w 8256"/>
              <a:gd name="T37" fmla="*/ 0 h 11437"/>
              <a:gd name="T38" fmla="*/ 1397 w 8256"/>
              <a:gd name="T39" fmla="*/ 6470 h 11437"/>
              <a:gd name="T40" fmla="*/ 7411 w 8256"/>
              <a:gd name="T41" fmla="*/ 4337 h 11437"/>
              <a:gd name="T42" fmla="*/ 6237 w 8256"/>
              <a:gd name="T43" fmla="*/ 5804 h 11437"/>
              <a:gd name="T44" fmla="*/ 7013 w 8256"/>
              <a:gd name="T45" fmla="*/ 6588 h 11437"/>
              <a:gd name="T46" fmla="*/ 4149 w 8256"/>
              <a:gd name="T47" fmla="*/ 5761 h 11437"/>
              <a:gd name="T48" fmla="*/ 1620 w 8256"/>
              <a:gd name="T49" fmla="*/ 6345 h 11437"/>
              <a:gd name="T50" fmla="*/ 6124 w 8256"/>
              <a:gd name="T51" fmla="*/ 1180 h 11437"/>
              <a:gd name="T52" fmla="*/ 2179 w 8256"/>
              <a:gd name="T53" fmla="*/ 8959 h 11437"/>
              <a:gd name="T54" fmla="*/ 7580 w 8256"/>
              <a:gd name="T55" fmla="*/ 4058 h 11437"/>
              <a:gd name="T56" fmla="*/ 4598 w 8256"/>
              <a:gd name="T57" fmla="*/ 10491 h 11437"/>
              <a:gd name="T58" fmla="*/ 5819 w 8256"/>
              <a:gd name="T59" fmla="*/ 11050 h 11437"/>
              <a:gd name="T60" fmla="*/ 6167 w 8256"/>
              <a:gd name="T61" fmla="*/ 11436 h 11437"/>
              <a:gd name="T62" fmla="*/ 6268 w 8256"/>
              <a:gd name="T63" fmla="*/ 9032 h 11437"/>
              <a:gd name="T64" fmla="*/ 2303 w 8256"/>
              <a:gd name="T65" fmla="*/ 9915 h 11437"/>
              <a:gd name="T66" fmla="*/ 3584 w 8256"/>
              <a:gd name="T67" fmla="*/ 11069 h 11437"/>
              <a:gd name="T68" fmla="*/ 7990 w 8256"/>
              <a:gd name="T69" fmla="*/ 9424 h 11437"/>
              <a:gd name="T70" fmla="*/ 8252 w 8256"/>
              <a:gd name="T71" fmla="*/ 6052 h 11437"/>
              <a:gd name="T72" fmla="*/ 8097 w 8256"/>
              <a:gd name="T73" fmla="*/ 1854 h 11437"/>
              <a:gd name="T74" fmla="*/ 8097 w 8256"/>
              <a:gd name="T75" fmla="*/ 6526 h 11437"/>
              <a:gd name="T76" fmla="*/ 7823 w 8256"/>
              <a:gd name="T77" fmla="*/ 9641 h 11437"/>
              <a:gd name="T78" fmla="*/ 2038 w 8256"/>
              <a:gd name="T79" fmla="*/ 11233 h 11437"/>
              <a:gd name="T80" fmla="*/ 1383 w 8256"/>
              <a:gd name="T81" fmla="*/ 5342 h 11437"/>
              <a:gd name="T82" fmla="*/ 8162 w 8256"/>
              <a:gd name="T83" fmla="*/ 7113 h 11437"/>
              <a:gd name="T84" fmla="*/ 5453 w 8256"/>
              <a:gd name="T85" fmla="*/ 8744 h 11437"/>
              <a:gd name="T86" fmla="*/ 5822 w 8256"/>
              <a:gd name="T87" fmla="*/ 6715 h 11437"/>
              <a:gd name="T88" fmla="*/ 5845 w 8256"/>
              <a:gd name="T89" fmla="*/ 7364 h 11437"/>
              <a:gd name="T90" fmla="*/ 5865 w 8256"/>
              <a:gd name="T91" fmla="*/ 8253 h 11437"/>
              <a:gd name="T92" fmla="*/ 1623 w 8256"/>
              <a:gd name="T93" fmla="*/ 4061 h 11437"/>
              <a:gd name="T94" fmla="*/ 2749 w 8256"/>
              <a:gd name="T95" fmla="*/ 9385 h 11437"/>
              <a:gd name="T96" fmla="*/ 3864 w 8256"/>
              <a:gd name="T97" fmla="*/ 9492 h 11437"/>
              <a:gd name="T98" fmla="*/ 909 w 8256"/>
              <a:gd name="T99" fmla="*/ 8002 h 11437"/>
              <a:gd name="T100" fmla="*/ 404 w 8256"/>
              <a:gd name="T101" fmla="*/ 9004 h 11437"/>
              <a:gd name="T102" fmla="*/ 1730 w 8256"/>
              <a:gd name="T103" fmla="*/ 9004 h 11437"/>
              <a:gd name="T104" fmla="*/ 6423 w 8256"/>
              <a:gd name="T105" fmla="*/ 9895 h 11437"/>
              <a:gd name="T106" fmla="*/ 6708 w 8256"/>
              <a:gd name="T107" fmla="*/ 4326 h 11437"/>
              <a:gd name="T108" fmla="*/ 263 w 8256"/>
              <a:gd name="T109" fmla="*/ 1312 h 1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256" h="11437">
                <a:moveTo>
                  <a:pt x="2007" y="3505"/>
                </a:moveTo>
                <a:cubicBezTo>
                  <a:pt x="1629" y="3505"/>
                  <a:pt x="1321" y="3194"/>
                  <a:pt x="1321" y="2813"/>
                </a:cubicBezTo>
                <a:cubicBezTo>
                  <a:pt x="1321" y="2432"/>
                  <a:pt x="1629" y="2122"/>
                  <a:pt x="2007" y="2122"/>
                </a:cubicBezTo>
                <a:cubicBezTo>
                  <a:pt x="2385" y="2122"/>
                  <a:pt x="2693" y="2430"/>
                  <a:pt x="2693" y="2813"/>
                </a:cubicBezTo>
                <a:cubicBezTo>
                  <a:pt x="2695" y="3197"/>
                  <a:pt x="2388" y="3505"/>
                  <a:pt x="2007" y="3505"/>
                </a:cubicBezTo>
                <a:close/>
                <a:moveTo>
                  <a:pt x="2371" y="5277"/>
                </a:moveTo>
                <a:cubicBezTo>
                  <a:pt x="2371" y="5209"/>
                  <a:pt x="2427" y="5153"/>
                  <a:pt x="2498" y="5150"/>
                </a:cubicBezTo>
                <a:cubicBezTo>
                  <a:pt x="2568" y="5150"/>
                  <a:pt x="2625" y="5206"/>
                  <a:pt x="2625" y="5277"/>
                </a:cubicBezTo>
                <a:cubicBezTo>
                  <a:pt x="2625" y="5348"/>
                  <a:pt x="2569" y="5404"/>
                  <a:pt x="2498" y="5404"/>
                </a:cubicBezTo>
                <a:cubicBezTo>
                  <a:pt x="2428" y="5404"/>
                  <a:pt x="2371" y="5348"/>
                  <a:pt x="2371" y="5277"/>
                </a:cubicBezTo>
                <a:close/>
                <a:moveTo>
                  <a:pt x="1507" y="1888"/>
                </a:moveTo>
                <a:cubicBezTo>
                  <a:pt x="1380" y="1888"/>
                  <a:pt x="1276" y="1783"/>
                  <a:pt x="1276" y="1654"/>
                </a:cubicBezTo>
                <a:cubicBezTo>
                  <a:pt x="1276" y="1524"/>
                  <a:pt x="1380" y="1419"/>
                  <a:pt x="1507" y="1419"/>
                </a:cubicBezTo>
                <a:cubicBezTo>
                  <a:pt x="1634" y="1419"/>
                  <a:pt x="1739" y="1524"/>
                  <a:pt x="1739" y="1654"/>
                </a:cubicBezTo>
                <a:cubicBezTo>
                  <a:pt x="1739" y="1783"/>
                  <a:pt x="1634" y="1888"/>
                  <a:pt x="1507" y="1888"/>
                </a:cubicBezTo>
                <a:close/>
                <a:moveTo>
                  <a:pt x="1829" y="4600"/>
                </a:moveTo>
                <a:cubicBezTo>
                  <a:pt x="1829" y="4529"/>
                  <a:pt x="1886" y="4473"/>
                  <a:pt x="1956" y="4473"/>
                </a:cubicBezTo>
                <a:cubicBezTo>
                  <a:pt x="2027" y="4473"/>
                  <a:pt x="2083" y="4529"/>
                  <a:pt x="2083" y="4600"/>
                </a:cubicBezTo>
                <a:cubicBezTo>
                  <a:pt x="2083" y="4670"/>
                  <a:pt x="2027" y="4727"/>
                  <a:pt x="1956" y="4727"/>
                </a:cubicBezTo>
                <a:cubicBezTo>
                  <a:pt x="1886" y="4727"/>
                  <a:pt x="1829" y="4670"/>
                  <a:pt x="1829" y="4600"/>
                </a:cubicBezTo>
                <a:close/>
                <a:moveTo>
                  <a:pt x="2955" y="4049"/>
                </a:moveTo>
                <a:cubicBezTo>
                  <a:pt x="2955" y="4258"/>
                  <a:pt x="2789" y="4425"/>
                  <a:pt x="2583" y="4425"/>
                </a:cubicBezTo>
                <a:cubicBezTo>
                  <a:pt x="2377" y="4425"/>
                  <a:pt x="2210" y="4255"/>
                  <a:pt x="2210" y="4049"/>
                </a:cubicBezTo>
                <a:cubicBezTo>
                  <a:pt x="2210" y="3841"/>
                  <a:pt x="2377" y="3674"/>
                  <a:pt x="2583" y="3674"/>
                </a:cubicBezTo>
                <a:cubicBezTo>
                  <a:pt x="2789" y="3674"/>
                  <a:pt x="2955" y="3843"/>
                  <a:pt x="2955" y="4049"/>
                </a:cubicBezTo>
                <a:close/>
                <a:moveTo>
                  <a:pt x="3497" y="6907"/>
                </a:moveTo>
                <a:cubicBezTo>
                  <a:pt x="3497" y="6851"/>
                  <a:pt x="3542" y="6808"/>
                  <a:pt x="3596" y="6805"/>
                </a:cubicBezTo>
                <a:cubicBezTo>
                  <a:pt x="3649" y="6805"/>
                  <a:pt x="3694" y="6851"/>
                  <a:pt x="3694" y="6907"/>
                </a:cubicBezTo>
                <a:cubicBezTo>
                  <a:pt x="3694" y="6963"/>
                  <a:pt x="3652" y="7009"/>
                  <a:pt x="3596" y="7009"/>
                </a:cubicBezTo>
                <a:cubicBezTo>
                  <a:pt x="3542" y="7009"/>
                  <a:pt x="3497" y="6963"/>
                  <a:pt x="3497" y="6907"/>
                </a:cubicBezTo>
                <a:close/>
                <a:moveTo>
                  <a:pt x="4389" y="6221"/>
                </a:moveTo>
                <a:cubicBezTo>
                  <a:pt x="4389" y="6281"/>
                  <a:pt x="4341" y="6329"/>
                  <a:pt x="4281" y="6329"/>
                </a:cubicBezTo>
                <a:cubicBezTo>
                  <a:pt x="4222" y="6329"/>
                  <a:pt x="4174" y="6281"/>
                  <a:pt x="4174" y="6221"/>
                </a:cubicBezTo>
                <a:cubicBezTo>
                  <a:pt x="4174" y="6162"/>
                  <a:pt x="4222" y="6114"/>
                  <a:pt x="4281" y="6114"/>
                </a:cubicBezTo>
                <a:cubicBezTo>
                  <a:pt x="4341" y="6114"/>
                  <a:pt x="4389" y="6162"/>
                  <a:pt x="4389" y="6221"/>
                </a:cubicBezTo>
                <a:close/>
                <a:moveTo>
                  <a:pt x="1990" y="714"/>
                </a:moveTo>
                <a:cubicBezTo>
                  <a:pt x="1990" y="1005"/>
                  <a:pt x="1756" y="1242"/>
                  <a:pt x="1465" y="1242"/>
                </a:cubicBezTo>
                <a:cubicBezTo>
                  <a:pt x="1174" y="1242"/>
                  <a:pt x="940" y="1005"/>
                  <a:pt x="940" y="714"/>
                </a:cubicBezTo>
                <a:cubicBezTo>
                  <a:pt x="940" y="423"/>
                  <a:pt x="1174" y="186"/>
                  <a:pt x="1465" y="186"/>
                </a:cubicBezTo>
                <a:cubicBezTo>
                  <a:pt x="1756" y="186"/>
                  <a:pt x="1990" y="423"/>
                  <a:pt x="1990" y="714"/>
                </a:cubicBezTo>
                <a:close/>
                <a:moveTo>
                  <a:pt x="4112" y="3570"/>
                </a:moveTo>
                <a:cubicBezTo>
                  <a:pt x="4581" y="3570"/>
                  <a:pt x="4962" y="3953"/>
                  <a:pt x="4964" y="4425"/>
                </a:cubicBezTo>
                <a:cubicBezTo>
                  <a:pt x="4964" y="4896"/>
                  <a:pt x="4583" y="5280"/>
                  <a:pt x="4112" y="5280"/>
                </a:cubicBezTo>
                <a:cubicBezTo>
                  <a:pt x="3641" y="5280"/>
                  <a:pt x="3260" y="4896"/>
                  <a:pt x="3260" y="4425"/>
                </a:cubicBezTo>
                <a:cubicBezTo>
                  <a:pt x="3260" y="3953"/>
                  <a:pt x="3641" y="3570"/>
                  <a:pt x="4112" y="3570"/>
                </a:cubicBezTo>
                <a:close/>
                <a:moveTo>
                  <a:pt x="4397" y="7268"/>
                </a:moveTo>
                <a:cubicBezTo>
                  <a:pt x="4222" y="7268"/>
                  <a:pt x="4078" y="7124"/>
                  <a:pt x="4078" y="6947"/>
                </a:cubicBezTo>
                <a:cubicBezTo>
                  <a:pt x="4078" y="6769"/>
                  <a:pt x="4219" y="6625"/>
                  <a:pt x="4397" y="6625"/>
                </a:cubicBezTo>
                <a:cubicBezTo>
                  <a:pt x="4572" y="6625"/>
                  <a:pt x="4716" y="6770"/>
                  <a:pt x="4716" y="6947"/>
                </a:cubicBezTo>
                <a:cubicBezTo>
                  <a:pt x="4716" y="7125"/>
                  <a:pt x="4575" y="7268"/>
                  <a:pt x="4397" y="7268"/>
                </a:cubicBezTo>
                <a:close/>
                <a:moveTo>
                  <a:pt x="5577" y="5277"/>
                </a:moveTo>
                <a:cubicBezTo>
                  <a:pt x="5343" y="5277"/>
                  <a:pt x="5153" y="5088"/>
                  <a:pt x="5153" y="4851"/>
                </a:cubicBezTo>
                <a:cubicBezTo>
                  <a:pt x="5153" y="4617"/>
                  <a:pt x="5343" y="4425"/>
                  <a:pt x="5577" y="4425"/>
                </a:cubicBezTo>
                <a:cubicBezTo>
                  <a:pt x="5811" y="4425"/>
                  <a:pt x="6000" y="4617"/>
                  <a:pt x="6000" y="4851"/>
                </a:cubicBezTo>
                <a:cubicBezTo>
                  <a:pt x="6000" y="5085"/>
                  <a:pt x="5811" y="5277"/>
                  <a:pt x="5577" y="5277"/>
                </a:cubicBezTo>
                <a:close/>
                <a:moveTo>
                  <a:pt x="5453" y="3700"/>
                </a:moveTo>
                <a:cubicBezTo>
                  <a:pt x="5165" y="3700"/>
                  <a:pt x="4931" y="3465"/>
                  <a:pt x="4931" y="3175"/>
                </a:cubicBezTo>
                <a:cubicBezTo>
                  <a:pt x="4931" y="2884"/>
                  <a:pt x="5166" y="2650"/>
                  <a:pt x="5453" y="2650"/>
                </a:cubicBezTo>
                <a:cubicBezTo>
                  <a:pt x="5741" y="2650"/>
                  <a:pt x="5975" y="2884"/>
                  <a:pt x="5975" y="3175"/>
                </a:cubicBezTo>
                <a:cubicBezTo>
                  <a:pt x="5975" y="3465"/>
                  <a:pt x="5740" y="3700"/>
                  <a:pt x="5453" y="3700"/>
                </a:cubicBezTo>
                <a:close/>
                <a:moveTo>
                  <a:pt x="3522" y="584"/>
                </a:moveTo>
                <a:cubicBezTo>
                  <a:pt x="3234" y="584"/>
                  <a:pt x="3000" y="350"/>
                  <a:pt x="3000" y="59"/>
                </a:cubicBezTo>
                <a:cubicBezTo>
                  <a:pt x="3000" y="40"/>
                  <a:pt x="3000" y="20"/>
                  <a:pt x="3003" y="0"/>
                </a:cubicBezTo>
                <a:lnTo>
                  <a:pt x="4042" y="0"/>
                </a:lnTo>
                <a:cubicBezTo>
                  <a:pt x="4044" y="20"/>
                  <a:pt x="4044" y="40"/>
                  <a:pt x="4044" y="59"/>
                </a:cubicBezTo>
                <a:cubicBezTo>
                  <a:pt x="4044" y="350"/>
                  <a:pt x="3810" y="584"/>
                  <a:pt x="3522" y="584"/>
                </a:cubicBezTo>
                <a:close/>
                <a:moveTo>
                  <a:pt x="3556" y="3166"/>
                </a:moveTo>
                <a:cubicBezTo>
                  <a:pt x="3556" y="3110"/>
                  <a:pt x="3601" y="3065"/>
                  <a:pt x="3655" y="3065"/>
                </a:cubicBezTo>
                <a:cubicBezTo>
                  <a:pt x="3709" y="3065"/>
                  <a:pt x="3754" y="3109"/>
                  <a:pt x="3754" y="3166"/>
                </a:cubicBezTo>
                <a:cubicBezTo>
                  <a:pt x="3754" y="3222"/>
                  <a:pt x="3711" y="3268"/>
                  <a:pt x="3655" y="3268"/>
                </a:cubicBezTo>
                <a:cubicBezTo>
                  <a:pt x="3601" y="3268"/>
                  <a:pt x="3556" y="3223"/>
                  <a:pt x="3556" y="3166"/>
                </a:cubicBezTo>
                <a:close/>
                <a:moveTo>
                  <a:pt x="3398" y="2108"/>
                </a:moveTo>
                <a:cubicBezTo>
                  <a:pt x="3398" y="1668"/>
                  <a:pt x="3754" y="1309"/>
                  <a:pt x="4194" y="1309"/>
                </a:cubicBezTo>
                <a:cubicBezTo>
                  <a:pt x="4634" y="1309"/>
                  <a:pt x="4990" y="1668"/>
                  <a:pt x="4990" y="2108"/>
                </a:cubicBezTo>
                <a:cubicBezTo>
                  <a:pt x="4990" y="2548"/>
                  <a:pt x="4631" y="2907"/>
                  <a:pt x="4194" y="2907"/>
                </a:cubicBezTo>
                <a:cubicBezTo>
                  <a:pt x="3754" y="2907"/>
                  <a:pt x="3398" y="2548"/>
                  <a:pt x="3398" y="2108"/>
                </a:cubicBezTo>
                <a:close/>
                <a:moveTo>
                  <a:pt x="3088" y="3558"/>
                </a:moveTo>
                <a:cubicBezTo>
                  <a:pt x="2995" y="3558"/>
                  <a:pt x="2918" y="3479"/>
                  <a:pt x="2916" y="3386"/>
                </a:cubicBezTo>
                <a:cubicBezTo>
                  <a:pt x="2916" y="3290"/>
                  <a:pt x="2992" y="3214"/>
                  <a:pt x="3088" y="3214"/>
                </a:cubicBezTo>
                <a:cubicBezTo>
                  <a:pt x="3184" y="3214"/>
                  <a:pt x="3260" y="3290"/>
                  <a:pt x="3260" y="3386"/>
                </a:cubicBezTo>
                <a:cubicBezTo>
                  <a:pt x="3260" y="3482"/>
                  <a:pt x="3184" y="3558"/>
                  <a:pt x="3088" y="3558"/>
                </a:cubicBezTo>
                <a:close/>
                <a:moveTo>
                  <a:pt x="5464" y="587"/>
                </a:moveTo>
                <a:cubicBezTo>
                  <a:pt x="5464" y="878"/>
                  <a:pt x="5230" y="1112"/>
                  <a:pt x="4942" y="1112"/>
                </a:cubicBezTo>
                <a:cubicBezTo>
                  <a:pt x="4654" y="1112"/>
                  <a:pt x="4420" y="878"/>
                  <a:pt x="4420" y="587"/>
                </a:cubicBezTo>
                <a:cubicBezTo>
                  <a:pt x="4420" y="296"/>
                  <a:pt x="4654" y="62"/>
                  <a:pt x="4942" y="62"/>
                </a:cubicBezTo>
                <a:cubicBezTo>
                  <a:pt x="5230" y="62"/>
                  <a:pt x="5464" y="296"/>
                  <a:pt x="5464" y="587"/>
                </a:cubicBezTo>
                <a:close/>
                <a:moveTo>
                  <a:pt x="2537" y="1800"/>
                </a:moveTo>
                <a:cubicBezTo>
                  <a:pt x="2537" y="1654"/>
                  <a:pt x="2656" y="1535"/>
                  <a:pt x="2800" y="1535"/>
                </a:cubicBezTo>
                <a:cubicBezTo>
                  <a:pt x="2944" y="1535"/>
                  <a:pt x="3062" y="1653"/>
                  <a:pt x="3062" y="1800"/>
                </a:cubicBezTo>
                <a:cubicBezTo>
                  <a:pt x="3062" y="1946"/>
                  <a:pt x="2947" y="2066"/>
                  <a:pt x="2800" y="2066"/>
                </a:cubicBezTo>
                <a:cubicBezTo>
                  <a:pt x="2656" y="2066"/>
                  <a:pt x="2537" y="1947"/>
                  <a:pt x="2537" y="1800"/>
                </a:cubicBezTo>
                <a:close/>
                <a:moveTo>
                  <a:pt x="2670" y="643"/>
                </a:moveTo>
                <a:cubicBezTo>
                  <a:pt x="2797" y="643"/>
                  <a:pt x="2901" y="751"/>
                  <a:pt x="2904" y="878"/>
                </a:cubicBezTo>
                <a:cubicBezTo>
                  <a:pt x="2904" y="1007"/>
                  <a:pt x="2800" y="1112"/>
                  <a:pt x="2670" y="1112"/>
                </a:cubicBezTo>
                <a:cubicBezTo>
                  <a:pt x="2540" y="1112"/>
                  <a:pt x="2436" y="1007"/>
                  <a:pt x="2436" y="878"/>
                </a:cubicBezTo>
                <a:cubicBezTo>
                  <a:pt x="2436" y="748"/>
                  <a:pt x="2540" y="643"/>
                  <a:pt x="2670" y="643"/>
                </a:cubicBezTo>
                <a:close/>
                <a:moveTo>
                  <a:pt x="2487" y="8024"/>
                </a:moveTo>
                <a:cubicBezTo>
                  <a:pt x="2487" y="8188"/>
                  <a:pt x="2357" y="8318"/>
                  <a:pt x="2196" y="8318"/>
                </a:cubicBezTo>
                <a:cubicBezTo>
                  <a:pt x="2035" y="8318"/>
                  <a:pt x="1905" y="8185"/>
                  <a:pt x="1905" y="8024"/>
                </a:cubicBezTo>
                <a:cubicBezTo>
                  <a:pt x="1905" y="7861"/>
                  <a:pt x="2035" y="7731"/>
                  <a:pt x="2196" y="7731"/>
                </a:cubicBezTo>
                <a:cubicBezTo>
                  <a:pt x="2357" y="7731"/>
                  <a:pt x="2487" y="7864"/>
                  <a:pt x="2487" y="8024"/>
                </a:cubicBezTo>
                <a:close/>
                <a:moveTo>
                  <a:pt x="7580" y="6628"/>
                </a:moveTo>
                <a:cubicBezTo>
                  <a:pt x="7425" y="6628"/>
                  <a:pt x="7301" y="6503"/>
                  <a:pt x="7301" y="6348"/>
                </a:cubicBezTo>
                <a:cubicBezTo>
                  <a:pt x="7301" y="6193"/>
                  <a:pt x="7425" y="6069"/>
                  <a:pt x="7580" y="6069"/>
                </a:cubicBezTo>
                <a:cubicBezTo>
                  <a:pt x="7736" y="6069"/>
                  <a:pt x="7860" y="6193"/>
                  <a:pt x="7860" y="6348"/>
                </a:cubicBezTo>
                <a:cubicBezTo>
                  <a:pt x="7860" y="6503"/>
                  <a:pt x="7736" y="6628"/>
                  <a:pt x="7580" y="6628"/>
                </a:cubicBezTo>
                <a:close/>
                <a:moveTo>
                  <a:pt x="6604" y="7644"/>
                </a:moveTo>
                <a:cubicBezTo>
                  <a:pt x="6604" y="7381"/>
                  <a:pt x="6816" y="7167"/>
                  <a:pt x="7078" y="7167"/>
                </a:cubicBezTo>
                <a:cubicBezTo>
                  <a:pt x="7341" y="7167"/>
                  <a:pt x="7552" y="7381"/>
                  <a:pt x="7552" y="7644"/>
                </a:cubicBezTo>
                <a:cubicBezTo>
                  <a:pt x="7552" y="7906"/>
                  <a:pt x="7341" y="8120"/>
                  <a:pt x="7078" y="8120"/>
                </a:cubicBezTo>
                <a:cubicBezTo>
                  <a:pt x="6816" y="8120"/>
                  <a:pt x="6604" y="7906"/>
                  <a:pt x="6604" y="7644"/>
                </a:cubicBezTo>
                <a:close/>
                <a:moveTo>
                  <a:pt x="7222" y="6913"/>
                </a:moveTo>
                <a:cubicBezTo>
                  <a:pt x="7222" y="6853"/>
                  <a:pt x="7270" y="6805"/>
                  <a:pt x="7329" y="6805"/>
                </a:cubicBezTo>
                <a:cubicBezTo>
                  <a:pt x="7389" y="6805"/>
                  <a:pt x="7437" y="6853"/>
                  <a:pt x="7437" y="6913"/>
                </a:cubicBezTo>
                <a:cubicBezTo>
                  <a:pt x="7437" y="6972"/>
                  <a:pt x="7389" y="7020"/>
                  <a:pt x="7329" y="7020"/>
                </a:cubicBezTo>
                <a:cubicBezTo>
                  <a:pt x="7270" y="7020"/>
                  <a:pt x="7222" y="6972"/>
                  <a:pt x="7222" y="6913"/>
                </a:cubicBezTo>
                <a:close/>
                <a:moveTo>
                  <a:pt x="6762" y="9131"/>
                </a:moveTo>
                <a:cubicBezTo>
                  <a:pt x="6762" y="8975"/>
                  <a:pt x="6886" y="8851"/>
                  <a:pt x="7041" y="8851"/>
                </a:cubicBezTo>
                <a:cubicBezTo>
                  <a:pt x="7197" y="8851"/>
                  <a:pt x="7321" y="8976"/>
                  <a:pt x="7321" y="9131"/>
                </a:cubicBezTo>
                <a:cubicBezTo>
                  <a:pt x="7321" y="9287"/>
                  <a:pt x="7197" y="9410"/>
                  <a:pt x="7041" y="9410"/>
                </a:cubicBezTo>
                <a:cubicBezTo>
                  <a:pt x="6886" y="9410"/>
                  <a:pt x="6762" y="9286"/>
                  <a:pt x="6762" y="9131"/>
                </a:cubicBezTo>
                <a:close/>
                <a:moveTo>
                  <a:pt x="7606" y="5869"/>
                </a:moveTo>
                <a:cubicBezTo>
                  <a:pt x="7547" y="5869"/>
                  <a:pt x="7499" y="5821"/>
                  <a:pt x="7499" y="5761"/>
                </a:cubicBezTo>
                <a:cubicBezTo>
                  <a:pt x="7499" y="5702"/>
                  <a:pt x="7547" y="5655"/>
                  <a:pt x="7606" y="5655"/>
                </a:cubicBezTo>
                <a:cubicBezTo>
                  <a:pt x="7665" y="5655"/>
                  <a:pt x="7713" y="5703"/>
                  <a:pt x="7713" y="5761"/>
                </a:cubicBezTo>
                <a:cubicBezTo>
                  <a:pt x="7713" y="5821"/>
                  <a:pt x="7665" y="5869"/>
                  <a:pt x="7606" y="5869"/>
                </a:cubicBezTo>
                <a:close/>
                <a:moveTo>
                  <a:pt x="6960" y="1290"/>
                </a:moveTo>
                <a:cubicBezTo>
                  <a:pt x="6960" y="1033"/>
                  <a:pt x="7168" y="827"/>
                  <a:pt x="7420" y="827"/>
                </a:cubicBezTo>
                <a:cubicBezTo>
                  <a:pt x="7674" y="827"/>
                  <a:pt x="7880" y="1033"/>
                  <a:pt x="7880" y="1290"/>
                </a:cubicBezTo>
                <a:cubicBezTo>
                  <a:pt x="7880" y="1546"/>
                  <a:pt x="7674" y="1752"/>
                  <a:pt x="7420" y="1752"/>
                </a:cubicBezTo>
                <a:cubicBezTo>
                  <a:pt x="7166" y="1752"/>
                  <a:pt x="6960" y="1546"/>
                  <a:pt x="6960" y="1290"/>
                </a:cubicBezTo>
                <a:close/>
                <a:moveTo>
                  <a:pt x="6359" y="166"/>
                </a:moveTo>
                <a:cubicBezTo>
                  <a:pt x="6359" y="110"/>
                  <a:pt x="6370" y="54"/>
                  <a:pt x="6390" y="0"/>
                </a:cubicBezTo>
                <a:lnTo>
                  <a:pt x="7298" y="0"/>
                </a:lnTo>
                <a:cubicBezTo>
                  <a:pt x="7318" y="51"/>
                  <a:pt x="7329" y="107"/>
                  <a:pt x="7329" y="166"/>
                </a:cubicBezTo>
                <a:cubicBezTo>
                  <a:pt x="7329" y="437"/>
                  <a:pt x="7112" y="655"/>
                  <a:pt x="6844" y="655"/>
                </a:cubicBezTo>
                <a:cubicBezTo>
                  <a:pt x="6576" y="655"/>
                  <a:pt x="6359" y="435"/>
                  <a:pt x="6359" y="166"/>
                </a:cubicBezTo>
                <a:close/>
                <a:moveTo>
                  <a:pt x="415" y="6470"/>
                </a:moveTo>
                <a:cubicBezTo>
                  <a:pt x="415" y="6196"/>
                  <a:pt x="635" y="5976"/>
                  <a:pt x="906" y="5976"/>
                </a:cubicBezTo>
                <a:cubicBezTo>
                  <a:pt x="1177" y="5976"/>
                  <a:pt x="1397" y="6197"/>
                  <a:pt x="1397" y="6470"/>
                </a:cubicBezTo>
                <a:cubicBezTo>
                  <a:pt x="1397" y="6744"/>
                  <a:pt x="1177" y="6963"/>
                  <a:pt x="906" y="6963"/>
                </a:cubicBezTo>
                <a:cubicBezTo>
                  <a:pt x="635" y="6963"/>
                  <a:pt x="415" y="6743"/>
                  <a:pt x="415" y="6470"/>
                </a:cubicBezTo>
                <a:close/>
                <a:moveTo>
                  <a:pt x="7411" y="4337"/>
                </a:moveTo>
                <a:cubicBezTo>
                  <a:pt x="7470" y="4337"/>
                  <a:pt x="7518" y="4385"/>
                  <a:pt x="7518" y="4444"/>
                </a:cubicBezTo>
                <a:cubicBezTo>
                  <a:pt x="7518" y="4504"/>
                  <a:pt x="7470" y="4552"/>
                  <a:pt x="7411" y="4552"/>
                </a:cubicBezTo>
                <a:cubicBezTo>
                  <a:pt x="7352" y="4552"/>
                  <a:pt x="7304" y="4504"/>
                  <a:pt x="7304" y="4444"/>
                </a:cubicBezTo>
                <a:cubicBezTo>
                  <a:pt x="7304" y="4385"/>
                  <a:pt x="7352" y="4337"/>
                  <a:pt x="7411" y="4337"/>
                </a:cubicBezTo>
                <a:close/>
                <a:moveTo>
                  <a:pt x="6359" y="2410"/>
                </a:moveTo>
                <a:cubicBezTo>
                  <a:pt x="6359" y="2348"/>
                  <a:pt x="6409" y="2297"/>
                  <a:pt x="6471" y="2297"/>
                </a:cubicBezTo>
                <a:cubicBezTo>
                  <a:pt x="6533" y="2297"/>
                  <a:pt x="6584" y="2348"/>
                  <a:pt x="6584" y="2410"/>
                </a:cubicBezTo>
                <a:cubicBezTo>
                  <a:pt x="6584" y="2472"/>
                  <a:pt x="6533" y="2523"/>
                  <a:pt x="6471" y="2523"/>
                </a:cubicBezTo>
                <a:cubicBezTo>
                  <a:pt x="6409" y="2523"/>
                  <a:pt x="6359" y="2472"/>
                  <a:pt x="6359" y="2410"/>
                </a:cubicBezTo>
                <a:close/>
                <a:moveTo>
                  <a:pt x="6344" y="5697"/>
                </a:moveTo>
                <a:cubicBezTo>
                  <a:pt x="6344" y="5756"/>
                  <a:pt x="6296" y="5804"/>
                  <a:pt x="6237" y="5804"/>
                </a:cubicBezTo>
                <a:cubicBezTo>
                  <a:pt x="6178" y="5804"/>
                  <a:pt x="6130" y="5756"/>
                  <a:pt x="6130" y="5697"/>
                </a:cubicBezTo>
                <a:cubicBezTo>
                  <a:pt x="6130" y="5638"/>
                  <a:pt x="6178" y="5590"/>
                  <a:pt x="6237" y="5590"/>
                </a:cubicBezTo>
                <a:cubicBezTo>
                  <a:pt x="6296" y="5590"/>
                  <a:pt x="6344" y="5638"/>
                  <a:pt x="6344" y="5697"/>
                </a:cubicBezTo>
                <a:close/>
                <a:moveTo>
                  <a:pt x="6539" y="7065"/>
                </a:moveTo>
                <a:cubicBezTo>
                  <a:pt x="6277" y="7065"/>
                  <a:pt x="6065" y="6851"/>
                  <a:pt x="6065" y="6588"/>
                </a:cubicBezTo>
                <a:cubicBezTo>
                  <a:pt x="6065" y="6326"/>
                  <a:pt x="6277" y="6111"/>
                  <a:pt x="6539" y="6111"/>
                </a:cubicBezTo>
                <a:cubicBezTo>
                  <a:pt x="6802" y="6111"/>
                  <a:pt x="7013" y="6326"/>
                  <a:pt x="7013" y="6588"/>
                </a:cubicBezTo>
                <a:cubicBezTo>
                  <a:pt x="7013" y="6851"/>
                  <a:pt x="6802" y="7065"/>
                  <a:pt x="6539" y="7065"/>
                </a:cubicBezTo>
                <a:close/>
                <a:moveTo>
                  <a:pt x="7174" y="5697"/>
                </a:moveTo>
                <a:cubicBezTo>
                  <a:pt x="7174" y="5849"/>
                  <a:pt x="7051" y="5976"/>
                  <a:pt x="6895" y="5976"/>
                </a:cubicBezTo>
                <a:cubicBezTo>
                  <a:pt x="6740" y="5976"/>
                  <a:pt x="6615" y="5852"/>
                  <a:pt x="6615" y="5697"/>
                </a:cubicBezTo>
                <a:cubicBezTo>
                  <a:pt x="6615" y="5541"/>
                  <a:pt x="6740" y="5418"/>
                  <a:pt x="6895" y="5418"/>
                </a:cubicBezTo>
                <a:cubicBezTo>
                  <a:pt x="7051" y="5418"/>
                  <a:pt x="7174" y="5542"/>
                  <a:pt x="7174" y="5697"/>
                </a:cubicBezTo>
                <a:close/>
                <a:moveTo>
                  <a:pt x="4149" y="5761"/>
                </a:moveTo>
                <a:cubicBezTo>
                  <a:pt x="4149" y="5990"/>
                  <a:pt x="3965" y="6173"/>
                  <a:pt x="3740" y="6173"/>
                </a:cubicBezTo>
                <a:cubicBezTo>
                  <a:pt x="3514" y="6173"/>
                  <a:pt x="3330" y="5990"/>
                  <a:pt x="3330" y="5761"/>
                </a:cubicBezTo>
                <a:cubicBezTo>
                  <a:pt x="3330" y="5533"/>
                  <a:pt x="3515" y="5350"/>
                  <a:pt x="3740" y="5350"/>
                </a:cubicBezTo>
                <a:cubicBezTo>
                  <a:pt x="3966" y="5350"/>
                  <a:pt x="4149" y="5534"/>
                  <a:pt x="4149" y="5761"/>
                </a:cubicBezTo>
                <a:close/>
                <a:moveTo>
                  <a:pt x="3376" y="6345"/>
                </a:moveTo>
                <a:cubicBezTo>
                  <a:pt x="3376" y="6834"/>
                  <a:pt x="2983" y="7229"/>
                  <a:pt x="2498" y="7229"/>
                </a:cubicBezTo>
                <a:cubicBezTo>
                  <a:pt x="2013" y="7229"/>
                  <a:pt x="1620" y="6834"/>
                  <a:pt x="1620" y="6345"/>
                </a:cubicBezTo>
                <a:cubicBezTo>
                  <a:pt x="1620" y="5857"/>
                  <a:pt x="2013" y="5463"/>
                  <a:pt x="2498" y="5463"/>
                </a:cubicBezTo>
                <a:cubicBezTo>
                  <a:pt x="2983" y="5463"/>
                  <a:pt x="3376" y="5857"/>
                  <a:pt x="3376" y="6345"/>
                </a:cubicBezTo>
                <a:close/>
                <a:moveTo>
                  <a:pt x="6124" y="1180"/>
                </a:moveTo>
                <a:cubicBezTo>
                  <a:pt x="6381" y="1180"/>
                  <a:pt x="6593" y="1388"/>
                  <a:pt x="6593" y="1651"/>
                </a:cubicBezTo>
                <a:cubicBezTo>
                  <a:pt x="6593" y="1910"/>
                  <a:pt x="6384" y="2122"/>
                  <a:pt x="6124" y="2122"/>
                </a:cubicBezTo>
                <a:cubicBezTo>
                  <a:pt x="5865" y="2122"/>
                  <a:pt x="5656" y="1910"/>
                  <a:pt x="5656" y="1651"/>
                </a:cubicBezTo>
                <a:cubicBezTo>
                  <a:pt x="5656" y="1391"/>
                  <a:pt x="5865" y="1180"/>
                  <a:pt x="6124" y="1180"/>
                </a:cubicBezTo>
                <a:close/>
                <a:moveTo>
                  <a:pt x="2309" y="7624"/>
                </a:moveTo>
                <a:cubicBezTo>
                  <a:pt x="2238" y="7624"/>
                  <a:pt x="2179" y="7567"/>
                  <a:pt x="2179" y="7494"/>
                </a:cubicBezTo>
                <a:cubicBezTo>
                  <a:pt x="2179" y="7423"/>
                  <a:pt x="2239" y="7364"/>
                  <a:pt x="2309" y="7364"/>
                </a:cubicBezTo>
                <a:cubicBezTo>
                  <a:pt x="2380" y="7364"/>
                  <a:pt x="2439" y="7421"/>
                  <a:pt x="2439" y="7494"/>
                </a:cubicBezTo>
                <a:cubicBezTo>
                  <a:pt x="2439" y="7565"/>
                  <a:pt x="2379" y="7624"/>
                  <a:pt x="2309" y="7624"/>
                </a:cubicBezTo>
                <a:close/>
                <a:moveTo>
                  <a:pt x="2007" y="9131"/>
                </a:moveTo>
                <a:cubicBezTo>
                  <a:pt x="2007" y="9035"/>
                  <a:pt x="2083" y="8959"/>
                  <a:pt x="2179" y="8959"/>
                </a:cubicBezTo>
                <a:cubicBezTo>
                  <a:pt x="2275" y="8959"/>
                  <a:pt x="2351" y="9035"/>
                  <a:pt x="2351" y="9131"/>
                </a:cubicBezTo>
                <a:cubicBezTo>
                  <a:pt x="2351" y="9227"/>
                  <a:pt x="2275" y="9303"/>
                  <a:pt x="2179" y="9303"/>
                </a:cubicBezTo>
                <a:cubicBezTo>
                  <a:pt x="2083" y="9303"/>
                  <a:pt x="2007" y="9227"/>
                  <a:pt x="2007" y="9131"/>
                </a:cubicBezTo>
                <a:close/>
                <a:moveTo>
                  <a:pt x="7580" y="2291"/>
                </a:moveTo>
                <a:cubicBezTo>
                  <a:pt x="7851" y="2291"/>
                  <a:pt x="8091" y="2416"/>
                  <a:pt x="8255" y="2607"/>
                </a:cubicBezTo>
                <a:lnTo>
                  <a:pt x="8255" y="3742"/>
                </a:lnTo>
                <a:cubicBezTo>
                  <a:pt x="8094" y="3934"/>
                  <a:pt x="7851" y="4058"/>
                  <a:pt x="7580" y="4058"/>
                </a:cubicBezTo>
                <a:cubicBezTo>
                  <a:pt x="7095" y="4058"/>
                  <a:pt x="6703" y="3663"/>
                  <a:pt x="6703" y="3175"/>
                </a:cubicBezTo>
                <a:cubicBezTo>
                  <a:pt x="6703" y="2686"/>
                  <a:pt x="7095" y="2291"/>
                  <a:pt x="7580" y="2291"/>
                </a:cubicBezTo>
                <a:close/>
                <a:moveTo>
                  <a:pt x="4598" y="10491"/>
                </a:moveTo>
                <a:cubicBezTo>
                  <a:pt x="4823" y="10491"/>
                  <a:pt x="5007" y="10677"/>
                  <a:pt x="5007" y="10903"/>
                </a:cubicBezTo>
                <a:cubicBezTo>
                  <a:pt x="5007" y="11131"/>
                  <a:pt x="4824" y="11315"/>
                  <a:pt x="4598" y="11315"/>
                </a:cubicBezTo>
                <a:cubicBezTo>
                  <a:pt x="4373" y="11315"/>
                  <a:pt x="4188" y="11132"/>
                  <a:pt x="4188" y="10903"/>
                </a:cubicBezTo>
                <a:cubicBezTo>
                  <a:pt x="4188" y="10675"/>
                  <a:pt x="4372" y="10491"/>
                  <a:pt x="4598" y="10491"/>
                </a:cubicBezTo>
                <a:close/>
                <a:moveTo>
                  <a:pt x="5461" y="9198"/>
                </a:moveTo>
                <a:cubicBezTo>
                  <a:pt x="5786" y="9198"/>
                  <a:pt x="6051" y="9464"/>
                  <a:pt x="6051" y="9791"/>
                </a:cubicBezTo>
                <a:cubicBezTo>
                  <a:pt x="6051" y="10118"/>
                  <a:pt x="5788" y="10384"/>
                  <a:pt x="5461" y="10384"/>
                </a:cubicBezTo>
                <a:cubicBezTo>
                  <a:pt x="5134" y="10384"/>
                  <a:pt x="4871" y="10118"/>
                  <a:pt x="4871" y="9791"/>
                </a:cubicBezTo>
                <a:cubicBezTo>
                  <a:pt x="4871" y="9464"/>
                  <a:pt x="5137" y="9198"/>
                  <a:pt x="5461" y="9198"/>
                </a:cubicBezTo>
                <a:close/>
                <a:moveTo>
                  <a:pt x="5540" y="10767"/>
                </a:moveTo>
                <a:cubicBezTo>
                  <a:pt x="5695" y="10767"/>
                  <a:pt x="5819" y="10895"/>
                  <a:pt x="5819" y="11050"/>
                </a:cubicBezTo>
                <a:cubicBezTo>
                  <a:pt x="5819" y="11206"/>
                  <a:pt x="5695" y="11332"/>
                  <a:pt x="5540" y="11332"/>
                </a:cubicBezTo>
                <a:cubicBezTo>
                  <a:pt x="5385" y="11332"/>
                  <a:pt x="5261" y="11206"/>
                  <a:pt x="5261" y="11050"/>
                </a:cubicBezTo>
                <a:cubicBezTo>
                  <a:pt x="5261" y="10895"/>
                  <a:pt x="5385" y="10767"/>
                  <a:pt x="5540" y="10767"/>
                </a:cubicBezTo>
                <a:close/>
                <a:moveTo>
                  <a:pt x="6593" y="10714"/>
                </a:moveTo>
                <a:cubicBezTo>
                  <a:pt x="6861" y="10714"/>
                  <a:pt x="7078" y="10934"/>
                  <a:pt x="7075" y="11202"/>
                </a:cubicBezTo>
                <a:cubicBezTo>
                  <a:pt x="7075" y="11287"/>
                  <a:pt x="7056" y="11366"/>
                  <a:pt x="7016" y="11436"/>
                </a:cubicBezTo>
                <a:lnTo>
                  <a:pt x="6167" y="11436"/>
                </a:lnTo>
                <a:cubicBezTo>
                  <a:pt x="6130" y="11368"/>
                  <a:pt x="6107" y="11287"/>
                  <a:pt x="6107" y="11202"/>
                </a:cubicBezTo>
                <a:cubicBezTo>
                  <a:pt x="6107" y="10931"/>
                  <a:pt x="6325" y="10714"/>
                  <a:pt x="6593" y="10714"/>
                </a:cubicBezTo>
                <a:close/>
                <a:moveTo>
                  <a:pt x="6268" y="9032"/>
                </a:moveTo>
                <a:cubicBezTo>
                  <a:pt x="6268" y="9094"/>
                  <a:pt x="6220" y="9142"/>
                  <a:pt x="6161" y="9139"/>
                </a:cubicBezTo>
                <a:cubicBezTo>
                  <a:pt x="6102" y="9139"/>
                  <a:pt x="6054" y="9091"/>
                  <a:pt x="6054" y="9032"/>
                </a:cubicBezTo>
                <a:cubicBezTo>
                  <a:pt x="6054" y="8973"/>
                  <a:pt x="6102" y="8925"/>
                  <a:pt x="6161" y="8925"/>
                </a:cubicBezTo>
                <a:cubicBezTo>
                  <a:pt x="6220" y="8925"/>
                  <a:pt x="6268" y="8973"/>
                  <a:pt x="6268" y="9032"/>
                </a:cubicBezTo>
                <a:close/>
                <a:moveTo>
                  <a:pt x="2811" y="10011"/>
                </a:moveTo>
                <a:cubicBezTo>
                  <a:pt x="3139" y="10011"/>
                  <a:pt x="3404" y="10276"/>
                  <a:pt x="3404" y="10607"/>
                </a:cubicBezTo>
                <a:cubicBezTo>
                  <a:pt x="3404" y="10934"/>
                  <a:pt x="3139" y="11202"/>
                  <a:pt x="2811" y="11202"/>
                </a:cubicBezTo>
                <a:cubicBezTo>
                  <a:pt x="2484" y="11202"/>
                  <a:pt x="2219" y="10937"/>
                  <a:pt x="2219" y="10607"/>
                </a:cubicBezTo>
                <a:cubicBezTo>
                  <a:pt x="2219" y="10279"/>
                  <a:pt x="2484" y="10011"/>
                  <a:pt x="2811" y="10011"/>
                </a:cubicBezTo>
                <a:close/>
                <a:moveTo>
                  <a:pt x="1928" y="9537"/>
                </a:moveTo>
                <a:cubicBezTo>
                  <a:pt x="2134" y="9537"/>
                  <a:pt x="2303" y="9706"/>
                  <a:pt x="2303" y="9915"/>
                </a:cubicBezTo>
                <a:cubicBezTo>
                  <a:pt x="2303" y="10124"/>
                  <a:pt x="2137" y="10293"/>
                  <a:pt x="1928" y="10293"/>
                </a:cubicBezTo>
                <a:cubicBezTo>
                  <a:pt x="1722" y="10293"/>
                  <a:pt x="1553" y="10124"/>
                  <a:pt x="1553" y="9915"/>
                </a:cubicBezTo>
                <a:cubicBezTo>
                  <a:pt x="1553" y="9706"/>
                  <a:pt x="1719" y="9537"/>
                  <a:pt x="1928" y="9537"/>
                </a:cubicBezTo>
                <a:close/>
                <a:moveTo>
                  <a:pt x="3757" y="10897"/>
                </a:moveTo>
                <a:cubicBezTo>
                  <a:pt x="3850" y="10897"/>
                  <a:pt x="3926" y="10973"/>
                  <a:pt x="3929" y="11069"/>
                </a:cubicBezTo>
                <a:cubicBezTo>
                  <a:pt x="3929" y="11165"/>
                  <a:pt x="3853" y="11241"/>
                  <a:pt x="3757" y="11241"/>
                </a:cubicBezTo>
                <a:cubicBezTo>
                  <a:pt x="3661" y="11241"/>
                  <a:pt x="3584" y="11165"/>
                  <a:pt x="3584" y="11069"/>
                </a:cubicBezTo>
                <a:cubicBezTo>
                  <a:pt x="3584" y="10973"/>
                  <a:pt x="3661" y="10897"/>
                  <a:pt x="3757" y="10897"/>
                </a:cubicBezTo>
                <a:close/>
                <a:moveTo>
                  <a:pt x="3926" y="10536"/>
                </a:moveTo>
                <a:cubicBezTo>
                  <a:pt x="3697" y="10536"/>
                  <a:pt x="3514" y="10353"/>
                  <a:pt x="3517" y="10124"/>
                </a:cubicBezTo>
                <a:cubicBezTo>
                  <a:pt x="3517" y="9895"/>
                  <a:pt x="3700" y="9712"/>
                  <a:pt x="3926" y="9712"/>
                </a:cubicBezTo>
                <a:cubicBezTo>
                  <a:pt x="4152" y="9712"/>
                  <a:pt x="4335" y="9895"/>
                  <a:pt x="4335" y="10124"/>
                </a:cubicBezTo>
                <a:cubicBezTo>
                  <a:pt x="4335" y="10353"/>
                  <a:pt x="4152" y="10536"/>
                  <a:pt x="3926" y="10536"/>
                </a:cubicBezTo>
                <a:close/>
                <a:moveTo>
                  <a:pt x="7990" y="9424"/>
                </a:moveTo>
                <a:cubicBezTo>
                  <a:pt x="7928" y="9486"/>
                  <a:pt x="7826" y="9486"/>
                  <a:pt x="7761" y="9424"/>
                </a:cubicBezTo>
                <a:cubicBezTo>
                  <a:pt x="7699" y="9362"/>
                  <a:pt x="7699" y="9258"/>
                  <a:pt x="7761" y="9196"/>
                </a:cubicBezTo>
                <a:cubicBezTo>
                  <a:pt x="7826" y="9134"/>
                  <a:pt x="7928" y="9134"/>
                  <a:pt x="7990" y="9196"/>
                </a:cubicBezTo>
                <a:cubicBezTo>
                  <a:pt x="8052" y="9258"/>
                  <a:pt x="8052" y="9362"/>
                  <a:pt x="7990" y="9424"/>
                </a:cubicBezTo>
                <a:close/>
                <a:moveTo>
                  <a:pt x="7871" y="5325"/>
                </a:moveTo>
                <a:cubicBezTo>
                  <a:pt x="7871" y="5023"/>
                  <a:pt x="8024" y="4755"/>
                  <a:pt x="8252" y="4597"/>
                </a:cubicBezTo>
                <a:lnTo>
                  <a:pt x="8252" y="6052"/>
                </a:lnTo>
                <a:cubicBezTo>
                  <a:pt x="8024" y="5894"/>
                  <a:pt x="7871" y="5627"/>
                  <a:pt x="7871" y="5325"/>
                </a:cubicBezTo>
                <a:close/>
                <a:moveTo>
                  <a:pt x="8097" y="1854"/>
                </a:moveTo>
                <a:cubicBezTo>
                  <a:pt x="8097" y="1795"/>
                  <a:pt x="8145" y="1747"/>
                  <a:pt x="8204" y="1741"/>
                </a:cubicBezTo>
                <a:cubicBezTo>
                  <a:pt x="8224" y="1741"/>
                  <a:pt x="8241" y="1747"/>
                  <a:pt x="8255" y="1755"/>
                </a:cubicBezTo>
                <a:lnTo>
                  <a:pt x="8255" y="1947"/>
                </a:lnTo>
                <a:cubicBezTo>
                  <a:pt x="8238" y="1956"/>
                  <a:pt x="8221" y="1961"/>
                  <a:pt x="8204" y="1961"/>
                </a:cubicBezTo>
                <a:cubicBezTo>
                  <a:pt x="8145" y="1961"/>
                  <a:pt x="8097" y="1913"/>
                  <a:pt x="8097" y="1854"/>
                </a:cubicBezTo>
                <a:close/>
                <a:moveTo>
                  <a:pt x="8043" y="330"/>
                </a:moveTo>
                <a:cubicBezTo>
                  <a:pt x="8043" y="240"/>
                  <a:pt x="8114" y="166"/>
                  <a:pt x="8204" y="166"/>
                </a:cubicBezTo>
                <a:cubicBezTo>
                  <a:pt x="8221" y="166"/>
                  <a:pt x="8238" y="169"/>
                  <a:pt x="8255" y="175"/>
                </a:cubicBezTo>
                <a:lnTo>
                  <a:pt x="8255" y="483"/>
                </a:lnTo>
                <a:cubicBezTo>
                  <a:pt x="8238" y="488"/>
                  <a:pt x="8221" y="491"/>
                  <a:pt x="8204" y="491"/>
                </a:cubicBezTo>
                <a:cubicBezTo>
                  <a:pt x="8117" y="491"/>
                  <a:pt x="8043" y="420"/>
                  <a:pt x="8043" y="330"/>
                </a:cubicBezTo>
                <a:close/>
                <a:moveTo>
                  <a:pt x="8097" y="6526"/>
                </a:moveTo>
                <a:cubicBezTo>
                  <a:pt x="8097" y="6467"/>
                  <a:pt x="8145" y="6416"/>
                  <a:pt x="8204" y="6419"/>
                </a:cubicBezTo>
                <a:cubicBezTo>
                  <a:pt x="8224" y="6419"/>
                  <a:pt x="8241" y="6422"/>
                  <a:pt x="8255" y="6430"/>
                </a:cubicBezTo>
                <a:lnTo>
                  <a:pt x="8255" y="6622"/>
                </a:lnTo>
                <a:cubicBezTo>
                  <a:pt x="8238" y="6628"/>
                  <a:pt x="8221" y="6633"/>
                  <a:pt x="8204" y="6633"/>
                </a:cubicBezTo>
                <a:cubicBezTo>
                  <a:pt x="8145" y="6633"/>
                  <a:pt x="8097" y="6585"/>
                  <a:pt x="8097" y="6526"/>
                </a:cubicBezTo>
                <a:close/>
                <a:moveTo>
                  <a:pt x="6993" y="10474"/>
                </a:moveTo>
                <a:cubicBezTo>
                  <a:pt x="6993" y="10014"/>
                  <a:pt x="7363" y="9639"/>
                  <a:pt x="7823" y="9641"/>
                </a:cubicBezTo>
                <a:cubicBezTo>
                  <a:pt x="7981" y="9641"/>
                  <a:pt x="8128" y="9687"/>
                  <a:pt x="8255" y="9763"/>
                </a:cubicBezTo>
                <a:lnTo>
                  <a:pt x="8255" y="11185"/>
                </a:lnTo>
                <a:cubicBezTo>
                  <a:pt x="8131" y="11261"/>
                  <a:pt x="7981" y="11306"/>
                  <a:pt x="7823" y="11306"/>
                </a:cubicBezTo>
                <a:cubicBezTo>
                  <a:pt x="7366" y="11306"/>
                  <a:pt x="6993" y="10934"/>
                  <a:pt x="6993" y="10474"/>
                </a:cubicBezTo>
                <a:close/>
                <a:moveTo>
                  <a:pt x="2038" y="11019"/>
                </a:moveTo>
                <a:cubicBezTo>
                  <a:pt x="2097" y="11019"/>
                  <a:pt x="2145" y="11067"/>
                  <a:pt x="2145" y="11126"/>
                </a:cubicBezTo>
                <a:cubicBezTo>
                  <a:pt x="2145" y="11185"/>
                  <a:pt x="2097" y="11233"/>
                  <a:pt x="2038" y="11233"/>
                </a:cubicBezTo>
                <a:cubicBezTo>
                  <a:pt x="1979" y="11233"/>
                  <a:pt x="1931" y="11185"/>
                  <a:pt x="1931" y="11126"/>
                </a:cubicBezTo>
                <a:cubicBezTo>
                  <a:pt x="1931" y="11067"/>
                  <a:pt x="1979" y="11019"/>
                  <a:pt x="2038" y="11019"/>
                </a:cubicBezTo>
                <a:close/>
                <a:moveTo>
                  <a:pt x="1383" y="5342"/>
                </a:moveTo>
                <a:cubicBezTo>
                  <a:pt x="1383" y="5506"/>
                  <a:pt x="1248" y="5641"/>
                  <a:pt x="1084" y="5641"/>
                </a:cubicBezTo>
                <a:cubicBezTo>
                  <a:pt x="918" y="5641"/>
                  <a:pt x="785" y="5508"/>
                  <a:pt x="785" y="5342"/>
                </a:cubicBezTo>
                <a:cubicBezTo>
                  <a:pt x="785" y="5178"/>
                  <a:pt x="920" y="5043"/>
                  <a:pt x="1084" y="5043"/>
                </a:cubicBezTo>
                <a:cubicBezTo>
                  <a:pt x="1251" y="5043"/>
                  <a:pt x="1383" y="5175"/>
                  <a:pt x="1383" y="5342"/>
                </a:cubicBezTo>
                <a:close/>
                <a:moveTo>
                  <a:pt x="7961" y="8171"/>
                </a:moveTo>
                <a:cubicBezTo>
                  <a:pt x="8122" y="8171"/>
                  <a:pt x="8255" y="8301"/>
                  <a:pt x="8252" y="8465"/>
                </a:cubicBezTo>
                <a:cubicBezTo>
                  <a:pt x="8252" y="8628"/>
                  <a:pt x="8122" y="8758"/>
                  <a:pt x="7961" y="8758"/>
                </a:cubicBezTo>
                <a:cubicBezTo>
                  <a:pt x="7801" y="8758"/>
                  <a:pt x="7671" y="8626"/>
                  <a:pt x="7671" y="8465"/>
                </a:cubicBezTo>
                <a:cubicBezTo>
                  <a:pt x="7671" y="8301"/>
                  <a:pt x="7801" y="8171"/>
                  <a:pt x="7961" y="8171"/>
                </a:cubicBezTo>
                <a:close/>
                <a:moveTo>
                  <a:pt x="7781" y="7494"/>
                </a:moveTo>
                <a:cubicBezTo>
                  <a:pt x="7781" y="7282"/>
                  <a:pt x="7950" y="7113"/>
                  <a:pt x="8162" y="7113"/>
                </a:cubicBezTo>
                <a:cubicBezTo>
                  <a:pt x="8193" y="7113"/>
                  <a:pt x="8224" y="7116"/>
                  <a:pt x="8255" y="7124"/>
                </a:cubicBezTo>
                <a:lnTo>
                  <a:pt x="8255" y="7864"/>
                </a:lnTo>
                <a:cubicBezTo>
                  <a:pt x="8224" y="7869"/>
                  <a:pt x="8193" y="7875"/>
                  <a:pt x="8162" y="7875"/>
                </a:cubicBezTo>
                <a:cubicBezTo>
                  <a:pt x="7950" y="7875"/>
                  <a:pt x="7781" y="7706"/>
                  <a:pt x="7781" y="7494"/>
                </a:cubicBezTo>
                <a:close/>
                <a:moveTo>
                  <a:pt x="5453" y="8959"/>
                </a:moveTo>
                <a:cubicBezTo>
                  <a:pt x="5393" y="8959"/>
                  <a:pt x="5345" y="8911"/>
                  <a:pt x="5345" y="8851"/>
                </a:cubicBezTo>
                <a:cubicBezTo>
                  <a:pt x="5345" y="8792"/>
                  <a:pt x="5393" y="8744"/>
                  <a:pt x="5453" y="8744"/>
                </a:cubicBezTo>
                <a:cubicBezTo>
                  <a:pt x="5512" y="8744"/>
                  <a:pt x="5560" y="8792"/>
                  <a:pt x="5560" y="8851"/>
                </a:cubicBezTo>
                <a:cubicBezTo>
                  <a:pt x="5560" y="8911"/>
                  <a:pt x="5512" y="8959"/>
                  <a:pt x="5453" y="8959"/>
                </a:cubicBezTo>
                <a:close/>
                <a:moveTo>
                  <a:pt x="5822" y="6715"/>
                </a:moveTo>
                <a:cubicBezTo>
                  <a:pt x="5822" y="6944"/>
                  <a:pt x="5639" y="7127"/>
                  <a:pt x="5413" y="7127"/>
                </a:cubicBezTo>
                <a:cubicBezTo>
                  <a:pt x="5187" y="7127"/>
                  <a:pt x="5004" y="6944"/>
                  <a:pt x="5004" y="6715"/>
                </a:cubicBezTo>
                <a:cubicBezTo>
                  <a:pt x="5004" y="6487"/>
                  <a:pt x="5187" y="6303"/>
                  <a:pt x="5413" y="6303"/>
                </a:cubicBezTo>
                <a:cubicBezTo>
                  <a:pt x="5639" y="6303"/>
                  <a:pt x="5822" y="6487"/>
                  <a:pt x="5822" y="6715"/>
                </a:cubicBezTo>
                <a:close/>
                <a:moveTo>
                  <a:pt x="5221" y="7821"/>
                </a:moveTo>
                <a:cubicBezTo>
                  <a:pt x="5049" y="7821"/>
                  <a:pt x="4911" y="7680"/>
                  <a:pt x="4911" y="7511"/>
                </a:cubicBezTo>
                <a:cubicBezTo>
                  <a:pt x="4911" y="7339"/>
                  <a:pt x="5049" y="7200"/>
                  <a:pt x="5221" y="7200"/>
                </a:cubicBezTo>
                <a:cubicBezTo>
                  <a:pt x="5393" y="7200"/>
                  <a:pt x="5532" y="7339"/>
                  <a:pt x="5532" y="7511"/>
                </a:cubicBezTo>
                <a:cubicBezTo>
                  <a:pt x="5532" y="7683"/>
                  <a:pt x="5393" y="7821"/>
                  <a:pt x="5221" y="7821"/>
                </a:cubicBezTo>
                <a:close/>
                <a:moveTo>
                  <a:pt x="6124" y="7644"/>
                </a:moveTo>
                <a:cubicBezTo>
                  <a:pt x="5969" y="7644"/>
                  <a:pt x="5845" y="7519"/>
                  <a:pt x="5845" y="7364"/>
                </a:cubicBezTo>
                <a:cubicBezTo>
                  <a:pt x="5845" y="7209"/>
                  <a:pt x="5969" y="7085"/>
                  <a:pt x="6124" y="7085"/>
                </a:cubicBezTo>
                <a:cubicBezTo>
                  <a:pt x="6279" y="7085"/>
                  <a:pt x="6404" y="7209"/>
                  <a:pt x="6404" y="7364"/>
                </a:cubicBezTo>
                <a:cubicBezTo>
                  <a:pt x="6404" y="7519"/>
                  <a:pt x="6279" y="7644"/>
                  <a:pt x="6124" y="7644"/>
                </a:cubicBezTo>
                <a:close/>
                <a:moveTo>
                  <a:pt x="5763" y="8355"/>
                </a:moveTo>
                <a:cubicBezTo>
                  <a:pt x="5707" y="8355"/>
                  <a:pt x="5661" y="8310"/>
                  <a:pt x="5661" y="8253"/>
                </a:cubicBezTo>
                <a:cubicBezTo>
                  <a:pt x="5661" y="8197"/>
                  <a:pt x="5707" y="8151"/>
                  <a:pt x="5763" y="8151"/>
                </a:cubicBezTo>
                <a:cubicBezTo>
                  <a:pt x="5819" y="8151"/>
                  <a:pt x="5865" y="8197"/>
                  <a:pt x="5865" y="8253"/>
                </a:cubicBezTo>
                <a:cubicBezTo>
                  <a:pt x="5865" y="8310"/>
                  <a:pt x="5819" y="8355"/>
                  <a:pt x="5763" y="8355"/>
                </a:cubicBezTo>
                <a:close/>
                <a:moveTo>
                  <a:pt x="1448" y="10378"/>
                </a:moveTo>
                <a:cubicBezTo>
                  <a:pt x="1674" y="10378"/>
                  <a:pt x="1860" y="10561"/>
                  <a:pt x="1857" y="10790"/>
                </a:cubicBezTo>
                <a:cubicBezTo>
                  <a:pt x="1857" y="11019"/>
                  <a:pt x="1674" y="11202"/>
                  <a:pt x="1448" y="11202"/>
                </a:cubicBezTo>
                <a:cubicBezTo>
                  <a:pt x="1222" y="11202"/>
                  <a:pt x="1039" y="11019"/>
                  <a:pt x="1039" y="10790"/>
                </a:cubicBezTo>
                <a:cubicBezTo>
                  <a:pt x="1039" y="10561"/>
                  <a:pt x="1222" y="10378"/>
                  <a:pt x="1448" y="10378"/>
                </a:cubicBezTo>
                <a:close/>
                <a:moveTo>
                  <a:pt x="1623" y="4061"/>
                </a:moveTo>
                <a:cubicBezTo>
                  <a:pt x="1623" y="4334"/>
                  <a:pt x="1403" y="4555"/>
                  <a:pt x="1132" y="4555"/>
                </a:cubicBezTo>
                <a:cubicBezTo>
                  <a:pt x="861" y="4555"/>
                  <a:pt x="641" y="4334"/>
                  <a:pt x="641" y="4061"/>
                </a:cubicBezTo>
                <a:cubicBezTo>
                  <a:pt x="641" y="3787"/>
                  <a:pt x="861" y="3567"/>
                  <a:pt x="1132" y="3567"/>
                </a:cubicBezTo>
                <a:cubicBezTo>
                  <a:pt x="1403" y="3567"/>
                  <a:pt x="1623" y="3787"/>
                  <a:pt x="1623" y="4061"/>
                </a:cubicBezTo>
                <a:close/>
                <a:moveTo>
                  <a:pt x="2749" y="9729"/>
                </a:moveTo>
                <a:cubicBezTo>
                  <a:pt x="2653" y="9729"/>
                  <a:pt x="2577" y="9650"/>
                  <a:pt x="2577" y="9557"/>
                </a:cubicBezTo>
                <a:cubicBezTo>
                  <a:pt x="2577" y="9461"/>
                  <a:pt x="2653" y="9385"/>
                  <a:pt x="2749" y="9385"/>
                </a:cubicBezTo>
                <a:cubicBezTo>
                  <a:pt x="2845" y="9385"/>
                  <a:pt x="2921" y="9461"/>
                  <a:pt x="2921" y="9557"/>
                </a:cubicBezTo>
                <a:cubicBezTo>
                  <a:pt x="2921" y="9653"/>
                  <a:pt x="2845" y="9729"/>
                  <a:pt x="2749" y="9729"/>
                </a:cubicBezTo>
                <a:close/>
                <a:moveTo>
                  <a:pt x="3864" y="9492"/>
                </a:moveTo>
                <a:cubicBezTo>
                  <a:pt x="3299" y="9492"/>
                  <a:pt x="2839" y="9032"/>
                  <a:pt x="2839" y="8465"/>
                </a:cubicBezTo>
                <a:cubicBezTo>
                  <a:pt x="2839" y="7898"/>
                  <a:pt x="3299" y="7438"/>
                  <a:pt x="3864" y="7438"/>
                </a:cubicBezTo>
                <a:cubicBezTo>
                  <a:pt x="4431" y="7438"/>
                  <a:pt x="4888" y="7898"/>
                  <a:pt x="4888" y="8465"/>
                </a:cubicBezTo>
                <a:cubicBezTo>
                  <a:pt x="4888" y="9032"/>
                  <a:pt x="4428" y="9492"/>
                  <a:pt x="3864" y="9492"/>
                </a:cubicBezTo>
                <a:close/>
                <a:moveTo>
                  <a:pt x="5131" y="6114"/>
                </a:moveTo>
                <a:cubicBezTo>
                  <a:pt x="4979" y="6114"/>
                  <a:pt x="4852" y="5991"/>
                  <a:pt x="4852" y="5835"/>
                </a:cubicBezTo>
                <a:cubicBezTo>
                  <a:pt x="4852" y="5680"/>
                  <a:pt x="4976" y="5556"/>
                  <a:pt x="5131" y="5556"/>
                </a:cubicBezTo>
                <a:cubicBezTo>
                  <a:pt x="5286" y="5556"/>
                  <a:pt x="5410" y="5680"/>
                  <a:pt x="5410" y="5835"/>
                </a:cubicBezTo>
                <a:cubicBezTo>
                  <a:pt x="5410" y="5991"/>
                  <a:pt x="5286" y="6114"/>
                  <a:pt x="5131" y="6114"/>
                </a:cubicBezTo>
                <a:close/>
                <a:moveTo>
                  <a:pt x="1039" y="7872"/>
                </a:moveTo>
                <a:cubicBezTo>
                  <a:pt x="1039" y="7945"/>
                  <a:pt x="980" y="8005"/>
                  <a:pt x="909" y="8002"/>
                </a:cubicBezTo>
                <a:cubicBezTo>
                  <a:pt x="839" y="8002"/>
                  <a:pt x="779" y="7943"/>
                  <a:pt x="779" y="7872"/>
                </a:cubicBezTo>
                <a:cubicBezTo>
                  <a:pt x="779" y="7802"/>
                  <a:pt x="839" y="7742"/>
                  <a:pt x="909" y="7742"/>
                </a:cubicBezTo>
                <a:cubicBezTo>
                  <a:pt x="980" y="7742"/>
                  <a:pt x="1039" y="7799"/>
                  <a:pt x="1039" y="7872"/>
                </a:cubicBezTo>
                <a:close/>
                <a:moveTo>
                  <a:pt x="531" y="9131"/>
                </a:moveTo>
                <a:cubicBezTo>
                  <a:pt x="531" y="9201"/>
                  <a:pt x="475" y="9258"/>
                  <a:pt x="404" y="9258"/>
                </a:cubicBezTo>
                <a:cubicBezTo>
                  <a:pt x="334" y="9258"/>
                  <a:pt x="277" y="9202"/>
                  <a:pt x="277" y="9131"/>
                </a:cubicBezTo>
                <a:cubicBezTo>
                  <a:pt x="277" y="9061"/>
                  <a:pt x="334" y="9004"/>
                  <a:pt x="404" y="9004"/>
                </a:cubicBezTo>
                <a:cubicBezTo>
                  <a:pt x="475" y="9004"/>
                  <a:pt x="531" y="9060"/>
                  <a:pt x="531" y="9131"/>
                </a:cubicBezTo>
                <a:close/>
                <a:moveTo>
                  <a:pt x="531" y="10911"/>
                </a:moveTo>
                <a:cubicBezTo>
                  <a:pt x="590" y="10911"/>
                  <a:pt x="638" y="10960"/>
                  <a:pt x="638" y="11019"/>
                </a:cubicBezTo>
                <a:cubicBezTo>
                  <a:pt x="638" y="11079"/>
                  <a:pt x="590" y="11126"/>
                  <a:pt x="531" y="11126"/>
                </a:cubicBezTo>
                <a:cubicBezTo>
                  <a:pt x="472" y="11126"/>
                  <a:pt x="424" y="11079"/>
                  <a:pt x="424" y="11019"/>
                </a:cubicBezTo>
                <a:cubicBezTo>
                  <a:pt x="424" y="10960"/>
                  <a:pt x="472" y="10911"/>
                  <a:pt x="531" y="10911"/>
                </a:cubicBezTo>
                <a:close/>
                <a:moveTo>
                  <a:pt x="1730" y="9004"/>
                </a:moveTo>
                <a:cubicBezTo>
                  <a:pt x="1730" y="9232"/>
                  <a:pt x="1547" y="9416"/>
                  <a:pt x="1321" y="9416"/>
                </a:cubicBezTo>
                <a:cubicBezTo>
                  <a:pt x="1095" y="9416"/>
                  <a:pt x="912" y="9233"/>
                  <a:pt x="912" y="9004"/>
                </a:cubicBezTo>
                <a:cubicBezTo>
                  <a:pt x="912" y="8776"/>
                  <a:pt x="1095" y="8592"/>
                  <a:pt x="1321" y="8592"/>
                </a:cubicBezTo>
                <a:cubicBezTo>
                  <a:pt x="1547" y="8592"/>
                  <a:pt x="1730" y="8775"/>
                  <a:pt x="1730" y="9004"/>
                </a:cubicBezTo>
                <a:close/>
                <a:moveTo>
                  <a:pt x="6652" y="10124"/>
                </a:moveTo>
                <a:cubicBezTo>
                  <a:pt x="6590" y="10189"/>
                  <a:pt x="6488" y="10189"/>
                  <a:pt x="6423" y="10124"/>
                </a:cubicBezTo>
                <a:cubicBezTo>
                  <a:pt x="6361" y="10062"/>
                  <a:pt x="6361" y="9958"/>
                  <a:pt x="6423" y="9895"/>
                </a:cubicBezTo>
                <a:cubicBezTo>
                  <a:pt x="6488" y="9833"/>
                  <a:pt x="6590" y="9833"/>
                  <a:pt x="6652" y="9895"/>
                </a:cubicBezTo>
                <a:cubicBezTo>
                  <a:pt x="6714" y="9958"/>
                  <a:pt x="6714" y="10062"/>
                  <a:pt x="6652" y="10124"/>
                </a:cubicBezTo>
                <a:close/>
                <a:moveTo>
                  <a:pt x="6708" y="4326"/>
                </a:moveTo>
                <a:cubicBezTo>
                  <a:pt x="6971" y="4326"/>
                  <a:pt x="7183" y="4540"/>
                  <a:pt x="7183" y="4803"/>
                </a:cubicBezTo>
                <a:cubicBezTo>
                  <a:pt x="7183" y="5065"/>
                  <a:pt x="6971" y="5280"/>
                  <a:pt x="6708" y="5280"/>
                </a:cubicBezTo>
                <a:cubicBezTo>
                  <a:pt x="6446" y="5280"/>
                  <a:pt x="6234" y="5065"/>
                  <a:pt x="6234" y="4803"/>
                </a:cubicBezTo>
                <a:cubicBezTo>
                  <a:pt x="6234" y="4540"/>
                  <a:pt x="6446" y="4326"/>
                  <a:pt x="6708" y="4326"/>
                </a:cubicBezTo>
                <a:close/>
                <a:moveTo>
                  <a:pt x="6401" y="3567"/>
                </a:moveTo>
                <a:cubicBezTo>
                  <a:pt x="6556" y="3567"/>
                  <a:pt x="6680" y="3691"/>
                  <a:pt x="6680" y="3846"/>
                </a:cubicBezTo>
                <a:cubicBezTo>
                  <a:pt x="6680" y="4001"/>
                  <a:pt x="6556" y="4126"/>
                  <a:pt x="6401" y="4126"/>
                </a:cubicBezTo>
                <a:cubicBezTo>
                  <a:pt x="6246" y="4126"/>
                  <a:pt x="6121" y="4001"/>
                  <a:pt x="6121" y="3846"/>
                </a:cubicBezTo>
                <a:cubicBezTo>
                  <a:pt x="6121" y="3691"/>
                  <a:pt x="6246" y="3567"/>
                  <a:pt x="6401" y="3567"/>
                </a:cubicBezTo>
                <a:close/>
                <a:moveTo>
                  <a:pt x="525" y="1047"/>
                </a:moveTo>
                <a:cubicBezTo>
                  <a:pt x="525" y="1191"/>
                  <a:pt x="407" y="1309"/>
                  <a:pt x="263" y="1312"/>
                </a:cubicBezTo>
                <a:cubicBezTo>
                  <a:pt x="119" y="1312"/>
                  <a:pt x="0" y="1194"/>
                  <a:pt x="0" y="1047"/>
                </a:cubicBezTo>
                <a:cubicBezTo>
                  <a:pt x="0" y="903"/>
                  <a:pt x="119" y="784"/>
                  <a:pt x="263" y="784"/>
                </a:cubicBezTo>
                <a:cubicBezTo>
                  <a:pt x="407" y="784"/>
                  <a:pt x="525" y="900"/>
                  <a:pt x="525" y="1047"/>
                </a:cubicBezTo>
                <a:close/>
              </a:path>
            </a:pathLst>
          </a:custGeom>
          <a:solidFill>
            <a:srgbClr val="275D38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458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814DE8C-7F3C-B14C-98A1-C8D48A38B38D}"/>
              </a:ext>
            </a:extLst>
          </p:cNvPr>
          <p:cNvSpPr/>
          <p:nvPr userDrawn="1"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42" name="Title 7"/>
          <p:cNvSpPr>
            <a:spLocks noGrp="1"/>
          </p:cNvSpPr>
          <p:nvPr>
            <p:ph type="title" hasCustomPrompt="1"/>
          </p:nvPr>
        </p:nvSpPr>
        <p:spPr bwMode="white">
          <a:xfrm>
            <a:off x="420010" y="1291590"/>
            <a:ext cx="4754880" cy="2560320"/>
          </a:xfrm>
        </p:spPr>
        <p:txBody>
          <a:bodyPr anchor="ctr"/>
          <a:lstStyle>
            <a:lvl1pPr marL="6251" indent="-625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b="0" i="0" u="none" kern="1200" dirty="0">
                <a:solidFill>
                  <a:schemeClr val="bg2"/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defRPr>
            </a:lvl1pPr>
          </a:lstStyle>
          <a:p>
            <a:r>
              <a:rPr lang="en-US" dirty="0"/>
              <a:t>Demo 1</a:t>
            </a:r>
          </a:p>
        </p:txBody>
      </p:sp>
      <p:sp>
        <p:nvSpPr>
          <p:cNvPr id="61" name="Freeform 1">
            <a:extLst>
              <a:ext uri="{FF2B5EF4-FFF2-40B4-BE49-F238E27FC236}">
                <a16:creationId xmlns:a16="http://schemas.microsoft.com/office/drawing/2014/main" id="{1EB3D9F7-EE03-40ED-9C59-F5DE3B2C7545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6" name="Freeform 1">
            <a:extLst>
              <a:ext uri="{FF2B5EF4-FFF2-40B4-BE49-F238E27FC236}">
                <a16:creationId xmlns:a16="http://schemas.microsoft.com/office/drawing/2014/main" id="{FFCAACB4-B9BE-48FB-AA1E-333724EBB63F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9375" y="0"/>
            <a:ext cx="3774625" cy="5148072"/>
          </a:xfrm>
          <a:custGeom>
            <a:avLst/>
            <a:gdLst>
              <a:gd name="T0" fmla="*/ 9437 w 12375"/>
              <a:gd name="T1" fmla="*/ 12405 h 16875"/>
              <a:gd name="T2" fmla="*/ 12374 w 12375"/>
              <a:gd name="T3" fmla="*/ 10030 h 16875"/>
              <a:gd name="T4" fmla="*/ 9561 w 12375"/>
              <a:gd name="T5" fmla="*/ 9530 h 16875"/>
              <a:gd name="T6" fmla="*/ 12374 w 12375"/>
              <a:gd name="T7" fmla="*/ 16405 h 16875"/>
              <a:gd name="T8" fmla="*/ 9905 w 12375"/>
              <a:gd name="T9" fmla="*/ 12905 h 16875"/>
              <a:gd name="T10" fmla="*/ 12374 w 12375"/>
              <a:gd name="T11" fmla="*/ 13905 h 16875"/>
              <a:gd name="T12" fmla="*/ 9030 w 12375"/>
              <a:gd name="T13" fmla="*/ 11030 h 16875"/>
              <a:gd name="T14" fmla="*/ 12374 w 12375"/>
              <a:gd name="T15" fmla="*/ 3344 h 16875"/>
              <a:gd name="T16" fmla="*/ 12374 w 12375"/>
              <a:gd name="T17" fmla="*/ 3469 h 16875"/>
              <a:gd name="T18" fmla="*/ 12374 w 12375"/>
              <a:gd name="T19" fmla="*/ 15062 h 16875"/>
              <a:gd name="T20" fmla="*/ 12374 w 12375"/>
              <a:gd name="T21" fmla="*/ 6344 h 16875"/>
              <a:gd name="T22" fmla="*/ 12374 w 12375"/>
              <a:gd name="T23" fmla="*/ 6500 h 16875"/>
              <a:gd name="T24" fmla="*/ 12374 w 12375"/>
              <a:gd name="T25" fmla="*/ 2844 h 16875"/>
              <a:gd name="T26" fmla="*/ 12374 w 12375"/>
              <a:gd name="T27" fmla="*/ 2969 h 16875"/>
              <a:gd name="T28" fmla="*/ 9186 w 12375"/>
              <a:gd name="T29" fmla="*/ 7875 h 16875"/>
              <a:gd name="T30" fmla="*/ 9905 w 12375"/>
              <a:gd name="T31" fmla="*/ 16062 h 16875"/>
              <a:gd name="T32" fmla="*/ 3344 w 12375"/>
              <a:gd name="T33" fmla="*/ 2844 h 16875"/>
              <a:gd name="T34" fmla="*/ 3344 w 12375"/>
              <a:gd name="T35" fmla="*/ 8000 h 16875"/>
              <a:gd name="T36" fmla="*/ 0 w 12375"/>
              <a:gd name="T37" fmla="*/ 14062 h 16875"/>
              <a:gd name="T38" fmla="*/ 3500 w 12375"/>
              <a:gd name="T39" fmla="*/ 15062 h 16875"/>
              <a:gd name="T40" fmla="*/ 156 w 12375"/>
              <a:gd name="T41" fmla="*/ 9030 h 16875"/>
              <a:gd name="T42" fmla="*/ 156 w 12375"/>
              <a:gd name="T43" fmla="*/ 4844 h 16875"/>
              <a:gd name="T44" fmla="*/ 0 w 12375"/>
              <a:gd name="T45" fmla="*/ 1969 h 16875"/>
              <a:gd name="T46" fmla="*/ 3750 w 12375"/>
              <a:gd name="T47" fmla="*/ 6344 h 16875"/>
              <a:gd name="T48" fmla="*/ 3750 w 12375"/>
              <a:gd name="T49" fmla="*/ 10530 h 16875"/>
              <a:gd name="T50" fmla="*/ 406 w 12375"/>
              <a:gd name="T51" fmla="*/ 16562 h 16875"/>
              <a:gd name="T52" fmla="*/ 3906 w 12375"/>
              <a:gd name="T53" fmla="*/ 15562 h 16875"/>
              <a:gd name="T54" fmla="*/ 563 w 12375"/>
              <a:gd name="T55" fmla="*/ 9530 h 16875"/>
              <a:gd name="T56" fmla="*/ 563 w 12375"/>
              <a:gd name="T57" fmla="*/ 4344 h 16875"/>
              <a:gd name="T58" fmla="*/ 3906 w 12375"/>
              <a:gd name="T59" fmla="*/ 0 h 16875"/>
              <a:gd name="T60" fmla="*/ 12374 w 12375"/>
              <a:gd name="T61" fmla="*/ 1813 h 16875"/>
              <a:gd name="T62" fmla="*/ 12374 w 12375"/>
              <a:gd name="T63" fmla="*/ 1313 h 16875"/>
              <a:gd name="T64" fmla="*/ 12374 w 12375"/>
              <a:gd name="T65" fmla="*/ 1469 h 16875"/>
              <a:gd name="T66" fmla="*/ 8655 w 12375"/>
              <a:gd name="T67" fmla="*/ 4000 h 16875"/>
              <a:gd name="T68" fmla="*/ 5406 w 12375"/>
              <a:gd name="T69" fmla="*/ 10030 h 16875"/>
              <a:gd name="T70" fmla="*/ 5406 w 12375"/>
              <a:gd name="T71" fmla="*/ 15905 h 16875"/>
              <a:gd name="T72" fmla="*/ 12061 w 12375"/>
              <a:gd name="T73" fmla="*/ 14405 h 16875"/>
              <a:gd name="T74" fmla="*/ 12061 w 12375"/>
              <a:gd name="T75" fmla="*/ 8530 h 16875"/>
              <a:gd name="T76" fmla="*/ 8812 w 12375"/>
              <a:gd name="T77" fmla="*/ 2469 h 16875"/>
              <a:gd name="T78" fmla="*/ 5406 w 12375"/>
              <a:gd name="T79" fmla="*/ 813 h 16875"/>
              <a:gd name="T80" fmla="*/ 4531 w 12375"/>
              <a:gd name="T81" fmla="*/ 5844 h 16875"/>
              <a:gd name="T82" fmla="*/ 7874 w 12375"/>
              <a:gd name="T83" fmla="*/ 11874 h 16875"/>
              <a:gd name="T84" fmla="*/ 4688 w 12375"/>
              <a:gd name="T85" fmla="*/ 16874 h 16875"/>
              <a:gd name="T86" fmla="*/ 8030 w 12375"/>
              <a:gd name="T87" fmla="*/ 10874 h 16875"/>
              <a:gd name="T88" fmla="*/ 8030 w 12375"/>
              <a:gd name="T89" fmla="*/ 6000 h 16875"/>
              <a:gd name="T90" fmla="*/ 4688 w 12375"/>
              <a:gd name="T91" fmla="*/ 0 h 16875"/>
              <a:gd name="T92" fmla="*/ 4125 w 12375"/>
              <a:gd name="T93" fmla="*/ 3844 h 16875"/>
              <a:gd name="T94" fmla="*/ 4125 w 12375"/>
              <a:gd name="T95" fmla="*/ 7000 h 16875"/>
              <a:gd name="T96" fmla="*/ 875 w 12375"/>
              <a:gd name="T97" fmla="*/ 13030 h 16875"/>
              <a:gd name="T98" fmla="*/ 4281 w 12375"/>
              <a:gd name="T99" fmla="*/ 16874 h 16875"/>
              <a:gd name="T100" fmla="*/ 7562 w 12375"/>
              <a:gd name="T101" fmla="*/ 11374 h 16875"/>
              <a:gd name="T102" fmla="*/ 7562 w 12375"/>
              <a:gd name="T103" fmla="*/ 5500 h 16875"/>
              <a:gd name="T104" fmla="*/ 4281 w 12375"/>
              <a:gd name="T105" fmla="*/ 0 h 16875"/>
              <a:gd name="T106" fmla="*/ 4938 w 12375"/>
              <a:gd name="T107" fmla="*/ 4500 h 16875"/>
              <a:gd name="T108" fmla="*/ 8280 w 12375"/>
              <a:gd name="T109" fmla="*/ 8438 h 16875"/>
              <a:gd name="T110" fmla="*/ 4938 w 12375"/>
              <a:gd name="T111" fmla="*/ 13530 h 16875"/>
              <a:gd name="T112" fmla="*/ 8405 w 12375"/>
              <a:gd name="T113" fmla="*/ 16874 h 16875"/>
              <a:gd name="T114" fmla="*/ 5063 w 12375"/>
              <a:gd name="T115" fmla="*/ 12530 h 16875"/>
              <a:gd name="T116" fmla="*/ 8405 w 12375"/>
              <a:gd name="T117" fmla="*/ 8406 h 16875"/>
              <a:gd name="T118" fmla="*/ 5063 w 12375"/>
              <a:gd name="T119" fmla="*/ 3469 h 16875"/>
              <a:gd name="T120" fmla="*/ 8280 w 12375"/>
              <a:gd name="T121" fmla="*/ 0 h 16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375" h="16875">
                <a:moveTo>
                  <a:pt x="12374" y="12530"/>
                </a:moveTo>
                <a:lnTo>
                  <a:pt x="9561" y="12530"/>
                </a:lnTo>
                <a:lnTo>
                  <a:pt x="9561" y="13405"/>
                </a:lnTo>
                <a:lnTo>
                  <a:pt x="12374" y="13405"/>
                </a:lnTo>
                <a:lnTo>
                  <a:pt x="12374" y="13530"/>
                </a:lnTo>
                <a:lnTo>
                  <a:pt x="9437" y="13530"/>
                </a:lnTo>
                <a:lnTo>
                  <a:pt x="9437" y="12405"/>
                </a:lnTo>
                <a:lnTo>
                  <a:pt x="12374" y="12405"/>
                </a:lnTo>
                <a:lnTo>
                  <a:pt x="12374" y="12530"/>
                </a:lnTo>
                <a:close/>
                <a:moveTo>
                  <a:pt x="12374" y="10030"/>
                </a:moveTo>
                <a:lnTo>
                  <a:pt x="12374" y="9874"/>
                </a:lnTo>
                <a:lnTo>
                  <a:pt x="9905" y="9874"/>
                </a:lnTo>
                <a:lnTo>
                  <a:pt x="9905" y="10030"/>
                </a:lnTo>
                <a:lnTo>
                  <a:pt x="12374" y="10030"/>
                </a:lnTo>
                <a:close/>
                <a:moveTo>
                  <a:pt x="12374" y="9374"/>
                </a:moveTo>
                <a:lnTo>
                  <a:pt x="9437" y="9374"/>
                </a:lnTo>
                <a:lnTo>
                  <a:pt x="9437" y="10530"/>
                </a:lnTo>
                <a:lnTo>
                  <a:pt x="12374" y="10530"/>
                </a:lnTo>
                <a:lnTo>
                  <a:pt x="12374" y="10374"/>
                </a:lnTo>
                <a:lnTo>
                  <a:pt x="9561" y="10374"/>
                </a:lnTo>
                <a:lnTo>
                  <a:pt x="9561" y="9530"/>
                </a:lnTo>
                <a:lnTo>
                  <a:pt x="12374" y="9530"/>
                </a:lnTo>
                <a:lnTo>
                  <a:pt x="12374" y="9374"/>
                </a:lnTo>
                <a:close/>
                <a:moveTo>
                  <a:pt x="12374" y="15405"/>
                </a:moveTo>
                <a:lnTo>
                  <a:pt x="9437" y="15405"/>
                </a:lnTo>
                <a:lnTo>
                  <a:pt x="9437" y="16562"/>
                </a:lnTo>
                <a:lnTo>
                  <a:pt x="12374" y="16562"/>
                </a:lnTo>
                <a:lnTo>
                  <a:pt x="12374" y="16405"/>
                </a:lnTo>
                <a:lnTo>
                  <a:pt x="9561" y="16405"/>
                </a:lnTo>
                <a:lnTo>
                  <a:pt x="9561" y="15562"/>
                </a:lnTo>
                <a:lnTo>
                  <a:pt x="12374" y="15562"/>
                </a:lnTo>
                <a:lnTo>
                  <a:pt x="12374" y="15405"/>
                </a:lnTo>
                <a:close/>
                <a:moveTo>
                  <a:pt x="12374" y="13030"/>
                </a:moveTo>
                <a:lnTo>
                  <a:pt x="12374" y="12905"/>
                </a:lnTo>
                <a:lnTo>
                  <a:pt x="9905" y="12905"/>
                </a:lnTo>
                <a:lnTo>
                  <a:pt x="9905" y="13030"/>
                </a:lnTo>
                <a:lnTo>
                  <a:pt x="12374" y="13030"/>
                </a:lnTo>
                <a:close/>
                <a:moveTo>
                  <a:pt x="12374" y="11874"/>
                </a:moveTo>
                <a:lnTo>
                  <a:pt x="9030" y="11874"/>
                </a:lnTo>
                <a:lnTo>
                  <a:pt x="9030" y="14062"/>
                </a:lnTo>
                <a:lnTo>
                  <a:pt x="12374" y="14062"/>
                </a:lnTo>
                <a:lnTo>
                  <a:pt x="12374" y="13905"/>
                </a:lnTo>
                <a:lnTo>
                  <a:pt x="9186" y="13905"/>
                </a:lnTo>
                <a:lnTo>
                  <a:pt x="9186" y="12030"/>
                </a:lnTo>
                <a:lnTo>
                  <a:pt x="12374" y="12030"/>
                </a:lnTo>
                <a:lnTo>
                  <a:pt x="12374" y="11874"/>
                </a:lnTo>
                <a:close/>
                <a:moveTo>
                  <a:pt x="12374" y="8874"/>
                </a:moveTo>
                <a:lnTo>
                  <a:pt x="9030" y="8874"/>
                </a:lnTo>
                <a:lnTo>
                  <a:pt x="9030" y="11030"/>
                </a:lnTo>
                <a:lnTo>
                  <a:pt x="12374" y="11030"/>
                </a:lnTo>
                <a:lnTo>
                  <a:pt x="12374" y="10874"/>
                </a:lnTo>
                <a:lnTo>
                  <a:pt x="9186" y="10874"/>
                </a:lnTo>
                <a:lnTo>
                  <a:pt x="9186" y="9030"/>
                </a:lnTo>
                <a:lnTo>
                  <a:pt x="12374" y="9030"/>
                </a:lnTo>
                <a:lnTo>
                  <a:pt x="12374" y="8874"/>
                </a:lnTo>
                <a:close/>
                <a:moveTo>
                  <a:pt x="12374" y="3344"/>
                </a:moveTo>
                <a:lnTo>
                  <a:pt x="9437" y="3344"/>
                </a:lnTo>
                <a:lnTo>
                  <a:pt x="9437" y="4500"/>
                </a:lnTo>
                <a:lnTo>
                  <a:pt x="12374" y="4500"/>
                </a:lnTo>
                <a:lnTo>
                  <a:pt x="12374" y="4344"/>
                </a:lnTo>
                <a:lnTo>
                  <a:pt x="9561" y="4344"/>
                </a:lnTo>
                <a:lnTo>
                  <a:pt x="9561" y="3469"/>
                </a:lnTo>
                <a:lnTo>
                  <a:pt x="12374" y="3469"/>
                </a:lnTo>
                <a:lnTo>
                  <a:pt x="12374" y="3344"/>
                </a:lnTo>
                <a:close/>
                <a:moveTo>
                  <a:pt x="12374" y="4000"/>
                </a:moveTo>
                <a:lnTo>
                  <a:pt x="12374" y="3844"/>
                </a:lnTo>
                <a:lnTo>
                  <a:pt x="9905" y="3844"/>
                </a:lnTo>
                <a:lnTo>
                  <a:pt x="9905" y="4000"/>
                </a:lnTo>
                <a:lnTo>
                  <a:pt x="12374" y="4000"/>
                </a:lnTo>
                <a:close/>
                <a:moveTo>
                  <a:pt x="12374" y="15062"/>
                </a:moveTo>
                <a:lnTo>
                  <a:pt x="12374" y="14905"/>
                </a:lnTo>
                <a:lnTo>
                  <a:pt x="9030" y="14905"/>
                </a:lnTo>
                <a:lnTo>
                  <a:pt x="9030" y="16874"/>
                </a:lnTo>
                <a:lnTo>
                  <a:pt x="9186" y="16874"/>
                </a:lnTo>
                <a:lnTo>
                  <a:pt x="9186" y="15062"/>
                </a:lnTo>
                <a:lnTo>
                  <a:pt x="12374" y="15062"/>
                </a:lnTo>
                <a:close/>
                <a:moveTo>
                  <a:pt x="12374" y="6344"/>
                </a:moveTo>
                <a:lnTo>
                  <a:pt x="9437" y="6344"/>
                </a:lnTo>
                <a:lnTo>
                  <a:pt x="9437" y="7500"/>
                </a:lnTo>
                <a:lnTo>
                  <a:pt x="12374" y="7500"/>
                </a:lnTo>
                <a:lnTo>
                  <a:pt x="12374" y="7344"/>
                </a:lnTo>
                <a:lnTo>
                  <a:pt x="9561" y="7344"/>
                </a:lnTo>
                <a:lnTo>
                  <a:pt x="9561" y="6500"/>
                </a:lnTo>
                <a:lnTo>
                  <a:pt x="12374" y="6500"/>
                </a:lnTo>
                <a:lnTo>
                  <a:pt x="12374" y="6344"/>
                </a:lnTo>
                <a:close/>
                <a:moveTo>
                  <a:pt x="12374" y="7000"/>
                </a:moveTo>
                <a:lnTo>
                  <a:pt x="12374" y="6844"/>
                </a:lnTo>
                <a:lnTo>
                  <a:pt x="9905" y="6844"/>
                </a:lnTo>
                <a:lnTo>
                  <a:pt x="9905" y="7000"/>
                </a:lnTo>
                <a:lnTo>
                  <a:pt x="12374" y="7000"/>
                </a:lnTo>
                <a:close/>
                <a:moveTo>
                  <a:pt x="12374" y="2844"/>
                </a:moveTo>
                <a:lnTo>
                  <a:pt x="9030" y="2844"/>
                </a:lnTo>
                <a:lnTo>
                  <a:pt x="9030" y="5000"/>
                </a:lnTo>
                <a:lnTo>
                  <a:pt x="12374" y="5000"/>
                </a:lnTo>
                <a:lnTo>
                  <a:pt x="12374" y="4844"/>
                </a:lnTo>
                <a:lnTo>
                  <a:pt x="9186" y="4844"/>
                </a:lnTo>
                <a:lnTo>
                  <a:pt x="9186" y="2969"/>
                </a:lnTo>
                <a:lnTo>
                  <a:pt x="12374" y="2969"/>
                </a:lnTo>
                <a:lnTo>
                  <a:pt x="12374" y="2844"/>
                </a:lnTo>
                <a:close/>
                <a:moveTo>
                  <a:pt x="12374" y="5844"/>
                </a:moveTo>
                <a:lnTo>
                  <a:pt x="9030" y="5844"/>
                </a:lnTo>
                <a:lnTo>
                  <a:pt x="9030" y="8000"/>
                </a:lnTo>
                <a:lnTo>
                  <a:pt x="12374" y="8000"/>
                </a:lnTo>
                <a:lnTo>
                  <a:pt x="12374" y="7875"/>
                </a:lnTo>
                <a:lnTo>
                  <a:pt x="9186" y="7875"/>
                </a:lnTo>
                <a:lnTo>
                  <a:pt x="9186" y="6000"/>
                </a:lnTo>
                <a:lnTo>
                  <a:pt x="12374" y="6000"/>
                </a:lnTo>
                <a:lnTo>
                  <a:pt x="12374" y="5844"/>
                </a:lnTo>
                <a:close/>
                <a:moveTo>
                  <a:pt x="12374" y="16062"/>
                </a:moveTo>
                <a:lnTo>
                  <a:pt x="12374" y="15905"/>
                </a:lnTo>
                <a:lnTo>
                  <a:pt x="9905" y="15905"/>
                </a:lnTo>
                <a:lnTo>
                  <a:pt x="9905" y="16062"/>
                </a:lnTo>
                <a:lnTo>
                  <a:pt x="12374" y="16062"/>
                </a:lnTo>
                <a:close/>
                <a:moveTo>
                  <a:pt x="9905" y="969"/>
                </a:moveTo>
                <a:lnTo>
                  <a:pt x="12374" y="969"/>
                </a:lnTo>
                <a:lnTo>
                  <a:pt x="12374" y="813"/>
                </a:lnTo>
                <a:lnTo>
                  <a:pt x="9905" y="813"/>
                </a:lnTo>
                <a:lnTo>
                  <a:pt x="9905" y="969"/>
                </a:lnTo>
                <a:close/>
                <a:moveTo>
                  <a:pt x="3344" y="2844"/>
                </a:moveTo>
                <a:lnTo>
                  <a:pt x="0" y="2844"/>
                </a:lnTo>
                <a:lnTo>
                  <a:pt x="0" y="5000"/>
                </a:lnTo>
                <a:lnTo>
                  <a:pt x="3344" y="5000"/>
                </a:lnTo>
                <a:lnTo>
                  <a:pt x="3344" y="5844"/>
                </a:lnTo>
                <a:lnTo>
                  <a:pt x="0" y="5844"/>
                </a:lnTo>
                <a:lnTo>
                  <a:pt x="0" y="8000"/>
                </a:lnTo>
                <a:lnTo>
                  <a:pt x="3344" y="8000"/>
                </a:lnTo>
                <a:lnTo>
                  <a:pt x="3344" y="8874"/>
                </a:lnTo>
                <a:lnTo>
                  <a:pt x="0" y="8874"/>
                </a:lnTo>
                <a:lnTo>
                  <a:pt x="0" y="11030"/>
                </a:lnTo>
                <a:lnTo>
                  <a:pt x="3344" y="11030"/>
                </a:lnTo>
                <a:lnTo>
                  <a:pt x="3344" y="11874"/>
                </a:lnTo>
                <a:lnTo>
                  <a:pt x="0" y="11874"/>
                </a:lnTo>
                <a:lnTo>
                  <a:pt x="0" y="14062"/>
                </a:lnTo>
                <a:lnTo>
                  <a:pt x="3344" y="14062"/>
                </a:lnTo>
                <a:lnTo>
                  <a:pt x="3344" y="14905"/>
                </a:lnTo>
                <a:lnTo>
                  <a:pt x="0" y="14905"/>
                </a:lnTo>
                <a:lnTo>
                  <a:pt x="0" y="16874"/>
                </a:lnTo>
                <a:lnTo>
                  <a:pt x="156" y="16874"/>
                </a:lnTo>
                <a:lnTo>
                  <a:pt x="156" y="15062"/>
                </a:lnTo>
                <a:lnTo>
                  <a:pt x="3500" y="15062"/>
                </a:lnTo>
                <a:lnTo>
                  <a:pt x="3500" y="13905"/>
                </a:lnTo>
                <a:lnTo>
                  <a:pt x="156" y="13905"/>
                </a:lnTo>
                <a:lnTo>
                  <a:pt x="156" y="12030"/>
                </a:lnTo>
                <a:lnTo>
                  <a:pt x="3500" y="12030"/>
                </a:lnTo>
                <a:lnTo>
                  <a:pt x="3500" y="10874"/>
                </a:lnTo>
                <a:lnTo>
                  <a:pt x="156" y="10874"/>
                </a:lnTo>
                <a:lnTo>
                  <a:pt x="156" y="9030"/>
                </a:lnTo>
                <a:lnTo>
                  <a:pt x="3500" y="9030"/>
                </a:lnTo>
                <a:lnTo>
                  <a:pt x="3500" y="7875"/>
                </a:lnTo>
                <a:lnTo>
                  <a:pt x="156" y="7875"/>
                </a:lnTo>
                <a:lnTo>
                  <a:pt x="156" y="6000"/>
                </a:lnTo>
                <a:lnTo>
                  <a:pt x="3500" y="6000"/>
                </a:lnTo>
                <a:lnTo>
                  <a:pt x="3500" y="4844"/>
                </a:lnTo>
                <a:lnTo>
                  <a:pt x="156" y="4844"/>
                </a:lnTo>
                <a:lnTo>
                  <a:pt x="156" y="2969"/>
                </a:lnTo>
                <a:lnTo>
                  <a:pt x="3500" y="2969"/>
                </a:lnTo>
                <a:lnTo>
                  <a:pt x="3500" y="1813"/>
                </a:lnTo>
                <a:lnTo>
                  <a:pt x="156" y="1813"/>
                </a:lnTo>
                <a:lnTo>
                  <a:pt x="156" y="0"/>
                </a:lnTo>
                <a:lnTo>
                  <a:pt x="0" y="0"/>
                </a:lnTo>
                <a:lnTo>
                  <a:pt x="0" y="1969"/>
                </a:lnTo>
                <a:lnTo>
                  <a:pt x="3344" y="1969"/>
                </a:lnTo>
                <a:lnTo>
                  <a:pt x="3344" y="2844"/>
                </a:lnTo>
                <a:close/>
                <a:moveTo>
                  <a:pt x="3750" y="3344"/>
                </a:moveTo>
                <a:lnTo>
                  <a:pt x="406" y="3344"/>
                </a:lnTo>
                <a:lnTo>
                  <a:pt x="406" y="4500"/>
                </a:lnTo>
                <a:lnTo>
                  <a:pt x="3750" y="4500"/>
                </a:lnTo>
                <a:lnTo>
                  <a:pt x="3750" y="6344"/>
                </a:lnTo>
                <a:lnTo>
                  <a:pt x="406" y="6344"/>
                </a:lnTo>
                <a:lnTo>
                  <a:pt x="406" y="7500"/>
                </a:lnTo>
                <a:lnTo>
                  <a:pt x="3750" y="7500"/>
                </a:lnTo>
                <a:lnTo>
                  <a:pt x="3750" y="9374"/>
                </a:lnTo>
                <a:lnTo>
                  <a:pt x="406" y="9374"/>
                </a:lnTo>
                <a:lnTo>
                  <a:pt x="406" y="10530"/>
                </a:lnTo>
                <a:lnTo>
                  <a:pt x="3750" y="10530"/>
                </a:lnTo>
                <a:lnTo>
                  <a:pt x="3750" y="12405"/>
                </a:lnTo>
                <a:lnTo>
                  <a:pt x="406" y="12405"/>
                </a:lnTo>
                <a:lnTo>
                  <a:pt x="406" y="13530"/>
                </a:lnTo>
                <a:lnTo>
                  <a:pt x="3750" y="13530"/>
                </a:lnTo>
                <a:lnTo>
                  <a:pt x="3750" y="15405"/>
                </a:lnTo>
                <a:lnTo>
                  <a:pt x="406" y="15405"/>
                </a:lnTo>
                <a:lnTo>
                  <a:pt x="406" y="16562"/>
                </a:lnTo>
                <a:lnTo>
                  <a:pt x="3750" y="16562"/>
                </a:lnTo>
                <a:lnTo>
                  <a:pt x="3750" y="16874"/>
                </a:lnTo>
                <a:lnTo>
                  <a:pt x="3906" y="16874"/>
                </a:lnTo>
                <a:lnTo>
                  <a:pt x="3906" y="16405"/>
                </a:lnTo>
                <a:lnTo>
                  <a:pt x="563" y="16405"/>
                </a:lnTo>
                <a:lnTo>
                  <a:pt x="563" y="15562"/>
                </a:lnTo>
                <a:lnTo>
                  <a:pt x="3906" y="15562"/>
                </a:lnTo>
                <a:lnTo>
                  <a:pt x="3906" y="13405"/>
                </a:lnTo>
                <a:lnTo>
                  <a:pt x="563" y="13405"/>
                </a:lnTo>
                <a:lnTo>
                  <a:pt x="563" y="12530"/>
                </a:lnTo>
                <a:lnTo>
                  <a:pt x="3906" y="12530"/>
                </a:lnTo>
                <a:lnTo>
                  <a:pt x="3906" y="10374"/>
                </a:lnTo>
                <a:lnTo>
                  <a:pt x="563" y="10374"/>
                </a:lnTo>
                <a:lnTo>
                  <a:pt x="563" y="9530"/>
                </a:lnTo>
                <a:lnTo>
                  <a:pt x="3906" y="9530"/>
                </a:lnTo>
                <a:lnTo>
                  <a:pt x="3906" y="7344"/>
                </a:lnTo>
                <a:lnTo>
                  <a:pt x="563" y="7344"/>
                </a:lnTo>
                <a:lnTo>
                  <a:pt x="563" y="6500"/>
                </a:lnTo>
                <a:lnTo>
                  <a:pt x="3906" y="6500"/>
                </a:lnTo>
                <a:lnTo>
                  <a:pt x="3906" y="4344"/>
                </a:lnTo>
                <a:lnTo>
                  <a:pt x="563" y="4344"/>
                </a:lnTo>
                <a:lnTo>
                  <a:pt x="563" y="3469"/>
                </a:lnTo>
                <a:lnTo>
                  <a:pt x="3906" y="3469"/>
                </a:lnTo>
                <a:lnTo>
                  <a:pt x="3906" y="1313"/>
                </a:lnTo>
                <a:lnTo>
                  <a:pt x="563" y="1313"/>
                </a:lnTo>
                <a:lnTo>
                  <a:pt x="563" y="469"/>
                </a:lnTo>
                <a:lnTo>
                  <a:pt x="3906" y="469"/>
                </a:lnTo>
                <a:lnTo>
                  <a:pt x="3906" y="0"/>
                </a:lnTo>
                <a:lnTo>
                  <a:pt x="3750" y="0"/>
                </a:lnTo>
                <a:lnTo>
                  <a:pt x="3750" y="313"/>
                </a:lnTo>
                <a:lnTo>
                  <a:pt x="406" y="313"/>
                </a:lnTo>
                <a:lnTo>
                  <a:pt x="406" y="1469"/>
                </a:lnTo>
                <a:lnTo>
                  <a:pt x="3750" y="1469"/>
                </a:lnTo>
                <a:lnTo>
                  <a:pt x="3750" y="3344"/>
                </a:lnTo>
                <a:close/>
                <a:moveTo>
                  <a:pt x="12374" y="1813"/>
                </a:moveTo>
                <a:lnTo>
                  <a:pt x="9186" y="1813"/>
                </a:lnTo>
                <a:lnTo>
                  <a:pt x="9186" y="0"/>
                </a:lnTo>
                <a:lnTo>
                  <a:pt x="9030" y="0"/>
                </a:lnTo>
                <a:lnTo>
                  <a:pt x="9030" y="1969"/>
                </a:lnTo>
                <a:lnTo>
                  <a:pt x="12374" y="1969"/>
                </a:lnTo>
                <a:lnTo>
                  <a:pt x="12374" y="1813"/>
                </a:lnTo>
                <a:close/>
                <a:moveTo>
                  <a:pt x="12374" y="1313"/>
                </a:moveTo>
                <a:lnTo>
                  <a:pt x="9561" y="1313"/>
                </a:lnTo>
                <a:lnTo>
                  <a:pt x="9561" y="469"/>
                </a:lnTo>
                <a:lnTo>
                  <a:pt x="12374" y="469"/>
                </a:lnTo>
                <a:lnTo>
                  <a:pt x="12374" y="313"/>
                </a:lnTo>
                <a:lnTo>
                  <a:pt x="9437" y="313"/>
                </a:lnTo>
                <a:lnTo>
                  <a:pt x="9437" y="1469"/>
                </a:lnTo>
                <a:lnTo>
                  <a:pt x="12374" y="1469"/>
                </a:lnTo>
                <a:lnTo>
                  <a:pt x="12374" y="1313"/>
                </a:lnTo>
                <a:close/>
                <a:moveTo>
                  <a:pt x="5406" y="969"/>
                </a:moveTo>
                <a:lnTo>
                  <a:pt x="8655" y="969"/>
                </a:lnTo>
                <a:lnTo>
                  <a:pt x="8655" y="3844"/>
                </a:lnTo>
                <a:lnTo>
                  <a:pt x="5406" y="3844"/>
                </a:lnTo>
                <a:lnTo>
                  <a:pt x="5406" y="4000"/>
                </a:lnTo>
                <a:lnTo>
                  <a:pt x="8655" y="4000"/>
                </a:lnTo>
                <a:lnTo>
                  <a:pt x="8655" y="6844"/>
                </a:lnTo>
                <a:lnTo>
                  <a:pt x="5406" y="6844"/>
                </a:lnTo>
                <a:lnTo>
                  <a:pt x="5406" y="7000"/>
                </a:lnTo>
                <a:lnTo>
                  <a:pt x="8655" y="7000"/>
                </a:lnTo>
                <a:lnTo>
                  <a:pt x="8655" y="9874"/>
                </a:lnTo>
                <a:lnTo>
                  <a:pt x="5406" y="9874"/>
                </a:lnTo>
                <a:lnTo>
                  <a:pt x="5406" y="10030"/>
                </a:lnTo>
                <a:lnTo>
                  <a:pt x="8655" y="10030"/>
                </a:lnTo>
                <a:lnTo>
                  <a:pt x="8655" y="12905"/>
                </a:lnTo>
                <a:lnTo>
                  <a:pt x="5406" y="12905"/>
                </a:lnTo>
                <a:lnTo>
                  <a:pt x="5406" y="13030"/>
                </a:lnTo>
                <a:lnTo>
                  <a:pt x="8655" y="13030"/>
                </a:lnTo>
                <a:lnTo>
                  <a:pt x="8655" y="15905"/>
                </a:lnTo>
                <a:lnTo>
                  <a:pt x="5406" y="15905"/>
                </a:lnTo>
                <a:lnTo>
                  <a:pt x="5406" y="16062"/>
                </a:lnTo>
                <a:lnTo>
                  <a:pt x="8655" y="16062"/>
                </a:lnTo>
                <a:lnTo>
                  <a:pt x="8655" y="16874"/>
                </a:lnTo>
                <a:lnTo>
                  <a:pt x="8812" y="16874"/>
                </a:lnTo>
                <a:lnTo>
                  <a:pt x="8812" y="14562"/>
                </a:lnTo>
                <a:lnTo>
                  <a:pt x="12061" y="14562"/>
                </a:lnTo>
                <a:lnTo>
                  <a:pt x="12061" y="14405"/>
                </a:lnTo>
                <a:lnTo>
                  <a:pt x="8812" y="14405"/>
                </a:lnTo>
                <a:lnTo>
                  <a:pt x="8812" y="11530"/>
                </a:lnTo>
                <a:lnTo>
                  <a:pt x="12061" y="11530"/>
                </a:lnTo>
                <a:lnTo>
                  <a:pt x="12061" y="11374"/>
                </a:lnTo>
                <a:lnTo>
                  <a:pt x="8812" y="11374"/>
                </a:lnTo>
                <a:lnTo>
                  <a:pt x="8812" y="8530"/>
                </a:lnTo>
                <a:lnTo>
                  <a:pt x="12061" y="8530"/>
                </a:lnTo>
                <a:lnTo>
                  <a:pt x="12061" y="8375"/>
                </a:lnTo>
                <a:lnTo>
                  <a:pt x="8812" y="8375"/>
                </a:lnTo>
                <a:lnTo>
                  <a:pt x="8812" y="5500"/>
                </a:lnTo>
                <a:lnTo>
                  <a:pt x="12061" y="5500"/>
                </a:lnTo>
                <a:lnTo>
                  <a:pt x="12061" y="5344"/>
                </a:lnTo>
                <a:lnTo>
                  <a:pt x="8812" y="5344"/>
                </a:lnTo>
                <a:lnTo>
                  <a:pt x="8812" y="2469"/>
                </a:lnTo>
                <a:lnTo>
                  <a:pt x="12061" y="2469"/>
                </a:lnTo>
                <a:lnTo>
                  <a:pt x="12061" y="2344"/>
                </a:lnTo>
                <a:lnTo>
                  <a:pt x="8812" y="2344"/>
                </a:lnTo>
                <a:lnTo>
                  <a:pt x="8812" y="0"/>
                </a:lnTo>
                <a:lnTo>
                  <a:pt x="8655" y="0"/>
                </a:lnTo>
                <a:lnTo>
                  <a:pt x="8655" y="813"/>
                </a:lnTo>
                <a:lnTo>
                  <a:pt x="5406" y="813"/>
                </a:lnTo>
                <a:lnTo>
                  <a:pt x="5406" y="969"/>
                </a:lnTo>
                <a:close/>
                <a:moveTo>
                  <a:pt x="7874" y="2844"/>
                </a:moveTo>
                <a:lnTo>
                  <a:pt x="4531" y="2844"/>
                </a:lnTo>
                <a:lnTo>
                  <a:pt x="4531" y="5000"/>
                </a:lnTo>
                <a:lnTo>
                  <a:pt x="7874" y="5000"/>
                </a:lnTo>
                <a:lnTo>
                  <a:pt x="7874" y="5844"/>
                </a:lnTo>
                <a:lnTo>
                  <a:pt x="4531" y="5844"/>
                </a:lnTo>
                <a:lnTo>
                  <a:pt x="4531" y="8000"/>
                </a:lnTo>
                <a:lnTo>
                  <a:pt x="7874" y="8000"/>
                </a:lnTo>
                <a:lnTo>
                  <a:pt x="7874" y="8874"/>
                </a:lnTo>
                <a:lnTo>
                  <a:pt x="4531" y="8874"/>
                </a:lnTo>
                <a:lnTo>
                  <a:pt x="4531" y="11030"/>
                </a:lnTo>
                <a:lnTo>
                  <a:pt x="7874" y="11030"/>
                </a:lnTo>
                <a:lnTo>
                  <a:pt x="7874" y="11874"/>
                </a:lnTo>
                <a:lnTo>
                  <a:pt x="4531" y="11874"/>
                </a:lnTo>
                <a:lnTo>
                  <a:pt x="4531" y="14062"/>
                </a:lnTo>
                <a:lnTo>
                  <a:pt x="7874" y="14062"/>
                </a:lnTo>
                <a:lnTo>
                  <a:pt x="7874" y="14905"/>
                </a:lnTo>
                <a:lnTo>
                  <a:pt x="4531" y="14905"/>
                </a:lnTo>
                <a:lnTo>
                  <a:pt x="4531" y="16874"/>
                </a:lnTo>
                <a:lnTo>
                  <a:pt x="4688" y="16874"/>
                </a:lnTo>
                <a:lnTo>
                  <a:pt x="4688" y="15062"/>
                </a:lnTo>
                <a:lnTo>
                  <a:pt x="8030" y="15062"/>
                </a:lnTo>
                <a:lnTo>
                  <a:pt x="8030" y="13905"/>
                </a:lnTo>
                <a:lnTo>
                  <a:pt x="4688" y="13905"/>
                </a:lnTo>
                <a:lnTo>
                  <a:pt x="4688" y="12030"/>
                </a:lnTo>
                <a:lnTo>
                  <a:pt x="8030" y="12030"/>
                </a:lnTo>
                <a:lnTo>
                  <a:pt x="8030" y="10874"/>
                </a:lnTo>
                <a:lnTo>
                  <a:pt x="4688" y="10874"/>
                </a:lnTo>
                <a:lnTo>
                  <a:pt x="4688" y="9030"/>
                </a:lnTo>
                <a:lnTo>
                  <a:pt x="8030" y="9030"/>
                </a:lnTo>
                <a:lnTo>
                  <a:pt x="8030" y="7875"/>
                </a:lnTo>
                <a:lnTo>
                  <a:pt x="4688" y="7875"/>
                </a:lnTo>
                <a:lnTo>
                  <a:pt x="4688" y="6000"/>
                </a:lnTo>
                <a:lnTo>
                  <a:pt x="8030" y="6000"/>
                </a:lnTo>
                <a:lnTo>
                  <a:pt x="8030" y="4844"/>
                </a:lnTo>
                <a:lnTo>
                  <a:pt x="4688" y="4844"/>
                </a:lnTo>
                <a:lnTo>
                  <a:pt x="4688" y="2969"/>
                </a:lnTo>
                <a:lnTo>
                  <a:pt x="8030" y="2969"/>
                </a:lnTo>
                <a:lnTo>
                  <a:pt x="8030" y="1813"/>
                </a:lnTo>
                <a:lnTo>
                  <a:pt x="4688" y="1813"/>
                </a:lnTo>
                <a:lnTo>
                  <a:pt x="4688" y="0"/>
                </a:lnTo>
                <a:lnTo>
                  <a:pt x="4531" y="0"/>
                </a:lnTo>
                <a:lnTo>
                  <a:pt x="4531" y="1969"/>
                </a:lnTo>
                <a:lnTo>
                  <a:pt x="7874" y="1969"/>
                </a:lnTo>
                <a:lnTo>
                  <a:pt x="7874" y="2844"/>
                </a:lnTo>
                <a:close/>
                <a:moveTo>
                  <a:pt x="875" y="969"/>
                </a:moveTo>
                <a:lnTo>
                  <a:pt x="4125" y="969"/>
                </a:lnTo>
                <a:lnTo>
                  <a:pt x="4125" y="3844"/>
                </a:lnTo>
                <a:lnTo>
                  <a:pt x="875" y="3844"/>
                </a:lnTo>
                <a:lnTo>
                  <a:pt x="875" y="4000"/>
                </a:lnTo>
                <a:lnTo>
                  <a:pt x="4125" y="4000"/>
                </a:lnTo>
                <a:lnTo>
                  <a:pt x="4125" y="6844"/>
                </a:lnTo>
                <a:lnTo>
                  <a:pt x="875" y="6844"/>
                </a:lnTo>
                <a:lnTo>
                  <a:pt x="875" y="7000"/>
                </a:lnTo>
                <a:lnTo>
                  <a:pt x="4125" y="7000"/>
                </a:lnTo>
                <a:lnTo>
                  <a:pt x="4125" y="9874"/>
                </a:lnTo>
                <a:lnTo>
                  <a:pt x="875" y="9874"/>
                </a:lnTo>
                <a:lnTo>
                  <a:pt x="875" y="10030"/>
                </a:lnTo>
                <a:lnTo>
                  <a:pt x="4125" y="10030"/>
                </a:lnTo>
                <a:lnTo>
                  <a:pt x="4125" y="12905"/>
                </a:lnTo>
                <a:lnTo>
                  <a:pt x="875" y="12905"/>
                </a:lnTo>
                <a:lnTo>
                  <a:pt x="875" y="13030"/>
                </a:lnTo>
                <a:lnTo>
                  <a:pt x="4125" y="13030"/>
                </a:lnTo>
                <a:lnTo>
                  <a:pt x="4125" y="15905"/>
                </a:lnTo>
                <a:lnTo>
                  <a:pt x="875" y="15905"/>
                </a:lnTo>
                <a:lnTo>
                  <a:pt x="875" y="16062"/>
                </a:lnTo>
                <a:lnTo>
                  <a:pt x="4125" y="16062"/>
                </a:lnTo>
                <a:lnTo>
                  <a:pt x="4125" y="16874"/>
                </a:lnTo>
                <a:lnTo>
                  <a:pt x="4281" y="16874"/>
                </a:lnTo>
                <a:lnTo>
                  <a:pt x="4281" y="14562"/>
                </a:lnTo>
                <a:lnTo>
                  <a:pt x="7562" y="14562"/>
                </a:lnTo>
                <a:lnTo>
                  <a:pt x="7562" y="14405"/>
                </a:lnTo>
                <a:lnTo>
                  <a:pt x="4281" y="14405"/>
                </a:lnTo>
                <a:lnTo>
                  <a:pt x="4281" y="11530"/>
                </a:lnTo>
                <a:lnTo>
                  <a:pt x="7562" y="11530"/>
                </a:lnTo>
                <a:lnTo>
                  <a:pt x="7562" y="11374"/>
                </a:lnTo>
                <a:lnTo>
                  <a:pt x="4281" y="11374"/>
                </a:lnTo>
                <a:lnTo>
                  <a:pt x="4281" y="8530"/>
                </a:lnTo>
                <a:lnTo>
                  <a:pt x="7562" y="8530"/>
                </a:lnTo>
                <a:lnTo>
                  <a:pt x="7562" y="8375"/>
                </a:lnTo>
                <a:lnTo>
                  <a:pt x="4281" y="8375"/>
                </a:lnTo>
                <a:lnTo>
                  <a:pt x="4281" y="5500"/>
                </a:lnTo>
                <a:lnTo>
                  <a:pt x="7562" y="5500"/>
                </a:lnTo>
                <a:lnTo>
                  <a:pt x="7562" y="5344"/>
                </a:lnTo>
                <a:lnTo>
                  <a:pt x="4281" y="5344"/>
                </a:lnTo>
                <a:lnTo>
                  <a:pt x="4281" y="2469"/>
                </a:lnTo>
                <a:lnTo>
                  <a:pt x="7562" y="2469"/>
                </a:lnTo>
                <a:lnTo>
                  <a:pt x="7562" y="2344"/>
                </a:lnTo>
                <a:lnTo>
                  <a:pt x="4281" y="2344"/>
                </a:lnTo>
                <a:lnTo>
                  <a:pt x="4281" y="0"/>
                </a:lnTo>
                <a:lnTo>
                  <a:pt x="4125" y="0"/>
                </a:lnTo>
                <a:lnTo>
                  <a:pt x="4125" y="813"/>
                </a:lnTo>
                <a:lnTo>
                  <a:pt x="875" y="813"/>
                </a:lnTo>
                <a:lnTo>
                  <a:pt x="875" y="969"/>
                </a:lnTo>
                <a:close/>
                <a:moveTo>
                  <a:pt x="8280" y="3344"/>
                </a:moveTo>
                <a:lnTo>
                  <a:pt x="4938" y="3344"/>
                </a:lnTo>
                <a:lnTo>
                  <a:pt x="4938" y="4500"/>
                </a:lnTo>
                <a:lnTo>
                  <a:pt x="8280" y="4500"/>
                </a:lnTo>
                <a:lnTo>
                  <a:pt x="8280" y="6344"/>
                </a:lnTo>
                <a:lnTo>
                  <a:pt x="4938" y="6344"/>
                </a:lnTo>
                <a:lnTo>
                  <a:pt x="4938" y="7500"/>
                </a:lnTo>
                <a:lnTo>
                  <a:pt x="8280" y="7500"/>
                </a:lnTo>
                <a:lnTo>
                  <a:pt x="8280" y="8406"/>
                </a:lnTo>
                <a:lnTo>
                  <a:pt x="8280" y="8438"/>
                </a:lnTo>
                <a:lnTo>
                  <a:pt x="8280" y="9374"/>
                </a:lnTo>
                <a:lnTo>
                  <a:pt x="4938" y="9374"/>
                </a:lnTo>
                <a:lnTo>
                  <a:pt x="4938" y="10530"/>
                </a:lnTo>
                <a:lnTo>
                  <a:pt x="8280" y="10530"/>
                </a:lnTo>
                <a:lnTo>
                  <a:pt x="8280" y="12405"/>
                </a:lnTo>
                <a:lnTo>
                  <a:pt x="4938" y="12405"/>
                </a:lnTo>
                <a:lnTo>
                  <a:pt x="4938" y="13530"/>
                </a:lnTo>
                <a:lnTo>
                  <a:pt x="8280" y="13530"/>
                </a:lnTo>
                <a:lnTo>
                  <a:pt x="8280" y="15405"/>
                </a:lnTo>
                <a:lnTo>
                  <a:pt x="4938" y="15405"/>
                </a:lnTo>
                <a:lnTo>
                  <a:pt x="4938" y="16562"/>
                </a:lnTo>
                <a:lnTo>
                  <a:pt x="8280" y="16562"/>
                </a:lnTo>
                <a:lnTo>
                  <a:pt x="8280" y="16874"/>
                </a:lnTo>
                <a:lnTo>
                  <a:pt x="8405" y="16874"/>
                </a:lnTo>
                <a:lnTo>
                  <a:pt x="8405" y="16405"/>
                </a:lnTo>
                <a:lnTo>
                  <a:pt x="5063" y="16405"/>
                </a:lnTo>
                <a:lnTo>
                  <a:pt x="5063" y="15562"/>
                </a:lnTo>
                <a:lnTo>
                  <a:pt x="8405" y="15562"/>
                </a:lnTo>
                <a:lnTo>
                  <a:pt x="8405" y="13405"/>
                </a:lnTo>
                <a:lnTo>
                  <a:pt x="5063" y="13405"/>
                </a:lnTo>
                <a:lnTo>
                  <a:pt x="5063" y="12530"/>
                </a:lnTo>
                <a:lnTo>
                  <a:pt x="8405" y="12530"/>
                </a:lnTo>
                <a:lnTo>
                  <a:pt x="8405" y="10374"/>
                </a:lnTo>
                <a:lnTo>
                  <a:pt x="5063" y="10374"/>
                </a:lnTo>
                <a:lnTo>
                  <a:pt x="5063" y="9530"/>
                </a:lnTo>
                <a:lnTo>
                  <a:pt x="8405" y="9530"/>
                </a:lnTo>
                <a:lnTo>
                  <a:pt x="8405" y="8438"/>
                </a:lnTo>
                <a:lnTo>
                  <a:pt x="8405" y="8406"/>
                </a:lnTo>
                <a:lnTo>
                  <a:pt x="8405" y="7344"/>
                </a:lnTo>
                <a:lnTo>
                  <a:pt x="5063" y="7344"/>
                </a:lnTo>
                <a:lnTo>
                  <a:pt x="5063" y="6500"/>
                </a:lnTo>
                <a:lnTo>
                  <a:pt x="8405" y="6500"/>
                </a:lnTo>
                <a:lnTo>
                  <a:pt x="8405" y="4344"/>
                </a:lnTo>
                <a:lnTo>
                  <a:pt x="5063" y="4344"/>
                </a:lnTo>
                <a:lnTo>
                  <a:pt x="5063" y="3469"/>
                </a:lnTo>
                <a:lnTo>
                  <a:pt x="8405" y="3469"/>
                </a:lnTo>
                <a:lnTo>
                  <a:pt x="8405" y="1313"/>
                </a:lnTo>
                <a:lnTo>
                  <a:pt x="5063" y="1313"/>
                </a:lnTo>
                <a:lnTo>
                  <a:pt x="5063" y="469"/>
                </a:lnTo>
                <a:lnTo>
                  <a:pt x="8405" y="469"/>
                </a:lnTo>
                <a:lnTo>
                  <a:pt x="8405" y="0"/>
                </a:lnTo>
                <a:lnTo>
                  <a:pt x="8280" y="0"/>
                </a:lnTo>
                <a:lnTo>
                  <a:pt x="8280" y="313"/>
                </a:lnTo>
                <a:lnTo>
                  <a:pt x="4938" y="313"/>
                </a:lnTo>
                <a:lnTo>
                  <a:pt x="4938" y="1469"/>
                </a:lnTo>
                <a:lnTo>
                  <a:pt x="8280" y="1469"/>
                </a:lnTo>
                <a:lnTo>
                  <a:pt x="8280" y="3344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125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706835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t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ts val="600"/>
              </a:spcBef>
              <a:buNone/>
              <a:defRPr sz="22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18182" y="1331328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3200" b="0" i="1" spc="0" baseline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2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Freeform 1">
            <a:extLst>
              <a:ext uri="{FF2B5EF4-FFF2-40B4-BE49-F238E27FC236}">
                <a16:creationId xmlns:a16="http://schemas.microsoft.com/office/drawing/2014/main" id="{FC48E81A-8C50-475E-A4D1-4FB3DFA13D21}"/>
              </a:ext>
            </a:extLst>
          </p:cNvPr>
          <p:cNvSpPr>
            <a:spLocks noChangeAspect="1" noChangeArrowheads="1"/>
          </p:cNvSpPr>
          <p:nvPr userDrawn="1"/>
        </p:nvSpPr>
        <p:spPr bwMode="black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AA853-5500-CA44-95BD-61F853B43DC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610744"/>
            <a:r>
              <a:rPr lang="en-GB"/>
              <a:t>Presentation ID</a:t>
            </a:r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14350" y="1347537"/>
            <a:ext cx="8115300" cy="2686551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45200" y="192024"/>
            <a:ext cx="825747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Freeform 1">
            <a:extLst>
              <a:ext uri="{FF2B5EF4-FFF2-40B4-BE49-F238E27FC236}">
                <a16:creationId xmlns:a16="http://schemas.microsoft.com/office/drawing/2014/main" id="{88C5B0FB-55B0-4E99-A34B-EB1EE5A33EEA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586172-3847-184D-9E45-423AF3C54C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10744"/>
            <a:r>
              <a:rPr lang="en-GB"/>
              <a:t>Presentation 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C7407D-B55E-4935-A4E1-D21C29D53ED4}"/>
              </a:ext>
            </a:extLst>
          </p:cNvPr>
          <p:cNvSpPr/>
          <p:nvPr userDrawn="1"/>
        </p:nvSpPr>
        <p:spPr bwMode="auto">
          <a:xfrm>
            <a:off x="-9145" y="4676775"/>
            <a:ext cx="9153145" cy="46672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marL="0" marR="0" lvl="0" indent="0" algn="ctr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Light" panose="020B0503020201020303" pitchFamily="34" charset="0"/>
              <a:ea typeface="Arial" pitchFamily="-107" charset="0"/>
              <a:cs typeface="CiscoSansTT Light" panose="020B0503020201020303" pitchFamily="34" charset="0"/>
              <a:sym typeface="Arial" pitchFamily="-107" charset="0"/>
            </a:endParaRPr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1435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45200" y="192024"/>
            <a:ext cx="8257032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7BADB5DF-9271-B942-AD74-75AFEE942B2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r" defTabSz="610744">
              <a:defRPr/>
            </a:pPr>
            <a:r>
              <a:rPr lang="en-US" sz="600" dirty="0">
                <a:solidFill>
                  <a:srgbClr val="FFFFFF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8BE67A01-0047-D046-A9D4-18750870F479}"/>
              </a:ext>
            </a:extLst>
          </p:cNvPr>
          <p:cNvSpPr txBox="1">
            <a:spLocks/>
          </p:cNvSpPr>
          <p:nvPr userDrawn="1"/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lang="en-US" sz="600" kern="1200" smtClean="0">
                <a:solidFill>
                  <a:schemeClr val="bg2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97DD0-5BE7-4856-A2A9-C42C6688E607}" type="slidenum">
              <a:rPr kumimoji="0" lang="en-GB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scoSansTT Light" panose="020B0503020201020303" pitchFamily="34" charset="0"/>
                <a:ea typeface="+mn-ea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iscoSansTT Light" panose="020B0503020201020303" pitchFamily="34" charset="0"/>
              <a:ea typeface="+mn-ea"/>
            </a:endParaRPr>
          </a:p>
        </p:txBody>
      </p:sp>
      <p:sp>
        <p:nvSpPr>
          <p:cNvPr id="11" name="Freeform 1">
            <a:extLst>
              <a:ext uri="{FF2B5EF4-FFF2-40B4-BE49-F238E27FC236}">
                <a16:creationId xmlns:a16="http://schemas.microsoft.com/office/drawing/2014/main" id="{57CFC126-2B94-41D8-A2C6-B83BB39E0DCA}"/>
              </a:ext>
            </a:extLst>
          </p:cNvPr>
          <p:cNvSpPr>
            <a:spLocks noChangeAspect="1" noChangeArrowheads="1"/>
          </p:cNvSpPr>
          <p:nvPr userDrawn="1"/>
        </p:nvSpPr>
        <p:spPr bwMode="black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367B2F-3187-664A-8A6E-0BF3058C1EA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610744"/>
            <a:r>
              <a:rPr lang="en-GB"/>
              <a:t>Presentation ID</a:t>
            </a:r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443497" y="582930"/>
            <a:ext cx="8257006" cy="33192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tx2"/>
                </a:solidFill>
                <a:latin typeface="CiscoSansTT Light" panose="020B0503020201020303" pitchFamily="34" charset="0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2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reeform 1">
            <a:extLst>
              <a:ext uri="{FF2B5EF4-FFF2-40B4-BE49-F238E27FC236}">
                <a16:creationId xmlns:a16="http://schemas.microsoft.com/office/drawing/2014/main" id="{84407E7C-DC70-456D-86C7-8BAE86BCF268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515936-5AD6-564D-9D87-4D9B2168DF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10744"/>
            <a:r>
              <a:rPr lang="en-GB"/>
              <a:t>Presentation 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889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ide screen vide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EE5FD76-BE43-4972-B030-53741BEBA32A}"/>
              </a:ext>
            </a:extLst>
          </p:cNvPr>
          <p:cNvSpPr/>
          <p:nvPr userDrawn="1"/>
        </p:nvSpPr>
        <p:spPr bwMode="auto">
          <a:xfrm>
            <a:off x="-9145" y="4676775"/>
            <a:ext cx="9153145" cy="46672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marL="0" marR="0" lvl="0" indent="0" algn="ctr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Light" panose="020B0503020201020303" pitchFamily="34" charset="0"/>
              <a:ea typeface="Arial" pitchFamily="-107" charset="0"/>
              <a:cs typeface="CiscoSansTT Light" panose="020B0503020201020303" pitchFamily="34" charset="0"/>
              <a:sym typeface="Arial" pitchFamily="-107" charset="0"/>
            </a:endParaRPr>
          </a:p>
        </p:txBody>
      </p:sp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443497" y="582930"/>
            <a:ext cx="8257006" cy="33192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tx2"/>
                </a:solidFill>
                <a:latin typeface="CiscoSansTT Light" panose="020B0503020201020303" pitchFamily="34" charset="0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424FAFEE-69E0-F84A-B938-D1F82FB90FB9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r" defTabSz="610744">
              <a:defRPr/>
            </a:pPr>
            <a:r>
              <a:rPr lang="en-US" sz="600" dirty="0">
                <a:solidFill>
                  <a:srgbClr val="FFFFFF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B5BF2043-5A72-F348-8495-EBCD993749EC}"/>
              </a:ext>
            </a:extLst>
          </p:cNvPr>
          <p:cNvSpPr txBox="1">
            <a:spLocks/>
          </p:cNvSpPr>
          <p:nvPr userDrawn="1"/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lang="en-US" sz="600" kern="1200" smtClean="0">
                <a:solidFill>
                  <a:schemeClr val="bg2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97DD0-5BE7-4856-A2A9-C42C6688E607}" type="slidenum">
              <a:rPr kumimoji="0" lang="en-GB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scoSansTT Light" panose="020B0503020201020303" pitchFamily="34" charset="0"/>
                <a:ea typeface="+mn-ea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iscoSansTT Light" panose="020B0503020201020303" pitchFamily="34" charset="0"/>
              <a:ea typeface="+mn-ea"/>
            </a:endParaRPr>
          </a:p>
        </p:txBody>
      </p:sp>
      <p:sp>
        <p:nvSpPr>
          <p:cNvPr id="12" name="Freeform 1">
            <a:extLst>
              <a:ext uri="{FF2B5EF4-FFF2-40B4-BE49-F238E27FC236}">
                <a16:creationId xmlns:a16="http://schemas.microsoft.com/office/drawing/2014/main" id="{9625E51B-9F17-41D0-A726-A2B437B68191}"/>
              </a:ext>
            </a:extLst>
          </p:cNvPr>
          <p:cNvSpPr>
            <a:spLocks noChangeAspect="1" noChangeArrowheads="1"/>
          </p:cNvSpPr>
          <p:nvPr userDrawn="1"/>
        </p:nvSpPr>
        <p:spPr bwMode="black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CiscoSansTT Light" panose="020B05030202010203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56639A-A3BE-F141-BFFA-40DF3ED7AB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defTabSz="610744"/>
            <a:r>
              <a:rPr lang="en-GB"/>
              <a:t>Presentation ID</a:t>
            </a:r>
          </a:p>
        </p:txBody>
      </p:sp>
    </p:spTree>
    <p:extLst>
      <p:ext uri="{BB962C8B-B14F-4D97-AF65-F5344CB8AC3E}">
        <p14:creationId xmlns:p14="http://schemas.microsoft.com/office/powerpoint/2010/main" val="226916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Multiple Presenter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7" y="3655347"/>
            <a:ext cx="4096154" cy="288131"/>
          </a:xfrm>
          <a:prstGeom prst="rect">
            <a:avLst/>
          </a:prstGeom>
        </p:spPr>
        <p:txBody>
          <a:bodyPr lIns="91420" tIns="45710" rIns="91420" bIns="45710" anchor="t" anchorCtr="0">
            <a:noAutofit/>
          </a:bodyPr>
          <a:lstStyle>
            <a:lvl1pPr marL="0" indent="0" algn="l">
              <a:buNone/>
              <a:defRPr sz="14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and 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2470172"/>
            <a:ext cx="8124716" cy="299001"/>
          </a:xfrm>
          <a:prstGeom prst="rect">
            <a:avLst/>
          </a:prstGeom>
        </p:spPr>
        <p:txBody>
          <a:bodyPr lIns="91420" tIns="45710" rIns="91420" bIns="4571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lang="en-GB" sz="2000" b="0" i="0" kern="1200" baseline="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1898686"/>
            <a:ext cx="8184835" cy="64473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lang="en-US" sz="3200" b="0" i="0" u="none" kern="1200" spc="0" baseline="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553E7B66-7542-43A6-B6AE-1363685411E4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iscoSansTT Light" panose="020B0503020201020303" pitchFamily="34" charset="0"/>
              <a:ea typeface="ＭＳ Ｐゴシック" charset="0"/>
            </a:endParaRPr>
          </a:p>
        </p:txBody>
      </p:sp>
      <p:sp>
        <p:nvSpPr>
          <p:cNvPr id="44" name="Freeform 1">
            <a:extLst>
              <a:ext uri="{FF2B5EF4-FFF2-40B4-BE49-F238E27FC236}">
                <a16:creationId xmlns:a16="http://schemas.microsoft.com/office/drawing/2014/main" id="{58D3D469-D82F-4EEC-85C3-A505DF729862}"/>
              </a:ext>
            </a:extLst>
          </p:cNvPr>
          <p:cNvSpPr>
            <a:spLocks noChangeAspect="1" noChangeArrowheads="1"/>
          </p:cNvSpPr>
          <p:nvPr userDrawn="1"/>
        </p:nvSpPr>
        <p:spPr bwMode="black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B07F173-3CAE-A54A-B465-20D8E8BBB31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3292" y="4193452"/>
            <a:ext cx="4102359" cy="288131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4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and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D4BEBA6-B3AA-8846-AC91-9F863CD0465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63292" y="3117241"/>
            <a:ext cx="4102359" cy="288131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4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and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EFD26BC-7C0E-7B4B-A6FE-499071DFA8B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65651" y="4193452"/>
            <a:ext cx="4044949" cy="288131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4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and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E5EC9D1-4108-3C48-B3D8-AC050825F4F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65651" y="3650380"/>
            <a:ext cx="4044949" cy="288131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4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and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BD53841-F531-534A-A4B2-350C321DCA3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565651" y="3107308"/>
            <a:ext cx="4044949" cy="288131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4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and Title</a:t>
            </a:r>
          </a:p>
        </p:txBody>
      </p:sp>
      <p:sp>
        <p:nvSpPr>
          <p:cNvPr id="22" name="Text Placeholder 38">
            <a:extLst>
              <a:ext uri="{FF2B5EF4-FFF2-40B4-BE49-F238E27FC236}">
                <a16:creationId xmlns:a16="http://schemas.microsoft.com/office/drawing/2014/main" id="{994D1E55-AFD2-4659-B7A5-2AFBDC72C6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5612" y="458554"/>
            <a:ext cx="2164988" cy="288131"/>
          </a:xfrm>
          <a:prstGeom prst="rect">
            <a:avLst/>
          </a:prstGeom>
        </p:spPr>
        <p:txBody>
          <a:bodyPr lIns="91420" tIns="45710" rIns="91420" bIns="45710" anchor="t"/>
          <a:lstStyle>
            <a:lvl1pPr marL="0" indent="0" algn="r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Tx/>
              <a:buNone/>
              <a:defRPr lang="en-US" sz="1400" b="0" i="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r>
              <a:rPr lang="en-US" sz="1400" dirty="0"/>
              <a:t>Session ID</a:t>
            </a:r>
          </a:p>
        </p:txBody>
      </p:sp>
    </p:spTree>
    <p:extLst>
      <p:ext uri="{BB962C8B-B14F-4D97-AF65-F5344CB8AC3E}">
        <p14:creationId xmlns:p14="http://schemas.microsoft.com/office/powerpoint/2010/main" val="41355337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359719" y="584002"/>
            <a:ext cx="4424562" cy="33192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tx2"/>
                </a:solidFill>
                <a:latin typeface="CiscoSansTT Light" panose="020B0503020201020303" pitchFamily="34" charset="0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2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">
            <a:extLst>
              <a:ext uri="{FF2B5EF4-FFF2-40B4-BE49-F238E27FC236}">
                <a16:creationId xmlns:a16="http://schemas.microsoft.com/office/drawing/2014/main" id="{C6AFBDD9-A4CC-4FCE-8947-C9629C70375D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540871-B637-FF4D-80CB-701D9851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10744"/>
            <a:r>
              <a:rPr lang="en-GB"/>
              <a:t>Presentation 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7971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vide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EA9B991-36A3-40A3-BC53-E4B9BDD96886}"/>
              </a:ext>
            </a:extLst>
          </p:cNvPr>
          <p:cNvSpPr/>
          <p:nvPr userDrawn="1"/>
        </p:nvSpPr>
        <p:spPr bwMode="auto">
          <a:xfrm>
            <a:off x="-9145" y="4676775"/>
            <a:ext cx="9153145" cy="46672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marL="0" marR="0" lvl="0" indent="0" algn="ctr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Light" panose="020B0503020201020303" pitchFamily="34" charset="0"/>
              <a:ea typeface="Arial" pitchFamily="-107" charset="0"/>
              <a:cs typeface="CiscoSansTT Light" panose="020B0503020201020303" pitchFamily="34" charset="0"/>
              <a:sym typeface="Arial" pitchFamily="-107" charset="0"/>
            </a:endParaRPr>
          </a:p>
        </p:txBody>
      </p:sp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359719" y="584002"/>
            <a:ext cx="4424562" cy="33192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tx2"/>
                </a:solidFill>
                <a:latin typeface="CiscoSansTT Light" panose="020B0503020201020303" pitchFamily="34" charset="0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FA342FA-4D00-A141-9641-2C8CEFC38438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r" defTabSz="610744">
              <a:defRPr/>
            </a:pPr>
            <a:r>
              <a:rPr lang="en-US" sz="600" dirty="0">
                <a:solidFill>
                  <a:srgbClr val="FFFFFF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B6A6546A-46D4-8A46-A2D0-98BBC185FCAB}"/>
              </a:ext>
            </a:extLst>
          </p:cNvPr>
          <p:cNvSpPr txBox="1">
            <a:spLocks/>
          </p:cNvSpPr>
          <p:nvPr userDrawn="1"/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lang="en-US" sz="600" kern="1200" smtClean="0">
                <a:solidFill>
                  <a:schemeClr val="bg2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97DD0-5BE7-4856-A2A9-C42C6688E607}" type="slidenum">
              <a:rPr kumimoji="0" lang="en-GB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scoSansTT Light" panose="020B0503020201020303" pitchFamily="34" charset="0"/>
                <a:ea typeface="+mn-ea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iscoSansTT Light" panose="020B0503020201020303" pitchFamily="34" charset="0"/>
              <a:ea typeface="+mn-ea"/>
            </a:endParaRPr>
          </a:p>
        </p:txBody>
      </p:sp>
      <p:sp>
        <p:nvSpPr>
          <p:cNvPr id="11" name="Freeform 1">
            <a:extLst>
              <a:ext uri="{FF2B5EF4-FFF2-40B4-BE49-F238E27FC236}">
                <a16:creationId xmlns:a16="http://schemas.microsoft.com/office/drawing/2014/main" id="{A718D284-14C6-4507-A381-C4DF568D1FBA}"/>
              </a:ext>
            </a:extLst>
          </p:cNvPr>
          <p:cNvSpPr>
            <a:spLocks noChangeAspect="1" noChangeArrowheads="1"/>
          </p:cNvSpPr>
          <p:nvPr userDrawn="1"/>
        </p:nvSpPr>
        <p:spPr bwMode="black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CiscoSansTT Light" panose="020B05030202010203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443EE7-71BA-4D46-A463-995AFB80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defTabSz="610744"/>
            <a:r>
              <a:rPr lang="en-GB"/>
              <a:t>Presentation ID</a:t>
            </a:r>
          </a:p>
        </p:txBody>
      </p:sp>
    </p:spTree>
    <p:extLst>
      <p:ext uri="{BB962C8B-B14F-4D97-AF65-F5344CB8AC3E}">
        <p14:creationId xmlns:p14="http://schemas.microsoft.com/office/powerpoint/2010/main" val="99610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41828"/>
            <a:ext cx="8139112" cy="46423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21" name="Freeform 1">
            <a:extLst>
              <a:ext uri="{FF2B5EF4-FFF2-40B4-BE49-F238E27FC236}">
                <a16:creationId xmlns:a16="http://schemas.microsoft.com/office/drawing/2014/main" id="{64E84CC2-6693-4521-9A15-4339142F617D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DF157-7A2D-624D-B68F-30A614A457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10744"/>
            <a:r>
              <a:rPr lang="en-GB"/>
              <a:t>Presentation 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95A68D4-AAF2-4D9C-8F52-D3836C883AA6}"/>
              </a:ext>
            </a:extLst>
          </p:cNvPr>
          <p:cNvSpPr/>
          <p:nvPr userDrawn="1"/>
        </p:nvSpPr>
        <p:spPr bwMode="auto">
          <a:xfrm>
            <a:off x="-9145" y="4676775"/>
            <a:ext cx="9153145" cy="46672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marL="0" marR="0" lvl="0" indent="0" algn="ctr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Light" panose="020B0503020201020303" pitchFamily="34" charset="0"/>
              <a:ea typeface="Arial" pitchFamily="-107" charset="0"/>
              <a:cs typeface="CiscoSansTT Light" panose="020B0503020201020303" pitchFamily="34" charset="0"/>
              <a:sym typeface="Arial" pitchFamily="-107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41828"/>
            <a:ext cx="8139112" cy="46423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23C0C8D-3ED8-364E-9055-719F02A8E231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B4317522-1733-6B43-8BEF-BCB96D2D9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2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Freeform 1">
            <a:extLst>
              <a:ext uri="{FF2B5EF4-FFF2-40B4-BE49-F238E27FC236}">
                <a16:creationId xmlns:a16="http://schemas.microsoft.com/office/drawing/2014/main" id="{374D632F-03D8-4E31-8C9B-AE6EB3EC2948}"/>
              </a:ext>
            </a:extLst>
          </p:cNvPr>
          <p:cNvSpPr>
            <a:spLocks noChangeAspect="1" noChangeArrowheads="1"/>
          </p:cNvSpPr>
          <p:nvPr userDrawn="1"/>
        </p:nvSpPr>
        <p:spPr bwMode="black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EA31B2-B8A8-DE45-BE7E-22FF3951796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610744"/>
            <a:r>
              <a:rPr lang="en-GB"/>
              <a:t>Presentation ID</a:t>
            </a:r>
          </a:p>
        </p:txBody>
      </p:sp>
    </p:spTree>
    <p:extLst>
      <p:ext uri="{BB962C8B-B14F-4D97-AF65-F5344CB8AC3E}">
        <p14:creationId xmlns:p14="http://schemas.microsoft.com/office/powerpoint/2010/main" val="23648678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reeform 1">
            <a:extLst>
              <a:ext uri="{FF2B5EF4-FFF2-40B4-BE49-F238E27FC236}">
                <a16:creationId xmlns:a16="http://schemas.microsoft.com/office/drawing/2014/main" id="{F045167D-C31A-4B5A-B5E3-0A27591B1A89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4BFD3-072D-634B-B159-CA6A324A71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10744"/>
            <a:r>
              <a:rPr lang="en-GB"/>
              <a:t>Presentation 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5CA3C2-4068-4101-BB5A-9688DF28E54E}"/>
              </a:ext>
            </a:extLst>
          </p:cNvPr>
          <p:cNvSpPr/>
          <p:nvPr userDrawn="1"/>
        </p:nvSpPr>
        <p:spPr bwMode="auto">
          <a:xfrm>
            <a:off x="-9145" y="4676775"/>
            <a:ext cx="9153145" cy="46672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marL="0" marR="0" lvl="0" indent="0" algn="ctr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Light" panose="020B0503020201020303" pitchFamily="34" charset="0"/>
              <a:ea typeface="Arial" pitchFamily="-107" charset="0"/>
              <a:cs typeface="CiscoSansTT Light" panose="020B0503020201020303" pitchFamily="34" charset="0"/>
              <a:sym typeface="Arial" pitchFamily="-107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A8CC7B8-8F95-4A2E-918A-7EE109216D6B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9F81183D-2D36-4ECE-B753-10CF07083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2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reeform 1">
            <a:extLst>
              <a:ext uri="{FF2B5EF4-FFF2-40B4-BE49-F238E27FC236}">
                <a16:creationId xmlns:a16="http://schemas.microsoft.com/office/drawing/2014/main" id="{4D59E665-C9B4-49F8-B271-443AC182FF06}"/>
              </a:ext>
            </a:extLst>
          </p:cNvPr>
          <p:cNvSpPr>
            <a:spLocks noChangeAspect="1" noChangeArrowheads="1"/>
          </p:cNvSpPr>
          <p:nvPr userDrawn="1"/>
        </p:nvSpPr>
        <p:spPr bwMode="black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E7C24B-920A-E149-A30D-DD6B601DD13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610744"/>
            <a:r>
              <a:rPr lang="en-GB"/>
              <a:t>Presentation ID</a:t>
            </a:r>
          </a:p>
        </p:txBody>
      </p:sp>
    </p:spTree>
    <p:extLst>
      <p:ext uri="{BB962C8B-B14F-4D97-AF65-F5344CB8AC3E}">
        <p14:creationId xmlns:p14="http://schemas.microsoft.com/office/powerpoint/2010/main" val="12138083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reeform 1">
            <a:extLst>
              <a:ext uri="{FF2B5EF4-FFF2-40B4-BE49-F238E27FC236}">
                <a16:creationId xmlns:a16="http://schemas.microsoft.com/office/drawing/2014/main" id="{463EE97A-F19C-437E-864E-D6CAE83E3BCA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7F7C96-F747-C34C-A5DD-12276B92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10744"/>
            <a:r>
              <a:rPr lang="en-GB"/>
              <a:t>Presentation 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9CF539-63BE-4F11-BE2C-52369BDD82F5}"/>
              </a:ext>
            </a:extLst>
          </p:cNvPr>
          <p:cNvSpPr/>
          <p:nvPr userDrawn="1"/>
        </p:nvSpPr>
        <p:spPr bwMode="auto">
          <a:xfrm>
            <a:off x="-9145" y="4676775"/>
            <a:ext cx="9153145" cy="46672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marL="0" marR="0" lvl="0" indent="0" algn="ctr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Light" panose="020B0503020201020303" pitchFamily="34" charset="0"/>
              <a:ea typeface="Arial" pitchFamily="-107" charset="0"/>
              <a:cs typeface="CiscoSansTT Light" panose="020B0503020201020303" pitchFamily="34" charset="0"/>
              <a:sym typeface="Arial" pitchFamily="-107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4602A7E-743D-4FCE-A80F-AAD4E99D611D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19C5541E-6091-496B-8952-8AEF2BD30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2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Freeform 1">
            <a:extLst>
              <a:ext uri="{FF2B5EF4-FFF2-40B4-BE49-F238E27FC236}">
                <a16:creationId xmlns:a16="http://schemas.microsoft.com/office/drawing/2014/main" id="{F3B91D73-7F96-4B5A-9795-4C9CE31F2592}"/>
              </a:ext>
            </a:extLst>
          </p:cNvPr>
          <p:cNvSpPr>
            <a:spLocks noChangeAspect="1" noChangeArrowheads="1"/>
          </p:cNvSpPr>
          <p:nvPr userDrawn="1"/>
        </p:nvSpPr>
        <p:spPr bwMode="black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74AE42-F510-A147-9F4F-113C54415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610744"/>
            <a:r>
              <a:rPr lang="en-GB"/>
              <a:t>Presentation ID</a:t>
            </a:r>
          </a:p>
        </p:txBody>
      </p:sp>
    </p:spTree>
    <p:extLst>
      <p:ext uri="{BB962C8B-B14F-4D97-AF65-F5344CB8AC3E}">
        <p14:creationId xmlns:p14="http://schemas.microsoft.com/office/powerpoint/2010/main" val="8055561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_Page_Blank_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flipH="1">
            <a:off x="4576628" y="0"/>
            <a:ext cx="456737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CiscoSansTT Light" panose="020B05030202010203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915970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74625">
              <a:lnSpc>
                <a:spcPct val="95000"/>
              </a:lnSpc>
              <a:spcBef>
                <a:spcPts val="1110"/>
              </a:spcBef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20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 marL="341313" indent="-166688">
              <a:lnSpc>
                <a:spcPct val="95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 marL="511175" indent="-169863"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2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Freeform 1">
            <a:extLst>
              <a:ext uri="{FF2B5EF4-FFF2-40B4-BE49-F238E27FC236}">
                <a16:creationId xmlns:a16="http://schemas.microsoft.com/office/drawing/2014/main" id="{E0DF8860-6BD9-40BD-9677-FF38FCF32081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9" name="Title Placeholder 5">
            <a:extLst>
              <a:ext uri="{FF2B5EF4-FFF2-40B4-BE49-F238E27FC236}">
                <a16:creationId xmlns:a16="http://schemas.microsoft.com/office/drawing/2014/main" id="{32E8F0F1-B399-5844-B8D7-53578D8AC65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4694" y="468974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28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3AC8E0-076D-0549-ADF2-6F2EAA6D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610744"/>
            <a:r>
              <a:rPr lang="en-GB"/>
              <a:t>Presentation ID</a:t>
            </a:r>
          </a:p>
        </p:txBody>
      </p:sp>
    </p:spTree>
    <p:extLst>
      <p:ext uri="{BB962C8B-B14F-4D97-AF65-F5344CB8AC3E}">
        <p14:creationId xmlns:p14="http://schemas.microsoft.com/office/powerpoint/2010/main" val="21546124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_Page_Blank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464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CiscoSansTT Light" panose="020B05030202010203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915970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74625">
              <a:lnSpc>
                <a:spcPct val="95000"/>
              </a:lnSpc>
              <a:spcBef>
                <a:spcPts val="1110"/>
              </a:spcBef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20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 marL="341313" indent="-166688">
              <a:lnSpc>
                <a:spcPct val="95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 marL="511175" indent="-169863"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reeform 1">
            <a:extLst>
              <a:ext uri="{FF2B5EF4-FFF2-40B4-BE49-F238E27FC236}">
                <a16:creationId xmlns:a16="http://schemas.microsoft.com/office/drawing/2014/main" id="{E0DF8860-6BD9-40BD-9677-FF38FCF32081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9" name="Title Placeholder 5">
            <a:extLst>
              <a:ext uri="{FF2B5EF4-FFF2-40B4-BE49-F238E27FC236}">
                <a16:creationId xmlns:a16="http://schemas.microsoft.com/office/drawing/2014/main" id="{32E8F0F1-B399-5844-B8D7-53578D8AC65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4694" y="468974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28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F02E9D-5A7E-814C-898C-A85CA99B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10744"/>
            <a:r>
              <a:rPr lang="en-GB"/>
              <a:t>Presentation 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userDrawn="1">
          <p15:clr>
            <a:srgbClr val="FBAE40"/>
          </p15:clr>
        </p15:guide>
        <p15:guide id="3" pos="259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3BB6B23-602B-F642-ABE1-AEFC5CC24A10}"/>
              </a:ext>
            </a:extLst>
          </p:cNvPr>
          <p:cNvSpPr/>
          <p:nvPr userDrawn="1"/>
        </p:nvSpPr>
        <p:spPr bwMode="auto">
          <a:xfrm>
            <a:off x="-9145" y="0"/>
            <a:ext cx="2175402" cy="515075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marL="0" marR="0" lvl="0" indent="0" algn="ctr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Light" panose="020B0503020201020303" pitchFamily="34" charset="0"/>
              <a:ea typeface="Arial" pitchFamily="-107" charset="0"/>
              <a:cs typeface="CiscoSansTT Light" panose="020B0503020201020303" pitchFamily="34" charset="0"/>
              <a:sym typeface="Arial" pitchFamily="-107" charset="0"/>
            </a:endParaRPr>
          </a:p>
        </p:txBody>
      </p:sp>
      <p:sp>
        <p:nvSpPr>
          <p:cNvPr id="82" name="Title 2">
            <a:extLst>
              <a:ext uri="{FF2B5EF4-FFF2-40B4-BE49-F238E27FC236}">
                <a16:creationId xmlns:a16="http://schemas.microsoft.com/office/drawing/2014/main" id="{9259FFFA-F74E-B143-8C68-EFB508DA7F9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8056" y="192024"/>
            <a:ext cx="2722529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b="0" i="0" u="none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684213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Agenda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1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eeform 1">
            <a:extLst>
              <a:ext uri="{FF2B5EF4-FFF2-40B4-BE49-F238E27FC236}">
                <a16:creationId xmlns:a16="http://schemas.microsoft.com/office/drawing/2014/main" id="{58D3D469-D82F-4EEC-85C3-A505DF729862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530DE7A-C98B-9047-BE0B-946974F6ECE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253342" y="804863"/>
            <a:ext cx="6449333" cy="3786187"/>
          </a:xfrm>
          <a:prstGeom prst="rect">
            <a:avLst/>
          </a:prstGeom>
        </p:spPr>
        <p:txBody>
          <a:bodyPr/>
          <a:lstStyle>
            <a:lvl1pPr>
              <a:spcBef>
                <a:spcPts val="1110"/>
              </a:spcBef>
              <a:buClr>
                <a:schemeClr val="tx1"/>
              </a:buClr>
              <a:buSzPct val="80000"/>
              <a:defRPr lang="en-US" sz="1800" b="0" i="0" kern="1200" dirty="0" smtClean="0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341313" indent="-171450">
              <a:spcBef>
                <a:spcPts val="600"/>
              </a:spcBef>
              <a:buClr>
                <a:schemeClr val="tx1"/>
              </a:buClr>
              <a:buSzPct val="80000"/>
              <a:defRPr lang="en-US" sz="1600" b="0" i="0" kern="1200" dirty="0" smtClean="0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2pPr>
            <a:lvl3pPr>
              <a:defRPr lang="en-US" sz="2000" b="0" i="0" kern="1200" dirty="0" smtClean="0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3pPr>
            <a:lvl4pPr>
              <a:defRPr lang="en-US" sz="2000" b="0" i="0" kern="1200" dirty="0" smtClean="0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28C1B-1412-334D-B213-39041F46236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10744"/>
            <a:r>
              <a:rPr lang="en-GB"/>
              <a:t>Presentation 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3838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Text_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4580092" y="0"/>
            <a:ext cx="45639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097463" y="164703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2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23" name="Freeform 1">
            <a:extLst>
              <a:ext uri="{FF2B5EF4-FFF2-40B4-BE49-F238E27FC236}">
                <a16:creationId xmlns:a16="http://schemas.microsoft.com/office/drawing/2014/main" id="{266F2A13-F88D-4A87-8434-4509FC322CCD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B5EC590-E048-FD4F-938C-02CF0E7464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9100" y="542131"/>
            <a:ext cx="3551237" cy="4059237"/>
          </a:xfrm>
          <a:prstGeom prst="rect">
            <a:avLst/>
          </a:prstGeom>
        </p:spPr>
        <p:txBody>
          <a:bodyPr lIns="91440" rIns="91440" anchor="t" anchorCtr="0"/>
          <a:lstStyle>
            <a:lvl1pPr marL="169863" indent="-169863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/>
              <a:defRPr sz="2000">
                <a:latin typeface="CiscoSansTT Light" panose="020B0503020201020303" pitchFamily="34" charset="0"/>
              </a:defRPr>
            </a:lvl1pPr>
            <a:lvl2pPr marL="346075" indent="-176213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800">
                <a:latin typeface="CiscoSansTT Light" panose="020B0503020201020303" pitchFamily="34" charset="0"/>
              </a:defRPr>
            </a:lvl2pPr>
            <a:lvl3pPr marL="511175" indent="-1714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600">
                <a:latin typeface="CiscoSansTT Light" panose="020B0503020201020303" pitchFamily="34" charset="0"/>
              </a:defRPr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>
                <a:latin typeface="CiscoSansTT Light" panose="020B0503020201020303" pitchFamily="34" charset="0"/>
              </a:defRPr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>
                <a:latin typeface="CiscoSansTT Light" panose="020B05030202010203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05518B-B884-3E47-A6B3-E84BC733B3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610744"/>
            <a:r>
              <a:rPr lang="en-GB"/>
              <a:t>Presentation ID</a:t>
            </a:r>
          </a:p>
        </p:txBody>
      </p:sp>
    </p:spTree>
    <p:extLst>
      <p:ext uri="{BB962C8B-B14F-4D97-AF65-F5344CB8AC3E}">
        <p14:creationId xmlns:p14="http://schemas.microsoft.com/office/powerpoint/2010/main" val="2727662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168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Text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91440" rIns="91440" anchor="t" anchorCtr="0"/>
          <a:lstStyle>
            <a:lvl1pPr marL="169863" indent="-169863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/>
              <a:defRPr sz="2000">
                <a:latin typeface="CiscoSansTT Light" panose="020B0503020201020303" pitchFamily="34" charset="0"/>
              </a:defRPr>
            </a:lvl1pPr>
            <a:lvl2pPr marL="346075" indent="-176213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800">
                <a:latin typeface="CiscoSansTT Light" panose="020B0503020201020303" pitchFamily="34" charset="0"/>
              </a:defRPr>
            </a:lvl2pPr>
            <a:lvl3pPr marL="511175" indent="-1714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600">
                <a:latin typeface="CiscoSansTT Light" panose="020B0503020201020303" pitchFamily="34" charset="0"/>
              </a:defRPr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>
                <a:latin typeface="CiscoSansTT Light" panose="020B0503020201020303" pitchFamily="34" charset="0"/>
              </a:defRPr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>
                <a:latin typeface="CiscoSansTT Light" panose="020B05030202010203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23" name="Freeform 1">
            <a:extLst>
              <a:ext uri="{FF2B5EF4-FFF2-40B4-BE49-F238E27FC236}">
                <a16:creationId xmlns:a16="http://schemas.microsoft.com/office/drawing/2014/main" id="{266F2A13-F88D-4A87-8434-4509FC322CCD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FFABE2-AAB8-4740-A958-B8A14786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10744"/>
            <a:r>
              <a:rPr lang="en-GB"/>
              <a:t>Presentation 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168" userDrawn="1">
          <p15:clr>
            <a:srgbClr val="FBAE40"/>
          </p15:clr>
        </p15:guide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_Page_Text_2 column_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4580092" y="0"/>
            <a:ext cx="45639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44692" y="468976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28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097463" y="530352"/>
            <a:ext cx="3551237" cy="4080510"/>
          </a:xfrm>
          <a:prstGeom prst="rect">
            <a:avLst/>
          </a:prstGeom>
        </p:spPr>
        <p:txBody>
          <a:bodyPr lIns="91440" rIns="91440"/>
          <a:lstStyle>
            <a:lvl1pPr marL="169863" indent="-169863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defRPr sz="2000">
                <a:latin typeface="CiscoSansTT Light" panose="020B0503020201020303" pitchFamily="34" charset="0"/>
              </a:defRPr>
            </a:lvl1pPr>
            <a:lvl2pPr marL="341313" indent="-1714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defRPr sz="1800">
                <a:latin typeface="CiscoSansTT Light" panose="020B0503020201020303" pitchFamily="34" charset="0"/>
              </a:defRPr>
            </a:lvl2pPr>
            <a:lvl3pPr marL="511175" indent="-169863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defRPr sz="1600">
                <a:latin typeface="CiscoSansTT Light" panose="020B0503020201020303" pitchFamily="34" charset="0"/>
              </a:defRPr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>
                <a:latin typeface="CiscoSansTT Light" panose="020B0503020201020303" pitchFamily="34" charset="0"/>
              </a:defRPr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>
                <a:latin typeface="CiscoSansTT Light" panose="020B05030202010203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2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43528" y="1643459"/>
            <a:ext cx="3915970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74625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24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 marL="341313" indent="-166688">
              <a:lnSpc>
                <a:spcPct val="95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 marL="511175" indent="-169863"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5pPr>
          </a:lstStyle>
          <a:p>
            <a:pPr marL="174625" lvl="0" indent="-174625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25" name="Freeform 1">
            <a:extLst>
              <a:ext uri="{FF2B5EF4-FFF2-40B4-BE49-F238E27FC236}">
                <a16:creationId xmlns:a16="http://schemas.microsoft.com/office/drawing/2014/main" id="{EFA6A091-9DFA-45BC-B2A5-CAEFFDDAB45E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E11B16-C65D-E649-A2BC-1107C558998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610744"/>
            <a:r>
              <a:rPr lang="en-GB"/>
              <a:t>Presentation ID</a:t>
            </a:r>
          </a:p>
        </p:txBody>
      </p:sp>
    </p:spTree>
    <p:extLst>
      <p:ext uri="{BB962C8B-B14F-4D97-AF65-F5344CB8AC3E}">
        <p14:creationId xmlns:p14="http://schemas.microsoft.com/office/powerpoint/2010/main" val="33481561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_Page_Text_2 column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44694" y="468977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28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097463" y="530352"/>
            <a:ext cx="3551237" cy="4080510"/>
          </a:xfrm>
          <a:prstGeom prst="rect">
            <a:avLst/>
          </a:prstGeom>
        </p:spPr>
        <p:txBody>
          <a:bodyPr lIns="91440" rIns="91440"/>
          <a:lstStyle>
            <a:lvl1pPr marL="169863" indent="-169863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defRPr sz="2000">
                <a:latin typeface="CiscoSansTT Light" panose="020B0503020201020303" pitchFamily="34" charset="0"/>
              </a:defRPr>
            </a:lvl1pPr>
            <a:lvl2pPr marL="341313" indent="-17145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defRPr sz="1800">
                <a:latin typeface="CiscoSansTT Light" panose="020B0503020201020303" pitchFamily="34" charset="0"/>
              </a:defRPr>
            </a:lvl2pPr>
            <a:lvl3pPr marL="511175" indent="-169863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defRPr sz="1600">
                <a:latin typeface="CiscoSansTT Light" panose="020B0503020201020303" pitchFamily="34" charset="0"/>
              </a:defRPr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>
                <a:latin typeface="CiscoSansTT Light" panose="020B0503020201020303" pitchFamily="34" charset="0"/>
              </a:defRPr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>
                <a:latin typeface="CiscoSansTT Light" panose="020B05030202010203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43528" y="1643459"/>
            <a:ext cx="3915970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74625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24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 marL="341313" indent="-166688">
              <a:lnSpc>
                <a:spcPct val="95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 marL="511175" indent="-169863"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5pPr>
          </a:lstStyle>
          <a:p>
            <a:pPr marL="174625" lvl="0" indent="-174625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bg1">
                  <a:lumMod val="75000"/>
                </a:schemeClr>
              </a:buClr>
              <a:buSzPct val="80000"/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25" name="Freeform 1">
            <a:extLst>
              <a:ext uri="{FF2B5EF4-FFF2-40B4-BE49-F238E27FC236}">
                <a16:creationId xmlns:a16="http://schemas.microsoft.com/office/drawing/2014/main" id="{EFA6A091-9DFA-45BC-B2A5-CAEFFDDAB45E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7B7229-9E43-7B4D-B39E-E388B95EB7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610744"/>
            <a:r>
              <a:rPr lang="en-GB"/>
              <a:t>Presentation 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0872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20" name="Freeform 1">
            <a:extLst>
              <a:ext uri="{FF2B5EF4-FFF2-40B4-BE49-F238E27FC236}">
                <a16:creationId xmlns:a16="http://schemas.microsoft.com/office/drawing/2014/main" id="{75CF4379-CCDD-4DA6-A912-DF0CFAFA2747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E46020-F7D4-3D48-9F4D-371711F850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10744"/>
            <a:r>
              <a:rPr lang="en-GB"/>
              <a:t>Presentation 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CiscoSansTT Light" panose="020B0503020201020303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22" name="Freeform 1">
            <a:extLst>
              <a:ext uri="{FF2B5EF4-FFF2-40B4-BE49-F238E27FC236}">
                <a16:creationId xmlns:a16="http://schemas.microsoft.com/office/drawing/2014/main" id="{DE2B6F91-FF06-4C02-A055-D8E8604373A4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D51FAB-CF08-3E4F-8C72-7E9E7A3E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10744"/>
            <a:r>
              <a:rPr lang="en-GB"/>
              <a:t>Presentation 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CiscoSansTT Light" panose="020B0503020201020303" pitchFamily="34" charset="0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22" name="Freeform 1">
            <a:extLst>
              <a:ext uri="{FF2B5EF4-FFF2-40B4-BE49-F238E27FC236}">
                <a16:creationId xmlns:a16="http://schemas.microsoft.com/office/drawing/2014/main" id="{1FFBEF85-04A8-4132-9AF5-761E0EE6CD9A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FB7168-F746-5548-8B6E-83B1F416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10744"/>
            <a:r>
              <a:rPr lang="en-GB"/>
              <a:t>Presentation 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iscoSansTT Light" panose="020B0503020201020303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CiscoSansTT Light" panose="020B0503020201020303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20" name="Freeform 1">
            <a:extLst>
              <a:ext uri="{FF2B5EF4-FFF2-40B4-BE49-F238E27FC236}">
                <a16:creationId xmlns:a16="http://schemas.microsoft.com/office/drawing/2014/main" id="{CF01BA07-C782-4777-8116-24B97C4D0C31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E2550A-E2D5-5A42-ADE0-10F6A48D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10744"/>
            <a:r>
              <a:rPr lang="en-GB"/>
              <a:t>Presentation 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sco Webex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3040935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iscoSansTT Light" panose="020B0503020201020303" pitchFamily="34" charset="0"/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23" name="Freeform 1">
            <a:extLst>
              <a:ext uri="{FF2B5EF4-FFF2-40B4-BE49-F238E27FC236}">
                <a16:creationId xmlns:a16="http://schemas.microsoft.com/office/drawing/2014/main" id="{266F2A13-F88D-4A87-8434-4509FC322CCD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A7A228-3D71-3245-8A98-7AA87B142858}"/>
              </a:ext>
            </a:extLst>
          </p:cNvPr>
          <p:cNvGrpSpPr/>
          <p:nvPr userDrawn="1"/>
        </p:nvGrpSpPr>
        <p:grpSpPr>
          <a:xfrm>
            <a:off x="434267" y="462805"/>
            <a:ext cx="2401279" cy="3657600"/>
            <a:chOff x="6191555" y="340451"/>
            <a:chExt cx="2401279" cy="36576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408D731-9793-2F46-A5F0-8A9DFE86A9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91555" y="340451"/>
              <a:ext cx="2401279" cy="3657600"/>
              <a:chOff x="6220438" y="677235"/>
              <a:chExt cx="2430648" cy="370233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524A862-85E0-524B-A4C9-0BE09B1AE5CE}"/>
                  </a:ext>
                </a:extLst>
              </p:cNvPr>
              <p:cNvSpPr/>
              <p:nvPr/>
            </p:nvSpPr>
            <p:spPr bwMode="auto">
              <a:xfrm>
                <a:off x="6754834" y="1318727"/>
                <a:ext cx="1378094" cy="2396023"/>
              </a:xfrm>
              <a:prstGeom prst="rect">
                <a:avLst/>
              </a:prstGeom>
              <a:solidFill>
                <a:schemeClr val="bg2"/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91440" tIns="45720" rIns="91440" bIns="45720" rtlCol="0" anchor="ctr"/>
              <a:lstStyle/>
              <a:p>
                <a:pPr marL="0" marR="0" lvl="0" indent="0" algn="ctr" defTabSz="5143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5073"/>
                  </a:solidFill>
                  <a:effectLst/>
                  <a:uLnTx/>
                  <a:uFillTx/>
                  <a:latin typeface="Arial" charset="0"/>
                  <a:ea typeface="Arial" pitchFamily="-107" charset="0"/>
                  <a:cs typeface="Arial" pitchFamily="-107" charset="0"/>
                  <a:sym typeface="Arial" pitchFamily="-107" charset="0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3121BA9-B6CA-D748-BAF3-AA99EE8F90F3}"/>
                  </a:ext>
                </a:extLst>
              </p:cNvPr>
              <p:cNvGrpSpPr/>
              <p:nvPr/>
            </p:nvGrpSpPr>
            <p:grpSpPr>
              <a:xfrm>
                <a:off x="6220438" y="677235"/>
                <a:ext cx="2430648" cy="3702334"/>
                <a:chOff x="5964516" y="720583"/>
                <a:chExt cx="2430648" cy="3702334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ED59DAE4-A3EA-F746-A214-5C6167BB0F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393" b="393"/>
                <a:stretch/>
              </p:blipFill>
              <p:spPr>
                <a:xfrm>
                  <a:off x="6519384" y="1362075"/>
                  <a:ext cx="1321831" cy="231604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1007EE9E-E75E-DE44-B720-8FD4643CEA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64516" y="720583"/>
                  <a:ext cx="2430648" cy="370233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5A3F21A-2858-2049-AA9D-62294EF9E994}"/>
                </a:ext>
              </a:extLst>
            </p:cNvPr>
            <p:cNvGrpSpPr/>
            <p:nvPr/>
          </p:nvGrpSpPr>
          <p:grpSpPr>
            <a:xfrm>
              <a:off x="6764331" y="2738257"/>
              <a:ext cx="155448" cy="146304"/>
              <a:chOff x="6764331" y="2738380"/>
              <a:chExt cx="155448" cy="14630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773AE36-0D8C-7E46-8E13-F98F598F8452}"/>
                  </a:ext>
                </a:extLst>
              </p:cNvPr>
              <p:cNvSpPr/>
              <p:nvPr/>
            </p:nvSpPr>
            <p:spPr>
              <a:xfrm>
                <a:off x="6764331" y="2738380"/>
                <a:ext cx="155448" cy="1463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5073"/>
                  </a:solidFill>
                  <a:effectLst/>
                  <a:uLnTx/>
                  <a:uFillTx/>
                  <a:latin typeface="CiscoSansTT Light"/>
                  <a:ea typeface="+mn-ea"/>
                  <a:cs typeface="+mn-cs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0AF581F4-4C73-394F-B5AA-5044122220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78047" y="2747524"/>
                <a:ext cx="128016" cy="128016"/>
              </a:xfrm>
              <a:prstGeom prst="rect">
                <a:avLst/>
              </a:prstGeom>
            </p:spPr>
          </p:pic>
        </p:grpSp>
      </p:grpSp>
      <p:sp>
        <p:nvSpPr>
          <p:cNvPr id="20" name="Rounded Rectangle 22">
            <a:extLst>
              <a:ext uri="{FF2B5EF4-FFF2-40B4-BE49-F238E27FC236}">
                <a16:creationId xmlns:a16="http://schemas.microsoft.com/office/drawing/2014/main" id="{9A6FEA2F-6BC2-C74C-BCD3-1EFABC4EF340}"/>
              </a:ext>
            </a:extLst>
          </p:cNvPr>
          <p:cNvSpPr/>
          <p:nvPr userDrawn="1"/>
        </p:nvSpPr>
        <p:spPr bwMode="auto">
          <a:xfrm>
            <a:off x="845140" y="2804810"/>
            <a:ext cx="1554480" cy="257907"/>
          </a:xfrm>
          <a:prstGeom prst="roundRect">
            <a:avLst>
              <a:gd name="adj" fmla="val 50000"/>
            </a:avLst>
          </a:prstGeom>
          <a:noFill/>
          <a:ln w="19050" cap="flat">
            <a:solidFill>
              <a:schemeClr val="bg1">
                <a:lumMod val="75000"/>
              </a:schemeClr>
            </a:solidFill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marL="0" marR="0" lvl="0" indent="0" algn="ctr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Arial" charset="0"/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sp>
        <p:nvSpPr>
          <p:cNvPr id="21" name="Title 73">
            <a:extLst>
              <a:ext uri="{FF2B5EF4-FFF2-40B4-BE49-F238E27FC236}">
                <a16:creationId xmlns:a16="http://schemas.microsoft.com/office/drawing/2014/main" id="{57A13E0D-8EC3-9742-86C0-E575B3B5ED3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363485" y="510540"/>
            <a:ext cx="578051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b="0" i="0" u="none" kern="12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ea typeface="ＭＳ Ｐゴシック" charset="0"/>
                <a:cs typeface="Tipo de letra del sistema Fina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dirty="0"/>
              <a:t>Cisco </a:t>
            </a:r>
            <a:r>
              <a:rPr lang="en-US" sz="2800" dirty="0" err="1"/>
              <a:t>Webex</a:t>
            </a:r>
            <a:r>
              <a:rPr lang="en-US" sz="2800" dirty="0"/>
              <a:t> Teams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0F4E8B2-6867-AA46-83A1-75789BDD1AA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40104" y="462805"/>
            <a:ext cx="457200" cy="457200"/>
          </a:xfrm>
          <a:prstGeom prst="rect">
            <a:avLst/>
          </a:prstGeom>
        </p:spPr>
      </p:pic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419C03E-6579-6E4C-BC29-F7E78F44C0E5}"/>
              </a:ext>
            </a:extLst>
          </p:cNvPr>
          <p:cNvSpPr txBox="1">
            <a:spLocks/>
          </p:cNvSpPr>
          <p:nvPr userDrawn="1"/>
        </p:nvSpPr>
        <p:spPr>
          <a:xfrm>
            <a:off x="3381353" y="1405463"/>
            <a:ext cx="4988798" cy="693253"/>
          </a:xfrm>
          <a:prstGeom prst="rect">
            <a:avLst/>
          </a:prstGeom>
        </p:spPr>
        <p:txBody>
          <a:bodyPr anchor="ctr"/>
          <a:lstStyle>
            <a:lvl1pPr marL="187523" indent="-18573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386656" indent="-193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546497" indent="-159842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706339" indent="-159842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773311" indent="-66973" algn="l" rtl="0" eaLnBrk="1" fontAlgn="base" hangingPunct="1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marL="1785" marR="0" lvl="0" indent="0" algn="l" defTabSz="91437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CEB"/>
                </a:solidFill>
                <a:effectLst/>
                <a:uLnTx/>
                <a:uFillTx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  <a:sym typeface="Arial" pitchFamily="34" charset="0"/>
              </a:rPr>
              <a:t>Questions? 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  <a:sym typeface="Arial" pitchFamily="34" charset="0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  <a:sym typeface="Arial" pitchFamily="34" charset="0"/>
              </a:rPr>
              <a:t>Use Cisco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  <a:sym typeface="Arial" pitchFamily="34" charset="0"/>
              </a:rPr>
              <a:t>Webex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  <a:sym typeface="Arial" pitchFamily="34" charset="0"/>
              </a:rPr>
              <a:t> Teams (formerly Cisco Spark) 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  <a:sym typeface="Arial" pitchFamily="34" charset="0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  <a:sym typeface="Arial" pitchFamily="34" charset="0"/>
              </a:rPr>
              <a:t>to chat with the speaker after the session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CiscoSansTT Light" panose="020B0503020201020303" pitchFamily="34" charset="0"/>
              <a:ea typeface="+mn-ea"/>
              <a:cs typeface="CiscoSansTT Light" panose="020B0503020201020303" pitchFamily="34" charset="0"/>
              <a:sym typeface="Arial" pitchFamily="34" charset="0"/>
            </a:endParaRP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C68E73DB-7C15-754E-8013-EBB29F1DA279}"/>
              </a:ext>
            </a:extLst>
          </p:cNvPr>
          <p:cNvSpPr txBox="1">
            <a:spLocks/>
          </p:cNvSpPr>
          <p:nvPr userDrawn="1"/>
        </p:nvSpPr>
        <p:spPr>
          <a:xfrm>
            <a:off x="3702023" y="2519487"/>
            <a:ext cx="4754880" cy="1216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187523" indent="-18573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386656" indent="-193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546497" indent="-159842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706339" indent="-159842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773311" indent="-66973" algn="l" rtl="0" eaLnBrk="1" fontAlgn="base" hangingPunct="1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marL="1588" indent="0" defTabSz="91437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  <a:sym typeface="Arial" pitchFamily="34" charset="0"/>
              </a:rPr>
              <a:t>Find this session in the </a:t>
            </a:r>
            <a:r>
              <a:rPr lang="en-US" sz="1400" kern="0" dirty="0">
                <a:solidFill>
                  <a:srgbClr val="282828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Cisco Events Mobile App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CiscoSansTT Light" panose="020B0503020201020303" pitchFamily="34" charset="0"/>
              <a:ea typeface="+mn-ea"/>
              <a:cs typeface="CiscoSansTT Light" panose="020B0503020201020303" pitchFamily="34" charset="0"/>
              <a:sym typeface="Arial" pitchFamily="34" charset="0"/>
            </a:endParaRPr>
          </a:p>
          <a:p>
            <a:pPr marL="1588" marR="0" lvl="0" indent="0" algn="l" defTabSz="91437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  <a:sym typeface="Arial" pitchFamily="34" charset="0"/>
              </a:rPr>
              <a:t>Click “Join the Discussion”</a:t>
            </a:r>
          </a:p>
          <a:p>
            <a:pPr marL="1588" marR="0" lvl="0" indent="0" algn="l" defTabSz="91437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  <a:sym typeface="Arial" pitchFamily="34" charset="0"/>
              </a:rPr>
              <a:t>Install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  <a:sym typeface="Arial" pitchFamily="34" charset="0"/>
              </a:rPr>
              <a:t>Webex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  <a:sym typeface="Arial" pitchFamily="34" charset="0"/>
              </a:rPr>
              <a:t> Teams or go directly to the team space</a:t>
            </a:r>
          </a:p>
          <a:p>
            <a:pPr marL="1588" marR="0" lvl="0" indent="0" algn="l" defTabSz="91437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  <a:sym typeface="Arial" pitchFamily="34" charset="0"/>
              </a:rPr>
              <a:t>Enter messages/questions in the team space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3569A98C-B857-5649-B170-80378CCA312A}"/>
              </a:ext>
            </a:extLst>
          </p:cNvPr>
          <p:cNvSpPr txBox="1">
            <a:spLocks/>
          </p:cNvSpPr>
          <p:nvPr userDrawn="1"/>
        </p:nvSpPr>
        <p:spPr>
          <a:xfrm>
            <a:off x="3381353" y="2182331"/>
            <a:ext cx="3047999" cy="389419"/>
          </a:xfrm>
          <a:prstGeom prst="rect">
            <a:avLst/>
          </a:prstGeom>
        </p:spPr>
        <p:txBody>
          <a:bodyPr anchor="ctr"/>
          <a:lstStyle>
            <a:lvl1pPr marL="187523" indent="-185738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386656" indent="-193775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546497" indent="-159842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706339" indent="-159842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773311" indent="-66973" algn="l" rtl="0" eaLnBrk="1" fontAlgn="base" hangingPunct="1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marL="1785" marR="0" lvl="0" indent="0" algn="l" defTabSz="914378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CEB"/>
                </a:solidFill>
                <a:effectLst/>
                <a:uLnTx/>
                <a:uFillTx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  <a:sym typeface="Arial" pitchFamily="34" charset="0"/>
              </a:rPr>
              <a:t>How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BCEB"/>
              </a:solidFill>
              <a:effectLst/>
              <a:uLnTx/>
              <a:uFillTx/>
              <a:latin typeface="CiscoSansTT Light" panose="020B0503020201020303" pitchFamily="34" charset="0"/>
              <a:ea typeface="+mn-ea"/>
              <a:cs typeface="CiscoSansTT Light" panose="020B0503020201020303" pitchFamily="34" charset="0"/>
              <a:sym typeface="Arial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A5A0D8F-2991-8B4E-A970-A2356D0DECC1}"/>
              </a:ext>
            </a:extLst>
          </p:cNvPr>
          <p:cNvSpPr>
            <a:spLocks noChangeAspect="1"/>
          </p:cNvSpPr>
          <p:nvPr userDrawn="1"/>
        </p:nvSpPr>
        <p:spPr>
          <a:xfrm>
            <a:off x="3473423" y="2568041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5073">
                    <a:lumMod val="75000"/>
                  </a:srgbClr>
                </a:solidFill>
                <a:effectLst/>
                <a:uLnTx/>
                <a:uFillTx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0E6816-AE5D-0F4E-BCEF-E85C0E5F065A}"/>
              </a:ext>
            </a:extLst>
          </p:cNvPr>
          <p:cNvSpPr>
            <a:spLocks noChangeAspect="1"/>
          </p:cNvSpPr>
          <p:nvPr userDrawn="1"/>
        </p:nvSpPr>
        <p:spPr>
          <a:xfrm>
            <a:off x="3473423" y="2854392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5073">
                    <a:lumMod val="75000"/>
                  </a:srgbClr>
                </a:solidFill>
                <a:effectLst/>
                <a:uLnTx/>
                <a:uFillTx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FF47CC2-A99A-8143-902D-B76CD268249E}"/>
              </a:ext>
            </a:extLst>
          </p:cNvPr>
          <p:cNvSpPr>
            <a:spLocks noChangeAspect="1"/>
          </p:cNvSpPr>
          <p:nvPr userDrawn="1"/>
        </p:nvSpPr>
        <p:spPr>
          <a:xfrm>
            <a:off x="3473423" y="314074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5073">
                    <a:lumMod val="75000"/>
                  </a:srgbClr>
                </a:solidFill>
                <a:effectLst/>
                <a:uLnTx/>
                <a:uFillTx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rPr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618E3C3-8DEA-984F-A04C-987D7D49318D}"/>
              </a:ext>
            </a:extLst>
          </p:cNvPr>
          <p:cNvSpPr>
            <a:spLocks noChangeAspect="1"/>
          </p:cNvSpPr>
          <p:nvPr userDrawn="1"/>
        </p:nvSpPr>
        <p:spPr>
          <a:xfrm>
            <a:off x="3473423" y="3427095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5073">
                    <a:lumMod val="75000"/>
                  </a:srgbClr>
                </a:solidFill>
                <a:effectLst/>
                <a:uLnTx/>
                <a:uFillTx/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1E25C-80EF-CF40-99E5-F8C902A030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149" y="3963159"/>
            <a:ext cx="2655786" cy="213048"/>
          </a:xfrm>
        </p:spPr>
        <p:txBody>
          <a:bodyPr anchor="t"/>
          <a:lstStyle>
            <a:lvl1pPr marL="0" marR="0" indent="0" algn="l" defTabSz="684213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 b="1">
                <a:solidFill>
                  <a:schemeClr val="bg2"/>
                </a:solidFill>
              </a:defRPr>
            </a:lvl1pPr>
          </a:lstStyle>
          <a:p>
            <a:pPr marL="0" marR="0" lvl="0" indent="0" algn="l" defTabSz="684213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cs.co</a:t>
            </a:r>
            <a:r>
              <a:rPr lang="en-US" dirty="0"/>
              <a:t>/</a:t>
            </a:r>
            <a:r>
              <a:rPr lang="en-US" dirty="0" err="1"/>
              <a:t>ciscolivebot#BRKXXX-xxxx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E42F4-4066-8A42-A63B-2C9FDFB474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10744"/>
            <a:r>
              <a:rPr lang="en-GB"/>
              <a:t>Presentation 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5628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168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6">
            <a:extLst>
              <a:ext uri="{FF2B5EF4-FFF2-40B4-BE49-F238E27FC236}">
                <a16:creationId xmlns:a16="http://schemas.microsoft.com/office/drawing/2014/main" id="{0D21382F-1630-2F4D-870C-A1590E6F67F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iscoSansTT Light" panose="020B0503020201020303" pitchFamily="34" charset="0"/>
              <a:ea typeface="ＭＳ Ｐゴシック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9F73E2A-96A3-4C2D-A492-1BC90CFCD1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41913" y="0"/>
            <a:ext cx="3502087" cy="5143500"/>
          </a:xfrm>
          <a:prstGeom prst="rect">
            <a:avLst/>
          </a:prstGeom>
        </p:spPr>
      </p:pic>
      <p:sp>
        <p:nvSpPr>
          <p:cNvPr id="42" name="Freeform 1">
            <a:extLst>
              <a:ext uri="{FF2B5EF4-FFF2-40B4-BE49-F238E27FC236}">
                <a16:creationId xmlns:a16="http://schemas.microsoft.com/office/drawing/2014/main" id="{017786B5-DB6C-465F-A549-E17EEC4240B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17D1F662-2240-4EA1-80F7-6B74E0FD509D}"/>
              </a:ext>
            </a:extLst>
          </p:cNvPr>
          <p:cNvSpPr txBox="1">
            <a:spLocks/>
          </p:cNvSpPr>
          <p:nvPr userDrawn="1"/>
        </p:nvSpPr>
        <p:spPr>
          <a:xfrm>
            <a:off x="425765" y="2071644"/>
            <a:ext cx="2935468" cy="1000213"/>
          </a:xfrm>
          <a:prstGeom prst="rect">
            <a:avLst/>
          </a:prstGeom>
        </p:spPr>
        <p:txBody>
          <a:bodyPr anchor="ctr"/>
          <a:lstStyle>
            <a:lvl1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2pPr>
            <a:lvl3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3pPr>
            <a:lvl4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4pPr>
            <a:lvl5pPr marL="6251" indent="-62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B1059D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34" charset="0"/>
              </a:defRPr>
            </a:lvl5pPr>
            <a:lvl6pPr marL="26342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6pPr>
            <a:lvl7pPr marL="52060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7pPr>
            <a:lvl8pPr marL="7777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8pPr>
            <a:lvl9pPr marL="103495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1EB9E4"/>
                </a:solidFill>
                <a:latin typeface="Arial" pitchFamily="-107" charset="0"/>
                <a:ea typeface="Apple LiGothic Medium" pitchFamily="-107" charset="-120"/>
                <a:cs typeface="Apple LiGothic Medium" pitchFamily="-107" charset="-120"/>
                <a:sym typeface="Arial" pitchFamily="-107" charset="0"/>
              </a:defRPr>
            </a:lvl9pPr>
          </a:lstStyle>
          <a:p>
            <a:pPr algn="l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4701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2 Small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3BB6B23-602B-F642-ABE1-AEFC5CC24A10}"/>
              </a:ext>
            </a:extLst>
          </p:cNvPr>
          <p:cNvSpPr/>
          <p:nvPr userDrawn="1"/>
        </p:nvSpPr>
        <p:spPr bwMode="auto">
          <a:xfrm>
            <a:off x="-9145" y="0"/>
            <a:ext cx="423329" cy="515075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marL="0" marR="0" lvl="0" indent="0" algn="ctr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Light" panose="020B0503020201020303" pitchFamily="34" charset="0"/>
              <a:ea typeface="Arial" pitchFamily="-107" charset="0"/>
              <a:cs typeface="CiscoSansTT Light" panose="020B0503020201020303" pitchFamily="34" charset="0"/>
              <a:sym typeface="Arial" pitchFamily="-107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1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1">
            <a:extLst>
              <a:ext uri="{FF2B5EF4-FFF2-40B4-BE49-F238E27FC236}">
                <a16:creationId xmlns:a16="http://schemas.microsoft.com/office/drawing/2014/main" id="{52648B46-6F2D-0349-B631-9867DE5AA640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D563F6C-CB73-4BB9-9155-699BC373FE8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3997" y="1197864"/>
            <a:ext cx="8257032" cy="3392424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101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 marL="341313" indent="-17145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 marL="511175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4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</a:lstStyle>
          <a:p>
            <a:pPr marL="171450" lvl="0" indent="-171450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2AC87-CAEA-BA47-A1FA-77F76124F7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C0EAE-2847-A849-9414-58E3965403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10744"/>
            <a:r>
              <a:rPr lang="en-GB"/>
              <a:t>Presentation 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314688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ssion_Evalua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9CF539-63BE-4F11-BE2C-52369BDD82F5}"/>
              </a:ext>
            </a:extLst>
          </p:cNvPr>
          <p:cNvSpPr/>
          <p:nvPr userDrawn="1"/>
        </p:nvSpPr>
        <p:spPr bwMode="auto">
          <a:xfrm>
            <a:off x="-9145" y="4676775"/>
            <a:ext cx="9153145" cy="46672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marL="0" marR="0" lvl="0" indent="0" algn="ctr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Light" panose="020B0503020201020303" pitchFamily="34" charset="0"/>
              <a:ea typeface="Arial" pitchFamily="-107" charset="0"/>
              <a:cs typeface="CiscoSansTT Light" panose="020B0503020201020303" pitchFamily="34" charset="0"/>
              <a:sym typeface="Arial" pitchFamily="-107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4602A7E-743D-4FCE-A80F-AAD4E99D611D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19C5541E-6091-496B-8952-8AEF2BD30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2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Freeform 1">
            <a:extLst>
              <a:ext uri="{FF2B5EF4-FFF2-40B4-BE49-F238E27FC236}">
                <a16:creationId xmlns:a16="http://schemas.microsoft.com/office/drawing/2014/main" id="{F3B91D73-7F96-4B5A-9795-4C9CE31F2592}"/>
              </a:ext>
            </a:extLst>
          </p:cNvPr>
          <p:cNvSpPr>
            <a:spLocks noChangeAspect="1" noChangeArrowheads="1"/>
          </p:cNvSpPr>
          <p:nvPr userDrawn="1"/>
        </p:nvSpPr>
        <p:spPr bwMode="black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DB70F94-8BF8-4A43-8BE8-77D7E480A7F4}"/>
              </a:ext>
            </a:extLst>
          </p:cNvPr>
          <p:cNvSpPr txBox="1">
            <a:spLocks/>
          </p:cNvSpPr>
          <p:nvPr userDrawn="1"/>
        </p:nvSpPr>
        <p:spPr>
          <a:xfrm>
            <a:off x="445619" y="1494628"/>
            <a:ext cx="5127068" cy="195130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87523" indent="-18573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0C65B7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386656" indent="-193775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C65B7"/>
              </a:buClr>
              <a:buSzPct val="100000"/>
              <a:buFont typeface="Arial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546497" indent="-159842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>
                <a:srgbClr val="0C65B7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706339" indent="-159842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>
                <a:srgbClr val="0C65B7"/>
              </a:buClr>
              <a:buSzPct val="100000"/>
              <a:buFont typeface="Arial" pitchFamily="34" charset="0"/>
              <a:buChar char="–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773311" indent="-66973" algn="l" rtl="0" eaLnBrk="0" fontAlgn="base" hangingPunct="0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1416248" indent="-128588" algn="l" rtl="0" fontAlgn="base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fontAlgn="base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fontAlgn="base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fontAlgn="base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marL="187523" indent="-185738" algn="l" defTabSz="457200" rtl="0" eaLnBrk="0" fontAlgn="base" latinLnBrk="0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SzPct val="80000"/>
            </a:pPr>
            <a:r>
              <a:rPr lang="en-US" sz="1600" kern="120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  <a:sym typeface="Arial" pitchFamily="34" charset="0"/>
              </a:rPr>
              <a:t>Please complete your Online Session Evaluations after each session</a:t>
            </a:r>
          </a:p>
          <a:p>
            <a:pPr marL="187523" indent="-185738" algn="l" defTabSz="457200" rtl="0" eaLnBrk="0" fontAlgn="base" latinLnBrk="0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SzPct val="80000"/>
            </a:pPr>
            <a:r>
              <a:rPr lang="en-US" sz="1600" kern="120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  <a:sym typeface="Arial" pitchFamily="34" charset="0"/>
              </a:rPr>
              <a:t>Complete 4 Session Evaluations &amp; the Overall Conference Evaluation (available from Thursday) to receive your Cisco Live T-shirt</a:t>
            </a:r>
          </a:p>
          <a:p>
            <a:pPr marL="187523" indent="-185738" algn="l" defTabSz="457200" rtl="0" eaLnBrk="0" fontAlgn="base" latinLnBrk="0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SzPct val="80000"/>
            </a:pPr>
            <a:r>
              <a:rPr lang="en-US" sz="1600" kern="120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  <a:sym typeface="Arial" pitchFamily="34" charset="0"/>
              </a:rPr>
              <a:t>All surveys can be completed via the Cisco Events Mobile App or the Communication Stations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A2AA97-A752-0348-8104-24B9DF041A32}"/>
              </a:ext>
            </a:extLst>
          </p:cNvPr>
          <p:cNvSpPr txBox="1"/>
          <p:nvPr userDrawn="1"/>
        </p:nvSpPr>
        <p:spPr>
          <a:xfrm>
            <a:off x="445200" y="4133589"/>
            <a:ext cx="526336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140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Don’t forget: Cisco Live sessions will be available for viewing on-demand after the event at </a:t>
            </a:r>
            <a:r>
              <a:rPr lang="en-US" sz="1400" dirty="0" err="1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CiscoLive.cisco.com</a:t>
            </a:r>
            <a:r>
              <a:rPr lang="en-US" sz="140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/Online.</a:t>
            </a:r>
          </a:p>
        </p:txBody>
      </p:sp>
      <p:sp>
        <p:nvSpPr>
          <p:cNvPr id="15" name="Rectangle: Top Corners Rounded 42">
            <a:extLst>
              <a:ext uri="{FF2B5EF4-FFF2-40B4-BE49-F238E27FC236}">
                <a16:creationId xmlns:a16="http://schemas.microsoft.com/office/drawing/2014/main" id="{5F3A2BA0-4E2F-E34C-BF3B-FE65FE291114}"/>
              </a:ext>
            </a:extLst>
          </p:cNvPr>
          <p:cNvSpPr/>
          <p:nvPr userDrawn="1"/>
        </p:nvSpPr>
        <p:spPr>
          <a:xfrm rot="16200000">
            <a:off x="6263639" y="788670"/>
            <a:ext cx="2194560" cy="356616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AC6574-3020-2947-97EC-0E251868B15D}"/>
              </a:ext>
            </a:extLst>
          </p:cNvPr>
          <p:cNvGrpSpPr/>
          <p:nvPr userDrawn="1"/>
        </p:nvGrpSpPr>
        <p:grpSpPr>
          <a:xfrm>
            <a:off x="6228932" y="1967751"/>
            <a:ext cx="2262756" cy="1207998"/>
            <a:chOff x="6359458" y="1911709"/>
            <a:chExt cx="2262756" cy="1207998"/>
          </a:xfrm>
        </p:grpSpPr>
        <p:grpSp>
          <p:nvGrpSpPr>
            <p:cNvPr id="17" name="Group 221">
              <a:extLst>
                <a:ext uri="{FF2B5EF4-FFF2-40B4-BE49-F238E27FC236}">
                  <a16:creationId xmlns:a16="http://schemas.microsoft.com/office/drawing/2014/main" id="{373A86AC-B3BC-6941-90EC-19B0A3FAD24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59458" y="1911709"/>
              <a:ext cx="1700931" cy="1005840"/>
              <a:chOff x="2049" y="1143"/>
              <a:chExt cx="1664" cy="984"/>
            </a:xfrm>
          </p:grpSpPr>
          <p:sp>
            <p:nvSpPr>
              <p:cNvPr id="29" name="Freeform 222">
                <a:extLst>
                  <a:ext uri="{FF2B5EF4-FFF2-40B4-BE49-F238E27FC236}">
                    <a16:creationId xmlns:a16="http://schemas.microsoft.com/office/drawing/2014/main" id="{1613725E-BD98-6D43-9E9C-69249B6B4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9" y="2058"/>
                <a:ext cx="1664" cy="69"/>
              </a:xfrm>
              <a:custGeom>
                <a:avLst/>
                <a:gdLst>
                  <a:gd name="T0" fmla="*/ 687 w 701"/>
                  <a:gd name="T1" fmla="*/ 29 h 29"/>
                  <a:gd name="T2" fmla="*/ 15 w 701"/>
                  <a:gd name="T3" fmla="*/ 29 h 29"/>
                  <a:gd name="T4" fmla="*/ 0 w 701"/>
                  <a:gd name="T5" fmla="*/ 15 h 29"/>
                  <a:gd name="T6" fmla="*/ 0 w 701"/>
                  <a:gd name="T7" fmla="*/ 15 h 29"/>
                  <a:gd name="T8" fmla="*/ 15 w 701"/>
                  <a:gd name="T9" fmla="*/ 0 h 29"/>
                  <a:gd name="T10" fmla="*/ 687 w 701"/>
                  <a:gd name="T11" fmla="*/ 0 h 29"/>
                  <a:gd name="T12" fmla="*/ 701 w 701"/>
                  <a:gd name="T13" fmla="*/ 15 h 29"/>
                  <a:gd name="T14" fmla="*/ 701 w 701"/>
                  <a:gd name="T15" fmla="*/ 15 h 29"/>
                  <a:gd name="T16" fmla="*/ 687 w 701"/>
                  <a:gd name="T1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1" h="29">
                    <a:moveTo>
                      <a:pt x="687" y="29"/>
                    </a:moveTo>
                    <a:cubicBezTo>
                      <a:pt x="15" y="29"/>
                      <a:pt x="15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687" y="0"/>
                      <a:pt x="687" y="0"/>
                      <a:pt x="687" y="0"/>
                    </a:cubicBezTo>
                    <a:cubicBezTo>
                      <a:pt x="695" y="0"/>
                      <a:pt x="701" y="7"/>
                      <a:pt x="701" y="15"/>
                    </a:cubicBezTo>
                    <a:cubicBezTo>
                      <a:pt x="701" y="15"/>
                      <a:pt x="701" y="15"/>
                      <a:pt x="701" y="15"/>
                    </a:cubicBezTo>
                    <a:cubicBezTo>
                      <a:pt x="701" y="23"/>
                      <a:pt x="695" y="29"/>
                      <a:pt x="687" y="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30" name="Freeform 223">
                <a:extLst>
                  <a:ext uri="{FF2B5EF4-FFF2-40B4-BE49-F238E27FC236}">
                    <a16:creationId xmlns:a16="http://schemas.microsoft.com/office/drawing/2014/main" id="{A2BF5970-BE31-724C-B282-30DEA3ACE3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9" y="1143"/>
                <a:ext cx="1386" cy="835"/>
              </a:xfrm>
              <a:custGeom>
                <a:avLst/>
                <a:gdLst>
                  <a:gd name="T0" fmla="*/ 555 w 584"/>
                  <a:gd name="T1" fmla="*/ 351 h 351"/>
                  <a:gd name="T2" fmla="*/ 29 w 584"/>
                  <a:gd name="T3" fmla="*/ 351 h 351"/>
                  <a:gd name="T4" fmla="*/ 0 w 584"/>
                  <a:gd name="T5" fmla="*/ 322 h 351"/>
                  <a:gd name="T6" fmla="*/ 0 w 584"/>
                  <a:gd name="T7" fmla="*/ 30 h 351"/>
                  <a:gd name="T8" fmla="*/ 29 w 584"/>
                  <a:gd name="T9" fmla="*/ 0 h 351"/>
                  <a:gd name="T10" fmla="*/ 555 w 584"/>
                  <a:gd name="T11" fmla="*/ 0 h 351"/>
                  <a:gd name="T12" fmla="*/ 584 w 584"/>
                  <a:gd name="T13" fmla="*/ 30 h 351"/>
                  <a:gd name="T14" fmla="*/ 584 w 584"/>
                  <a:gd name="T15" fmla="*/ 322 h 351"/>
                  <a:gd name="T16" fmla="*/ 555 w 584"/>
                  <a:gd name="T17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4" h="351">
                    <a:moveTo>
                      <a:pt x="555" y="351"/>
                    </a:moveTo>
                    <a:cubicBezTo>
                      <a:pt x="29" y="351"/>
                      <a:pt x="29" y="351"/>
                      <a:pt x="29" y="351"/>
                    </a:cubicBezTo>
                    <a:cubicBezTo>
                      <a:pt x="13" y="351"/>
                      <a:pt x="0" y="338"/>
                      <a:pt x="0" y="322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4"/>
                      <a:pt x="13" y="0"/>
                      <a:pt x="29" y="0"/>
                    </a:cubicBezTo>
                    <a:cubicBezTo>
                      <a:pt x="555" y="0"/>
                      <a:pt x="555" y="0"/>
                      <a:pt x="555" y="0"/>
                    </a:cubicBezTo>
                    <a:cubicBezTo>
                      <a:pt x="571" y="0"/>
                      <a:pt x="584" y="14"/>
                      <a:pt x="584" y="30"/>
                    </a:cubicBezTo>
                    <a:cubicBezTo>
                      <a:pt x="584" y="322"/>
                      <a:pt x="584" y="322"/>
                      <a:pt x="584" y="322"/>
                    </a:cubicBezTo>
                    <a:cubicBezTo>
                      <a:pt x="584" y="338"/>
                      <a:pt x="571" y="351"/>
                      <a:pt x="555" y="351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31" name="Freeform 224">
                <a:extLst>
                  <a:ext uri="{FF2B5EF4-FFF2-40B4-BE49-F238E27FC236}">
                    <a16:creationId xmlns:a16="http://schemas.microsoft.com/office/drawing/2014/main" id="{553BDB1A-FDC4-1948-BBA2-745E4AE73C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89" y="1143"/>
                <a:ext cx="1386" cy="835"/>
              </a:xfrm>
              <a:custGeom>
                <a:avLst/>
                <a:gdLst>
                  <a:gd name="T0" fmla="*/ 552 w 584"/>
                  <a:gd name="T1" fmla="*/ 32 h 351"/>
                  <a:gd name="T2" fmla="*/ 552 w 584"/>
                  <a:gd name="T3" fmla="*/ 319 h 351"/>
                  <a:gd name="T4" fmla="*/ 32 w 584"/>
                  <a:gd name="T5" fmla="*/ 319 h 351"/>
                  <a:gd name="T6" fmla="*/ 32 w 584"/>
                  <a:gd name="T7" fmla="*/ 32 h 351"/>
                  <a:gd name="T8" fmla="*/ 552 w 584"/>
                  <a:gd name="T9" fmla="*/ 32 h 351"/>
                  <a:gd name="T10" fmla="*/ 555 w 584"/>
                  <a:gd name="T11" fmla="*/ 0 h 351"/>
                  <a:gd name="T12" fmla="*/ 29 w 584"/>
                  <a:gd name="T13" fmla="*/ 0 h 351"/>
                  <a:gd name="T14" fmla="*/ 0 w 584"/>
                  <a:gd name="T15" fmla="*/ 30 h 351"/>
                  <a:gd name="T16" fmla="*/ 0 w 584"/>
                  <a:gd name="T17" fmla="*/ 322 h 351"/>
                  <a:gd name="T18" fmla="*/ 29 w 584"/>
                  <a:gd name="T19" fmla="*/ 351 h 351"/>
                  <a:gd name="T20" fmla="*/ 555 w 584"/>
                  <a:gd name="T21" fmla="*/ 351 h 351"/>
                  <a:gd name="T22" fmla="*/ 584 w 584"/>
                  <a:gd name="T23" fmla="*/ 322 h 351"/>
                  <a:gd name="T24" fmla="*/ 584 w 584"/>
                  <a:gd name="T25" fmla="*/ 30 h 351"/>
                  <a:gd name="T26" fmla="*/ 555 w 584"/>
                  <a:gd name="T27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4" h="351">
                    <a:moveTo>
                      <a:pt x="552" y="32"/>
                    </a:moveTo>
                    <a:cubicBezTo>
                      <a:pt x="552" y="319"/>
                      <a:pt x="552" y="319"/>
                      <a:pt x="552" y="319"/>
                    </a:cubicBezTo>
                    <a:cubicBezTo>
                      <a:pt x="32" y="319"/>
                      <a:pt x="32" y="319"/>
                      <a:pt x="32" y="319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552" y="32"/>
                      <a:pt x="552" y="32"/>
                      <a:pt x="552" y="32"/>
                    </a:cubicBezTo>
                    <a:moveTo>
                      <a:pt x="55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4"/>
                      <a:pt x="0" y="3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0" y="338"/>
                      <a:pt x="13" y="351"/>
                      <a:pt x="29" y="351"/>
                    </a:cubicBezTo>
                    <a:cubicBezTo>
                      <a:pt x="555" y="351"/>
                      <a:pt x="555" y="351"/>
                      <a:pt x="555" y="351"/>
                    </a:cubicBezTo>
                    <a:cubicBezTo>
                      <a:pt x="571" y="351"/>
                      <a:pt x="584" y="338"/>
                      <a:pt x="584" y="322"/>
                    </a:cubicBezTo>
                    <a:cubicBezTo>
                      <a:pt x="584" y="30"/>
                      <a:pt x="584" y="30"/>
                      <a:pt x="584" y="30"/>
                    </a:cubicBezTo>
                    <a:cubicBezTo>
                      <a:pt x="584" y="14"/>
                      <a:pt x="571" y="0"/>
                      <a:pt x="5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391CE04-2341-D746-9602-8EFF364710E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61363" y="2479627"/>
              <a:ext cx="360851" cy="640080"/>
              <a:chOff x="839748" y="3892512"/>
              <a:chExt cx="167995" cy="297991"/>
            </a:xfrm>
          </p:grpSpPr>
          <p:sp>
            <p:nvSpPr>
              <p:cNvPr id="24" name="Freeform 307">
                <a:extLst>
                  <a:ext uri="{FF2B5EF4-FFF2-40B4-BE49-F238E27FC236}">
                    <a16:creationId xmlns:a16="http://schemas.microsoft.com/office/drawing/2014/main" id="{73AB88BE-F7C4-A746-A2C5-97F742044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748" y="3892512"/>
                <a:ext cx="167995" cy="297991"/>
              </a:xfrm>
              <a:custGeom>
                <a:avLst/>
                <a:gdLst>
                  <a:gd name="T0" fmla="*/ 62 w 71"/>
                  <a:gd name="T1" fmla="*/ 0 h 126"/>
                  <a:gd name="T2" fmla="*/ 9 w 71"/>
                  <a:gd name="T3" fmla="*/ 0 h 126"/>
                  <a:gd name="T4" fmla="*/ 0 w 71"/>
                  <a:gd name="T5" fmla="*/ 9 h 126"/>
                  <a:gd name="T6" fmla="*/ 0 w 71"/>
                  <a:gd name="T7" fmla="*/ 117 h 126"/>
                  <a:gd name="T8" fmla="*/ 9 w 71"/>
                  <a:gd name="T9" fmla="*/ 126 h 126"/>
                  <a:gd name="T10" fmla="*/ 62 w 71"/>
                  <a:gd name="T11" fmla="*/ 126 h 126"/>
                  <a:gd name="T12" fmla="*/ 71 w 71"/>
                  <a:gd name="T13" fmla="*/ 117 h 126"/>
                  <a:gd name="T14" fmla="*/ 71 w 71"/>
                  <a:gd name="T15" fmla="*/ 9 h 126"/>
                  <a:gd name="T16" fmla="*/ 62 w 71"/>
                  <a:gd name="T17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126">
                    <a:moveTo>
                      <a:pt x="6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0" y="122"/>
                      <a:pt x="4" y="126"/>
                      <a:pt x="9" y="126"/>
                    </a:cubicBezTo>
                    <a:cubicBezTo>
                      <a:pt x="62" y="126"/>
                      <a:pt x="62" y="126"/>
                      <a:pt x="62" y="126"/>
                    </a:cubicBezTo>
                    <a:cubicBezTo>
                      <a:pt x="67" y="126"/>
                      <a:pt x="71" y="122"/>
                      <a:pt x="71" y="117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25" name="Oval 308">
                <a:extLst>
                  <a:ext uri="{FF2B5EF4-FFF2-40B4-BE49-F238E27FC236}">
                    <a16:creationId xmlns:a16="http://schemas.microsoft.com/office/drawing/2014/main" id="{324B5321-FCAB-394D-B3A8-055510A69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747" y="4159503"/>
                <a:ext cx="18999" cy="1899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26" name="Freeform 309">
                <a:extLst>
                  <a:ext uri="{FF2B5EF4-FFF2-40B4-BE49-F238E27FC236}">
                    <a16:creationId xmlns:a16="http://schemas.microsoft.com/office/drawing/2014/main" id="{5CDF87C6-0453-6542-9D46-A85159F438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5746" y="3909509"/>
                <a:ext cx="35999" cy="2000"/>
              </a:xfrm>
              <a:custGeom>
                <a:avLst/>
                <a:gdLst>
                  <a:gd name="T0" fmla="*/ 15 w 15"/>
                  <a:gd name="T1" fmla="*/ 1 h 1"/>
                  <a:gd name="T2" fmla="*/ 0 w 15"/>
                  <a:gd name="T3" fmla="*/ 1 h 1"/>
                  <a:gd name="T4" fmla="*/ 0 w 15"/>
                  <a:gd name="T5" fmla="*/ 1 h 1"/>
                  <a:gd name="T6" fmla="*/ 0 w 15"/>
                  <a:gd name="T7" fmla="*/ 0 h 1"/>
                  <a:gd name="T8" fmla="*/ 15 w 15"/>
                  <a:gd name="T9" fmla="*/ 0 h 1"/>
                  <a:gd name="T10" fmla="*/ 15 w 15"/>
                  <a:gd name="T11" fmla="*/ 1 h 1"/>
                  <a:gd name="T12" fmla="*/ 15 w 15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">
                    <a:moveTo>
                      <a:pt x="15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27" name="Rectangle 310">
                <a:extLst>
                  <a:ext uri="{FF2B5EF4-FFF2-40B4-BE49-F238E27FC236}">
                    <a16:creationId xmlns:a16="http://schemas.microsoft.com/office/drawing/2014/main" id="{CC2AB2F8-C961-5643-8211-A6AFFCE08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6747" y="3935508"/>
                <a:ext cx="133996" cy="20599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28" name="Rectangle 311">
                <a:extLst>
                  <a:ext uri="{FF2B5EF4-FFF2-40B4-BE49-F238E27FC236}">
                    <a16:creationId xmlns:a16="http://schemas.microsoft.com/office/drawing/2014/main" id="{D21133E0-D9F8-CC4C-BD2D-E82A7CDE6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6747" y="3935508"/>
                <a:ext cx="133996" cy="205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1DB77EF-C09D-9D42-8B12-7F3ADD38401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60129" y="2296296"/>
              <a:ext cx="621753" cy="822960"/>
              <a:chOff x="1631724" y="3365526"/>
              <a:chExt cx="342990" cy="453986"/>
            </a:xfrm>
          </p:grpSpPr>
          <p:sp>
            <p:nvSpPr>
              <p:cNvPr id="20" name="Freeform 312">
                <a:extLst>
                  <a:ext uri="{FF2B5EF4-FFF2-40B4-BE49-F238E27FC236}">
                    <a16:creationId xmlns:a16="http://schemas.microsoft.com/office/drawing/2014/main" id="{5A17FFCD-31E8-4F4A-A398-CDA871595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1724" y="3365526"/>
                <a:ext cx="342990" cy="453986"/>
              </a:xfrm>
              <a:custGeom>
                <a:avLst/>
                <a:gdLst>
                  <a:gd name="T0" fmla="*/ 132 w 145"/>
                  <a:gd name="T1" fmla="*/ 0 h 192"/>
                  <a:gd name="T2" fmla="*/ 13 w 145"/>
                  <a:gd name="T3" fmla="*/ 0 h 192"/>
                  <a:gd name="T4" fmla="*/ 0 w 145"/>
                  <a:gd name="T5" fmla="*/ 13 h 192"/>
                  <a:gd name="T6" fmla="*/ 0 w 145"/>
                  <a:gd name="T7" fmla="*/ 180 h 192"/>
                  <a:gd name="T8" fmla="*/ 13 w 145"/>
                  <a:gd name="T9" fmla="*/ 192 h 192"/>
                  <a:gd name="T10" fmla="*/ 132 w 145"/>
                  <a:gd name="T11" fmla="*/ 192 h 192"/>
                  <a:gd name="T12" fmla="*/ 145 w 145"/>
                  <a:gd name="T13" fmla="*/ 180 h 192"/>
                  <a:gd name="T14" fmla="*/ 145 w 145"/>
                  <a:gd name="T15" fmla="*/ 13 h 192"/>
                  <a:gd name="T16" fmla="*/ 132 w 145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5" h="192">
                    <a:moveTo>
                      <a:pt x="132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180"/>
                      <a:pt x="0" y="180"/>
                      <a:pt x="0" y="180"/>
                    </a:cubicBezTo>
                    <a:cubicBezTo>
                      <a:pt x="0" y="187"/>
                      <a:pt x="6" y="192"/>
                      <a:pt x="13" y="192"/>
                    </a:cubicBezTo>
                    <a:cubicBezTo>
                      <a:pt x="132" y="192"/>
                      <a:pt x="132" y="192"/>
                      <a:pt x="132" y="192"/>
                    </a:cubicBezTo>
                    <a:cubicBezTo>
                      <a:pt x="139" y="192"/>
                      <a:pt x="145" y="187"/>
                      <a:pt x="145" y="180"/>
                    </a:cubicBezTo>
                    <a:cubicBezTo>
                      <a:pt x="145" y="13"/>
                      <a:pt x="145" y="13"/>
                      <a:pt x="145" y="13"/>
                    </a:cubicBezTo>
                    <a:cubicBezTo>
                      <a:pt x="145" y="6"/>
                      <a:pt x="139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21" name="Oval 313">
                <a:extLst>
                  <a:ext uri="{FF2B5EF4-FFF2-40B4-BE49-F238E27FC236}">
                    <a16:creationId xmlns:a16="http://schemas.microsoft.com/office/drawing/2014/main" id="{01B6519D-CA0E-564C-9BAB-781F560B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7719" y="3769499"/>
                <a:ext cx="30999" cy="2999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22" name="Freeform 314">
                <a:extLst>
                  <a:ext uri="{FF2B5EF4-FFF2-40B4-BE49-F238E27FC236}">
                    <a16:creationId xmlns:a16="http://schemas.microsoft.com/office/drawing/2014/main" id="{FC522D34-DF62-8341-96F7-B5AA0776FA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719" y="3590519"/>
                <a:ext cx="56998" cy="4000"/>
              </a:xfrm>
              <a:custGeom>
                <a:avLst/>
                <a:gdLst>
                  <a:gd name="T0" fmla="*/ 23 w 24"/>
                  <a:gd name="T1" fmla="*/ 2 h 2"/>
                  <a:gd name="T2" fmla="*/ 1 w 24"/>
                  <a:gd name="T3" fmla="*/ 2 h 2"/>
                  <a:gd name="T4" fmla="*/ 0 w 24"/>
                  <a:gd name="T5" fmla="*/ 1 h 2"/>
                  <a:gd name="T6" fmla="*/ 1 w 24"/>
                  <a:gd name="T7" fmla="*/ 0 h 2"/>
                  <a:gd name="T8" fmla="*/ 23 w 24"/>
                  <a:gd name="T9" fmla="*/ 0 h 2"/>
                  <a:gd name="T10" fmla="*/ 24 w 24"/>
                  <a:gd name="T11" fmla="*/ 1 h 2"/>
                  <a:gd name="T12" fmla="*/ 23 w 24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">
                    <a:moveTo>
                      <a:pt x="23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4" y="0"/>
                      <a:pt x="24" y="1"/>
                    </a:cubicBezTo>
                    <a:cubicBezTo>
                      <a:pt x="24" y="2"/>
                      <a:pt x="23" y="2"/>
                      <a:pt x="23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23" name="Rectangle 315">
                <a:extLst>
                  <a:ext uri="{FF2B5EF4-FFF2-40B4-BE49-F238E27FC236}">
                    <a16:creationId xmlns:a16="http://schemas.microsoft.com/office/drawing/2014/main" id="{25FFBA06-5031-7043-9061-A159DFFEF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7723" y="3421957"/>
                <a:ext cx="290991" cy="33399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6573073-BCB0-0C43-BB97-AFB46D5E83D2}"/>
              </a:ext>
            </a:extLst>
          </p:cNvPr>
          <p:cNvSpPr txBox="1"/>
          <p:nvPr userDrawn="1"/>
        </p:nvSpPr>
        <p:spPr>
          <a:xfrm>
            <a:off x="445200" y="403546"/>
            <a:ext cx="828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  <a:sym typeface="Arial" pitchFamily="34" charset="0"/>
              </a:rPr>
              <a:t>Complete your online session evaluation</a:t>
            </a:r>
            <a:endParaRPr lang="en-GB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6B753-B180-0A48-B2C6-D1BFDF2E5F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610744"/>
            <a:r>
              <a:rPr lang="en-GB"/>
              <a:t>Presentation ID</a:t>
            </a:r>
          </a:p>
        </p:txBody>
      </p:sp>
    </p:spTree>
    <p:extLst>
      <p:ext uri="{BB962C8B-B14F-4D97-AF65-F5344CB8AC3E}">
        <p14:creationId xmlns:p14="http://schemas.microsoft.com/office/powerpoint/2010/main" val="37147519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_Evalua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464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CiscoSansTT Light" panose="020B0503020201020303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reeform 1">
            <a:extLst>
              <a:ext uri="{FF2B5EF4-FFF2-40B4-BE49-F238E27FC236}">
                <a16:creationId xmlns:a16="http://schemas.microsoft.com/office/drawing/2014/main" id="{E0DF8860-6BD9-40BD-9677-FF38FCF32081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00F1D0-6918-3D45-B369-851A5BDD59F0}"/>
              </a:ext>
            </a:extLst>
          </p:cNvPr>
          <p:cNvSpPr txBox="1"/>
          <p:nvPr userDrawn="1"/>
        </p:nvSpPr>
        <p:spPr>
          <a:xfrm>
            <a:off x="445201" y="4133589"/>
            <a:ext cx="412680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1100" dirty="0">
                <a:solidFill>
                  <a:schemeClr val="bg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Don’t forget: Cisco Live sessions will be available for viewing on demand after the event at ciscolive.cisco.com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BAE579-FCBD-6044-BC4F-03C6217DA900}"/>
              </a:ext>
            </a:extLst>
          </p:cNvPr>
          <p:cNvGrpSpPr/>
          <p:nvPr userDrawn="1"/>
        </p:nvGrpSpPr>
        <p:grpSpPr>
          <a:xfrm>
            <a:off x="5087007" y="1665182"/>
            <a:ext cx="3425702" cy="1828850"/>
            <a:chOff x="6359458" y="1911709"/>
            <a:chExt cx="2262756" cy="1207998"/>
          </a:xfrm>
        </p:grpSpPr>
        <p:grpSp>
          <p:nvGrpSpPr>
            <p:cNvPr id="16" name="Group 221">
              <a:extLst>
                <a:ext uri="{FF2B5EF4-FFF2-40B4-BE49-F238E27FC236}">
                  <a16:creationId xmlns:a16="http://schemas.microsoft.com/office/drawing/2014/main" id="{0AAB3FC0-C504-CF4A-A4BE-4ACD8BC8C0B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59458" y="1911709"/>
              <a:ext cx="1700931" cy="1005840"/>
              <a:chOff x="2049" y="1143"/>
              <a:chExt cx="1664" cy="984"/>
            </a:xfrm>
          </p:grpSpPr>
          <p:sp>
            <p:nvSpPr>
              <p:cNvPr id="29" name="Freeform 222">
                <a:extLst>
                  <a:ext uri="{FF2B5EF4-FFF2-40B4-BE49-F238E27FC236}">
                    <a16:creationId xmlns:a16="http://schemas.microsoft.com/office/drawing/2014/main" id="{6679BB5F-39A5-1A41-B581-9318EB7B8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9" y="2058"/>
                <a:ext cx="1664" cy="69"/>
              </a:xfrm>
              <a:custGeom>
                <a:avLst/>
                <a:gdLst>
                  <a:gd name="T0" fmla="*/ 687 w 701"/>
                  <a:gd name="T1" fmla="*/ 29 h 29"/>
                  <a:gd name="T2" fmla="*/ 15 w 701"/>
                  <a:gd name="T3" fmla="*/ 29 h 29"/>
                  <a:gd name="T4" fmla="*/ 0 w 701"/>
                  <a:gd name="T5" fmla="*/ 15 h 29"/>
                  <a:gd name="T6" fmla="*/ 0 w 701"/>
                  <a:gd name="T7" fmla="*/ 15 h 29"/>
                  <a:gd name="T8" fmla="*/ 15 w 701"/>
                  <a:gd name="T9" fmla="*/ 0 h 29"/>
                  <a:gd name="T10" fmla="*/ 687 w 701"/>
                  <a:gd name="T11" fmla="*/ 0 h 29"/>
                  <a:gd name="T12" fmla="*/ 701 w 701"/>
                  <a:gd name="T13" fmla="*/ 15 h 29"/>
                  <a:gd name="T14" fmla="*/ 701 w 701"/>
                  <a:gd name="T15" fmla="*/ 15 h 29"/>
                  <a:gd name="T16" fmla="*/ 687 w 701"/>
                  <a:gd name="T1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1" h="29">
                    <a:moveTo>
                      <a:pt x="687" y="29"/>
                    </a:moveTo>
                    <a:cubicBezTo>
                      <a:pt x="15" y="29"/>
                      <a:pt x="15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687" y="0"/>
                      <a:pt x="687" y="0"/>
                      <a:pt x="687" y="0"/>
                    </a:cubicBezTo>
                    <a:cubicBezTo>
                      <a:pt x="695" y="0"/>
                      <a:pt x="701" y="7"/>
                      <a:pt x="701" y="15"/>
                    </a:cubicBezTo>
                    <a:cubicBezTo>
                      <a:pt x="701" y="15"/>
                      <a:pt x="701" y="15"/>
                      <a:pt x="701" y="15"/>
                    </a:cubicBezTo>
                    <a:cubicBezTo>
                      <a:pt x="701" y="23"/>
                      <a:pt x="695" y="29"/>
                      <a:pt x="687" y="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30" name="Freeform 223">
                <a:extLst>
                  <a:ext uri="{FF2B5EF4-FFF2-40B4-BE49-F238E27FC236}">
                    <a16:creationId xmlns:a16="http://schemas.microsoft.com/office/drawing/2014/main" id="{B5F09947-FF0D-7C4D-A152-EB991F3F37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9" y="1143"/>
                <a:ext cx="1386" cy="835"/>
              </a:xfrm>
              <a:custGeom>
                <a:avLst/>
                <a:gdLst>
                  <a:gd name="T0" fmla="*/ 555 w 584"/>
                  <a:gd name="T1" fmla="*/ 351 h 351"/>
                  <a:gd name="T2" fmla="*/ 29 w 584"/>
                  <a:gd name="T3" fmla="*/ 351 h 351"/>
                  <a:gd name="T4" fmla="*/ 0 w 584"/>
                  <a:gd name="T5" fmla="*/ 322 h 351"/>
                  <a:gd name="T6" fmla="*/ 0 w 584"/>
                  <a:gd name="T7" fmla="*/ 30 h 351"/>
                  <a:gd name="T8" fmla="*/ 29 w 584"/>
                  <a:gd name="T9" fmla="*/ 0 h 351"/>
                  <a:gd name="T10" fmla="*/ 555 w 584"/>
                  <a:gd name="T11" fmla="*/ 0 h 351"/>
                  <a:gd name="T12" fmla="*/ 584 w 584"/>
                  <a:gd name="T13" fmla="*/ 30 h 351"/>
                  <a:gd name="T14" fmla="*/ 584 w 584"/>
                  <a:gd name="T15" fmla="*/ 322 h 351"/>
                  <a:gd name="T16" fmla="*/ 555 w 584"/>
                  <a:gd name="T17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4" h="351">
                    <a:moveTo>
                      <a:pt x="555" y="351"/>
                    </a:moveTo>
                    <a:cubicBezTo>
                      <a:pt x="29" y="351"/>
                      <a:pt x="29" y="351"/>
                      <a:pt x="29" y="351"/>
                    </a:cubicBezTo>
                    <a:cubicBezTo>
                      <a:pt x="13" y="351"/>
                      <a:pt x="0" y="338"/>
                      <a:pt x="0" y="322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4"/>
                      <a:pt x="13" y="0"/>
                      <a:pt x="29" y="0"/>
                    </a:cubicBezTo>
                    <a:cubicBezTo>
                      <a:pt x="555" y="0"/>
                      <a:pt x="555" y="0"/>
                      <a:pt x="555" y="0"/>
                    </a:cubicBezTo>
                    <a:cubicBezTo>
                      <a:pt x="571" y="0"/>
                      <a:pt x="584" y="14"/>
                      <a:pt x="584" y="30"/>
                    </a:cubicBezTo>
                    <a:cubicBezTo>
                      <a:pt x="584" y="322"/>
                      <a:pt x="584" y="322"/>
                      <a:pt x="584" y="322"/>
                    </a:cubicBezTo>
                    <a:cubicBezTo>
                      <a:pt x="584" y="338"/>
                      <a:pt x="571" y="351"/>
                      <a:pt x="555" y="351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31" name="Freeform 224">
                <a:extLst>
                  <a:ext uri="{FF2B5EF4-FFF2-40B4-BE49-F238E27FC236}">
                    <a16:creationId xmlns:a16="http://schemas.microsoft.com/office/drawing/2014/main" id="{6DCBCC0E-02AA-674C-A45F-03C1AA4D0A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89" y="1143"/>
                <a:ext cx="1386" cy="835"/>
              </a:xfrm>
              <a:custGeom>
                <a:avLst/>
                <a:gdLst>
                  <a:gd name="T0" fmla="*/ 552 w 584"/>
                  <a:gd name="T1" fmla="*/ 32 h 351"/>
                  <a:gd name="T2" fmla="*/ 552 w 584"/>
                  <a:gd name="T3" fmla="*/ 319 h 351"/>
                  <a:gd name="T4" fmla="*/ 32 w 584"/>
                  <a:gd name="T5" fmla="*/ 319 h 351"/>
                  <a:gd name="T6" fmla="*/ 32 w 584"/>
                  <a:gd name="T7" fmla="*/ 32 h 351"/>
                  <a:gd name="T8" fmla="*/ 552 w 584"/>
                  <a:gd name="T9" fmla="*/ 32 h 351"/>
                  <a:gd name="T10" fmla="*/ 555 w 584"/>
                  <a:gd name="T11" fmla="*/ 0 h 351"/>
                  <a:gd name="T12" fmla="*/ 29 w 584"/>
                  <a:gd name="T13" fmla="*/ 0 h 351"/>
                  <a:gd name="T14" fmla="*/ 0 w 584"/>
                  <a:gd name="T15" fmla="*/ 30 h 351"/>
                  <a:gd name="T16" fmla="*/ 0 w 584"/>
                  <a:gd name="T17" fmla="*/ 322 h 351"/>
                  <a:gd name="T18" fmla="*/ 29 w 584"/>
                  <a:gd name="T19" fmla="*/ 351 h 351"/>
                  <a:gd name="T20" fmla="*/ 555 w 584"/>
                  <a:gd name="T21" fmla="*/ 351 h 351"/>
                  <a:gd name="T22" fmla="*/ 584 w 584"/>
                  <a:gd name="T23" fmla="*/ 322 h 351"/>
                  <a:gd name="T24" fmla="*/ 584 w 584"/>
                  <a:gd name="T25" fmla="*/ 30 h 351"/>
                  <a:gd name="T26" fmla="*/ 555 w 584"/>
                  <a:gd name="T27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4" h="351">
                    <a:moveTo>
                      <a:pt x="552" y="32"/>
                    </a:moveTo>
                    <a:cubicBezTo>
                      <a:pt x="552" y="319"/>
                      <a:pt x="552" y="319"/>
                      <a:pt x="552" y="319"/>
                    </a:cubicBezTo>
                    <a:cubicBezTo>
                      <a:pt x="32" y="319"/>
                      <a:pt x="32" y="319"/>
                      <a:pt x="32" y="319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552" y="32"/>
                      <a:pt x="552" y="32"/>
                      <a:pt x="552" y="32"/>
                    </a:cubicBezTo>
                    <a:moveTo>
                      <a:pt x="55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4"/>
                      <a:pt x="0" y="3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0" y="338"/>
                      <a:pt x="13" y="351"/>
                      <a:pt x="29" y="351"/>
                    </a:cubicBezTo>
                    <a:cubicBezTo>
                      <a:pt x="555" y="351"/>
                      <a:pt x="555" y="351"/>
                      <a:pt x="555" y="351"/>
                    </a:cubicBezTo>
                    <a:cubicBezTo>
                      <a:pt x="571" y="351"/>
                      <a:pt x="584" y="338"/>
                      <a:pt x="584" y="322"/>
                    </a:cubicBezTo>
                    <a:cubicBezTo>
                      <a:pt x="584" y="30"/>
                      <a:pt x="584" y="30"/>
                      <a:pt x="584" y="30"/>
                    </a:cubicBezTo>
                    <a:cubicBezTo>
                      <a:pt x="584" y="14"/>
                      <a:pt x="571" y="0"/>
                      <a:pt x="5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8A4036A-681C-734D-97CA-CDBE230F11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61363" y="2479627"/>
              <a:ext cx="360851" cy="640080"/>
              <a:chOff x="839748" y="3892512"/>
              <a:chExt cx="167995" cy="297991"/>
            </a:xfrm>
          </p:grpSpPr>
          <p:sp>
            <p:nvSpPr>
              <p:cNvPr id="24" name="Freeform 307">
                <a:extLst>
                  <a:ext uri="{FF2B5EF4-FFF2-40B4-BE49-F238E27FC236}">
                    <a16:creationId xmlns:a16="http://schemas.microsoft.com/office/drawing/2014/main" id="{8EC23367-7111-C642-8298-EF52C46A7D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748" y="3892512"/>
                <a:ext cx="167995" cy="297991"/>
              </a:xfrm>
              <a:custGeom>
                <a:avLst/>
                <a:gdLst>
                  <a:gd name="T0" fmla="*/ 62 w 71"/>
                  <a:gd name="T1" fmla="*/ 0 h 126"/>
                  <a:gd name="T2" fmla="*/ 9 w 71"/>
                  <a:gd name="T3" fmla="*/ 0 h 126"/>
                  <a:gd name="T4" fmla="*/ 0 w 71"/>
                  <a:gd name="T5" fmla="*/ 9 h 126"/>
                  <a:gd name="T6" fmla="*/ 0 w 71"/>
                  <a:gd name="T7" fmla="*/ 117 h 126"/>
                  <a:gd name="T8" fmla="*/ 9 w 71"/>
                  <a:gd name="T9" fmla="*/ 126 h 126"/>
                  <a:gd name="T10" fmla="*/ 62 w 71"/>
                  <a:gd name="T11" fmla="*/ 126 h 126"/>
                  <a:gd name="T12" fmla="*/ 71 w 71"/>
                  <a:gd name="T13" fmla="*/ 117 h 126"/>
                  <a:gd name="T14" fmla="*/ 71 w 71"/>
                  <a:gd name="T15" fmla="*/ 9 h 126"/>
                  <a:gd name="T16" fmla="*/ 62 w 71"/>
                  <a:gd name="T17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126">
                    <a:moveTo>
                      <a:pt x="6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0" y="122"/>
                      <a:pt x="4" y="126"/>
                      <a:pt x="9" y="126"/>
                    </a:cubicBezTo>
                    <a:cubicBezTo>
                      <a:pt x="62" y="126"/>
                      <a:pt x="62" y="126"/>
                      <a:pt x="62" y="126"/>
                    </a:cubicBezTo>
                    <a:cubicBezTo>
                      <a:pt x="67" y="126"/>
                      <a:pt x="71" y="122"/>
                      <a:pt x="71" y="117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25" name="Oval 308">
                <a:extLst>
                  <a:ext uri="{FF2B5EF4-FFF2-40B4-BE49-F238E27FC236}">
                    <a16:creationId xmlns:a16="http://schemas.microsoft.com/office/drawing/2014/main" id="{4894CE39-2F98-2C4F-AC2D-57CEB2833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747" y="4159503"/>
                <a:ext cx="18999" cy="1899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26" name="Freeform 309">
                <a:extLst>
                  <a:ext uri="{FF2B5EF4-FFF2-40B4-BE49-F238E27FC236}">
                    <a16:creationId xmlns:a16="http://schemas.microsoft.com/office/drawing/2014/main" id="{8379F013-AC71-8046-9D92-B8A7606BD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5746" y="3909509"/>
                <a:ext cx="35999" cy="2000"/>
              </a:xfrm>
              <a:custGeom>
                <a:avLst/>
                <a:gdLst>
                  <a:gd name="T0" fmla="*/ 15 w 15"/>
                  <a:gd name="T1" fmla="*/ 1 h 1"/>
                  <a:gd name="T2" fmla="*/ 0 w 15"/>
                  <a:gd name="T3" fmla="*/ 1 h 1"/>
                  <a:gd name="T4" fmla="*/ 0 w 15"/>
                  <a:gd name="T5" fmla="*/ 1 h 1"/>
                  <a:gd name="T6" fmla="*/ 0 w 15"/>
                  <a:gd name="T7" fmla="*/ 0 h 1"/>
                  <a:gd name="T8" fmla="*/ 15 w 15"/>
                  <a:gd name="T9" fmla="*/ 0 h 1"/>
                  <a:gd name="T10" fmla="*/ 15 w 15"/>
                  <a:gd name="T11" fmla="*/ 1 h 1"/>
                  <a:gd name="T12" fmla="*/ 15 w 15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">
                    <a:moveTo>
                      <a:pt x="15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27" name="Rectangle 310">
                <a:extLst>
                  <a:ext uri="{FF2B5EF4-FFF2-40B4-BE49-F238E27FC236}">
                    <a16:creationId xmlns:a16="http://schemas.microsoft.com/office/drawing/2014/main" id="{3551E5E3-82B8-8F4E-8B13-1FBFD26EC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6747" y="3935508"/>
                <a:ext cx="133996" cy="20599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28" name="Rectangle 311">
                <a:extLst>
                  <a:ext uri="{FF2B5EF4-FFF2-40B4-BE49-F238E27FC236}">
                    <a16:creationId xmlns:a16="http://schemas.microsoft.com/office/drawing/2014/main" id="{D78F8C37-C835-0A4B-8A4D-4DE7BAC96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6747" y="3935508"/>
                <a:ext cx="133996" cy="205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F8EC2B9-0078-C742-A46D-30B57EBF120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60129" y="2296296"/>
              <a:ext cx="621753" cy="822960"/>
              <a:chOff x="1631724" y="3365526"/>
              <a:chExt cx="342990" cy="453986"/>
            </a:xfrm>
          </p:grpSpPr>
          <p:sp>
            <p:nvSpPr>
              <p:cNvPr id="19" name="Freeform 312">
                <a:extLst>
                  <a:ext uri="{FF2B5EF4-FFF2-40B4-BE49-F238E27FC236}">
                    <a16:creationId xmlns:a16="http://schemas.microsoft.com/office/drawing/2014/main" id="{25DFC706-A480-434A-9C55-47139E6C8D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1724" y="3365526"/>
                <a:ext cx="342990" cy="453986"/>
              </a:xfrm>
              <a:custGeom>
                <a:avLst/>
                <a:gdLst>
                  <a:gd name="T0" fmla="*/ 132 w 145"/>
                  <a:gd name="T1" fmla="*/ 0 h 192"/>
                  <a:gd name="T2" fmla="*/ 13 w 145"/>
                  <a:gd name="T3" fmla="*/ 0 h 192"/>
                  <a:gd name="T4" fmla="*/ 0 w 145"/>
                  <a:gd name="T5" fmla="*/ 13 h 192"/>
                  <a:gd name="T6" fmla="*/ 0 w 145"/>
                  <a:gd name="T7" fmla="*/ 180 h 192"/>
                  <a:gd name="T8" fmla="*/ 13 w 145"/>
                  <a:gd name="T9" fmla="*/ 192 h 192"/>
                  <a:gd name="T10" fmla="*/ 132 w 145"/>
                  <a:gd name="T11" fmla="*/ 192 h 192"/>
                  <a:gd name="T12" fmla="*/ 145 w 145"/>
                  <a:gd name="T13" fmla="*/ 180 h 192"/>
                  <a:gd name="T14" fmla="*/ 145 w 145"/>
                  <a:gd name="T15" fmla="*/ 13 h 192"/>
                  <a:gd name="T16" fmla="*/ 132 w 145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5" h="192">
                    <a:moveTo>
                      <a:pt x="132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180"/>
                      <a:pt x="0" y="180"/>
                      <a:pt x="0" y="180"/>
                    </a:cubicBezTo>
                    <a:cubicBezTo>
                      <a:pt x="0" y="187"/>
                      <a:pt x="6" y="192"/>
                      <a:pt x="13" y="192"/>
                    </a:cubicBezTo>
                    <a:cubicBezTo>
                      <a:pt x="132" y="192"/>
                      <a:pt x="132" y="192"/>
                      <a:pt x="132" y="192"/>
                    </a:cubicBezTo>
                    <a:cubicBezTo>
                      <a:pt x="139" y="192"/>
                      <a:pt x="145" y="187"/>
                      <a:pt x="145" y="180"/>
                    </a:cubicBezTo>
                    <a:cubicBezTo>
                      <a:pt x="145" y="13"/>
                      <a:pt x="145" y="13"/>
                      <a:pt x="145" y="13"/>
                    </a:cubicBezTo>
                    <a:cubicBezTo>
                      <a:pt x="145" y="6"/>
                      <a:pt x="139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20" name="Oval 313">
                <a:extLst>
                  <a:ext uri="{FF2B5EF4-FFF2-40B4-BE49-F238E27FC236}">
                    <a16:creationId xmlns:a16="http://schemas.microsoft.com/office/drawing/2014/main" id="{14D3C7BE-791F-A541-A963-A5C12DD0FF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7719" y="3769499"/>
                <a:ext cx="30999" cy="2999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21" name="Freeform 314">
                <a:extLst>
                  <a:ext uri="{FF2B5EF4-FFF2-40B4-BE49-F238E27FC236}">
                    <a16:creationId xmlns:a16="http://schemas.microsoft.com/office/drawing/2014/main" id="{FC4A49B9-E58D-4F46-BBC5-BF381A520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719" y="3590519"/>
                <a:ext cx="56998" cy="4000"/>
              </a:xfrm>
              <a:custGeom>
                <a:avLst/>
                <a:gdLst>
                  <a:gd name="T0" fmla="*/ 23 w 24"/>
                  <a:gd name="T1" fmla="*/ 2 h 2"/>
                  <a:gd name="T2" fmla="*/ 1 w 24"/>
                  <a:gd name="T3" fmla="*/ 2 h 2"/>
                  <a:gd name="T4" fmla="*/ 0 w 24"/>
                  <a:gd name="T5" fmla="*/ 1 h 2"/>
                  <a:gd name="T6" fmla="*/ 1 w 24"/>
                  <a:gd name="T7" fmla="*/ 0 h 2"/>
                  <a:gd name="T8" fmla="*/ 23 w 24"/>
                  <a:gd name="T9" fmla="*/ 0 h 2"/>
                  <a:gd name="T10" fmla="*/ 24 w 24"/>
                  <a:gd name="T11" fmla="*/ 1 h 2"/>
                  <a:gd name="T12" fmla="*/ 23 w 24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">
                    <a:moveTo>
                      <a:pt x="23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4" y="0"/>
                      <a:pt x="24" y="1"/>
                    </a:cubicBezTo>
                    <a:cubicBezTo>
                      <a:pt x="24" y="2"/>
                      <a:pt x="23" y="2"/>
                      <a:pt x="23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23" name="Rectangle 315">
                <a:extLst>
                  <a:ext uri="{FF2B5EF4-FFF2-40B4-BE49-F238E27FC236}">
                    <a16:creationId xmlns:a16="http://schemas.microsoft.com/office/drawing/2014/main" id="{9E4925DA-F17C-1F41-8093-433FD8E62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7723" y="3421957"/>
                <a:ext cx="290991" cy="33399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7D5D959-E208-1249-9F2D-700B9B2BC5C2}"/>
              </a:ext>
            </a:extLst>
          </p:cNvPr>
          <p:cNvSpPr txBox="1"/>
          <p:nvPr userDrawn="1"/>
        </p:nvSpPr>
        <p:spPr>
          <a:xfrm>
            <a:off x="462301" y="1665182"/>
            <a:ext cx="3915970" cy="214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7523" marR="0" lvl="0" indent="-185738" algn="l" defTabSz="457200" rtl="0" eaLnBrk="0" fontAlgn="base" latinLnBrk="0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005073"/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/>
                <a:ea typeface="ＭＳ Ｐゴシック" charset="0"/>
                <a:cs typeface="CiscoSansTT Light" panose="020B0503020201020303" pitchFamily="34" charset="0"/>
                <a:sym typeface="Arial" pitchFamily="34" charset="0"/>
              </a:rPr>
              <a:t>Please complete your Online Session Survey after each session</a:t>
            </a:r>
          </a:p>
          <a:p>
            <a:pPr marL="187523" marR="0" lvl="0" indent="-185738" algn="l" defTabSz="457200" rtl="0" eaLnBrk="0" fontAlgn="base" latinLnBrk="0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005073"/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/>
                <a:ea typeface="ＭＳ Ｐゴシック" charset="0"/>
                <a:cs typeface="CiscoSansTT Light" panose="020B0503020201020303" pitchFamily="34" charset="0"/>
                <a:sym typeface="Arial" pitchFamily="34" charset="0"/>
              </a:rPr>
              <a:t>Complete 4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/>
                <a:ea typeface="ＭＳ Ｐゴシック" charset="0"/>
                <a:cs typeface="CiscoSansTT Light" panose="020B0503020201020303" pitchFamily="34" charset="0"/>
                <a:sym typeface="Arial" pitchFamily="34" charset="0"/>
              </a:rPr>
              <a:t>Session Surveys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/>
                <a:ea typeface="ＭＳ Ｐゴシック" charset="0"/>
                <a:cs typeface="CiscoSansTT Light" panose="020B0503020201020303" pitchFamily="34" charset="0"/>
                <a:sym typeface="Arial" pitchFamily="34" charset="0"/>
              </a:rPr>
              <a:t>&amp; the Overall Conference Survey (available from Thursday) to receive your Cisco Live T-shirt</a:t>
            </a:r>
          </a:p>
          <a:p>
            <a:pPr marL="187523" marR="0" lvl="0" indent="-185738" algn="l" defTabSz="457200" rtl="0" eaLnBrk="0" fontAlgn="base" latinLnBrk="0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005073"/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/>
                <a:ea typeface="ＭＳ Ｐゴシック" charset="0"/>
                <a:cs typeface="CiscoSansTT Light" panose="020B0503020201020303" pitchFamily="34" charset="0"/>
                <a:sym typeface="Arial" pitchFamily="34" charset="0"/>
              </a:rPr>
              <a:t>All surveys can be completed via the Cisco Events Mobile App or the Communication Stations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AA209-62BF-8347-813C-8077B0BECA87}"/>
              </a:ext>
            </a:extLst>
          </p:cNvPr>
          <p:cNvSpPr txBox="1"/>
          <p:nvPr userDrawn="1"/>
        </p:nvSpPr>
        <p:spPr>
          <a:xfrm>
            <a:off x="445200" y="403546"/>
            <a:ext cx="41268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  <a:sym typeface="Arial" pitchFamily="34" charset="0"/>
              </a:rPr>
              <a:t>Complete your online session survey</a:t>
            </a:r>
            <a:endParaRPr lang="en-GB" dirty="0">
              <a:latin typeface="+mn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5BDB56-EA96-594E-991F-0A9C4F38D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10744"/>
            <a:r>
              <a:rPr lang="en-GB"/>
              <a:t>Presentation 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2887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_Your_Edu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A58CBD7-97DB-4443-B1FB-51B43048033D}"/>
              </a:ext>
            </a:extLst>
          </p:cNvPr>
          <p:cNvSpPr/>
          <p:nvPr userDrawn="1"/>
        </p:nvSpPr>
        <p:spPr bwMode="auto">
          <a:xfrm>
            <a:off x="-9145" y="4676775"/>
            <a:ext cx="9153145" cy="46672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marL="0" marR="0" lvl="0" indent="0" algn="ctr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Light" panose="020B0503020201020303" pitchFamily="34" charset="0"/>
              <a:ea typeface="Arial" pitchFamily="-107" charset="0"/>
              <a:cs typeface="CiscoSansTT Light" panose="020B0503020201020303" pitchFamily="34" charset="0"/>
              <a:sym typeface="Arial" pitchFamily="-107" charset="0"/>
            </a:endParaRPr>
          </a:p>
        </p:txBody>
      </p:sp>
      <p:sp>
        <p:nvSpPr>
          <p:cNvPr id="101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white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104" name="Slide Number Placeholder 1"/>
          <p:cNvSpPr>
            <a:spLocks noGrp="1"/>
          </p:cNvSpPr>
          <p:nvPr>
            <p:ph type="sldNum" sz="quarter" idx="4"/>
          </p:nvPr>
        </p:nvSpPr>
        <p:spPr bwMode="white"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2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reeform 1">
            <a:extLst>
              <a:ext uri="{FF2B5EF4-FFF2-40B4-BE49-F238E27FC236}">
                <a16:creationId xmlns:a16="http://schemas.microsoft.com/office/drawing/2014/main" id="{DC6CEB94-1C3A-44CF-975B-E1EDEC8CE007}"/>
              </a:ext>
            </a:extLst>
          </p:cNvPr>
          <p:cNvSpPr>
            <a:spLocks noChangeAspect="1" noChangeArrowheads="1"/>
          </p:cNvSpPr>
          <p:nvPr userDrawn="1"/>
        </p:nvSpPr>
        <p:spPr bwMode="white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BAA704-9114-3945-8979-319112128329}"/>
              </a:ext>
            </a:extLst>
          </p:cNvPr>
          <p:cNvGrpSpPr/>
          <p:nvPr userDrawn="1"/>
        </p:nvGrpSpPr>
        <p:grpSpPr>
          <a:xfrm>
            <a:off x="1750059" y="1222758"/>
            <a:ext cx="5626754" cy="2947424"/>
            <a:chOff x="3029970" y="864578"/>
            <a:chExt cx="5626754" cy="294742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472F27B-EA4A-5542-BA08-152A307B4031}"/>
                </a:ext>
              </a:extLst>
            </p:cNvPr>
            <p:cNvGrpSpPr/>
            <p:nvPr/>
          </p:nvGrpSpPr>
          <p:grpSpPr>
            <a:xfrm>
              <a:off x="3029970" y="875412"/>
              <a:ext cx="1289013" cy="2926080"/>
              <a:chOff x="3029970" y="875412"/>
              <a:chExt cx="1289013" cy="2926080"/>
            </a:xfrm>
          </p:grpSpPr>
          <p:sp>
            <p:nvSpPr>
              <p:cNvPr id="27" name="Rectangle: Rounded Corners 11">
                <a:extLst>
                  <a:ext uri="{FF2B5EF4-FFF2-40B4-BE49-F238E27FC236}">
                    <a16:creationId xmlns:a16="http://schemas.microsoft.com/office/drawing/2014/main" id="{B01A254D-BD62-654E-92B9-074370D6B73C}"/>
                  </a:ext>
                </a:extLst>
              </p:cNvPr>
              <p:cNvSpPr/>
              <p:nvPr/>
            </p:nvSpPr>
            <p:spPr>
              <a:xfrm>
                <a:off x="3034397" y="875412"/>
                <a:ext cx="1280160" cy="29260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DED313F0-193A-5443-8A24-A11F88688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5837" y="960889"/>
                <a:ext cx="1097280" cy="1097280"/>
              </a:xfrm>
              <a:prstGeom prst="rect">
                <a:avLst/>
              </a:prstGeom>
            </p:spPr>
          </p:pic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BBF887-EDCF-6E45-9293-9CAF6A4330F9}"/>
                  </a:ext>
                </a:extLst>
              </p:cNvPr>
              <p:cNvSpPr/>
              <p:nvPr/>
            </p:nvSpPr>
            <p:spPr>
              <a:xfrm>
                <a:off x="3029970" y="2167709"/>
                <a:ext cx="1289013" cy="8402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>
                    <a:solidFill>
                      <a:schemeClr val="bg2"/>
                    </a:solidFill>
                    <a:latin typeface="CiscoSansTT Light" panose="020B0503020201020303" pitchFamily="34" charset="0"/>
                    <a:cs typeface="CiscoSansTT Light" panose="020B0503020201020303" pitchFamily="34" charset="0"/>
                  </a:rPr>
                  <a:t>Demos in the Cisco Showcase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B99D3C4-F763-5E49-9E2E-58EBC44AF719}"/>
                </a:ext>
              </a:extLst>
            </p:cNvPr>
            <p:cNvGrpSpPr/>
            <p:nvPr/>
          </p:nvGrpSpPr>
          <p:grpSpPr>
            <a:xfrm>
              <a:off x="4396834" y="864578"/>
              <a:ext cx="1444714" cy="2926080"/>
              <a:chOff x="4396834" y="864578"/>
              <a:chExt cx="1444714" cy="2926080"/>
            </a:xfrm>
          </p:grpSpPr>
          <p:sp>
            <p:nvSpPr>
              <p:cNvPr id="24" name="Rectangle: Rounded Corners 12">
                <a:extLst>
                  <a:ext uri="{FF2B5EF4-FFF2-40B4-BE49-F238E27FC236}">
                    <a16:creationId xmlns:a16="http://schemas.microsoft.com/office/drawing/2014/main" id="{2BA7111C-D0C3-994C-A8DF-7DD8A671B8AA}"/>
                  </a:ext>
                </a:extLst>
              </p:cNvPr>
              <p:cNvSpPr/>
              <p:nvPr/>
            </p:nvSpPr>
            <p:spPr>
              <a:xfrm>
                <a:off x="4479111" y="864578"/>
                <a:ext cx="1280160" cy="292608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445896B-9058-0342-8F6F-3F722CD1AB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0551" y="1044969"/>
                <a:ext cx="1097280" cy="1097280"/>
              </a:xfrm>
              <a:prstGeom prst="rect">
                <a:avLst/>
              </a:prstGeom>
            </p:spPr>
          </p:pic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B3FE91C-05CE-1446-8D25-C45EB415D032}"/>
                  </a:ext>
                </a:extLst>
              </p:cNvPr>
              <p:cNvSpPr/>
              <p:nvPr/>
            </p:nvSpPr>
            <p:spPr>
              <a:xfrm>
                <a:off x="4396834" y="2251789"/>
                <a:ext cx="1444714" cy="8402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>
                    <a:solidFill>
                      <a:schemeClr val="bg2"/>
                    </a:solidFill>
                    <a:latin typeface="CiscoSansTT Light" panose="020B0503020201020303" pitchFamily="34" charset="0"/>
                    <a:cs typeface="CiscoSansTT Light" panose="020B0503020201020303" pitchFamily="34" charset="0"/>
                  </a:rPr>
                  <a:t>Walk-in </a:t>
                </a:r>
                <a:br>
                  <a:rPr lang="en-US" dirty="0">
                    <a:solidFill>
                      <a:schemeClr val="bg2"/>
                    </a:solidFill>
                    <a:latin typeface="CiscoSansTT Light" panose="020B0503020201020303" pitchFamily="34" charset="0"/>
                    <a:cs typeface="CiscoSansTT Light" panose="020B0503020201020303" pitchFamily="34" charset="0"/>
                  </a:rPr>
                </a:br>
                <a:r>
                  <a:rPr lang="en-US" dirty="0">
                    <a:solidFill>
                      <a:schemeClr val="bg2"/>
                    </a:solidFill>
                    <a:latin typeface="CiscoSansTT Light" panose="020B0503020201020303" pitchFamily="34" charset="0"/>
                    <a:cs typeface="CiscoSansTT Light" panose="020B0503020201020303" pitchFamily="34" charset="0"/>
                  </a:rPr>
                  <a:t>self-paced labs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1A271AA-2FB6-9F46-A5FF-C29C77DCDAB5}"/>
                </a:ext>
              </a:extLst>
            </p:cNvPr>
            <p:cNvGrpSpPr/>
            <p:nvPr/>
          </p:nvGrpSpPr>
          <p:grpSpPr>
            <a:xfrm>
              <a:off x="5923825" y="885922"/>
              <a:ext cx="1280160" cy="2926080"/>
              <a:chOff x="5923825" y="885922"/>
              <a:chExt cx="1280160" cy="2926080"/>
            </a:xfrm>
          </p:grpSpPr>
          <p:sp>
            <p:nvSpPr>
              <p:cNvPr id="21" name="Rectangle: Rounded Corners 13">
                <a:extLst>
                  <a:ext uri="{FF2B5EF4-FFF2-40B4-BE49-F238E27FC236}">
                    <a16:creationId xmlns:a16="http://schemas.microsoft.com/office/drawing/2014/main" id="{6DF8CC13-E4ED-DB46-BDDA-7D733D292A46}"/>
                  </a:ext>
                </a:extLst>
              </p:cNvPr>
              <p:cNvSpPr/>
              <p:nvPr/>
            </p:nvSpPr>
            <p:spPr>
              <a:xfrm>
                <a:off x="5923825" y="885922"/>
                <a:ext cx="1280160" cy="292608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F38CD637-50C8-234B-92BB-F18605F0A6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15265" y="971399"/>
                <a:ext cx="1097280" cy="1097280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71CBC7F-5970-1E45-9B53-5D6E0AAA1ACF}"/>
                  </a:ext>
                </a:extLst>
              </p:cNvPr>
              <p:cNvSpPr/>
              <p:nvPr/>
            </p:nvSpPr>
            <p:spPr>
              <a:xfrm>
                <a:off x="5923825" y="2178219"/>
                <a:ext cx="1264589" cy="1089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>
                    <a:solidFill>
                      <a:schemeClr val="bg2"/>
                    </a:solidFill>
                    <a:latin typeface="CiscoSansTT Light" panose="020B0503020201020303" pitchFamily="34" charset="0"/>
                    <a:cs typeface="CiscoSansTT Light" panose="020B0503020201020303" pitchFamily="34" charset="0"/>
                  </a:rPr>
                  <a:t>Meet the engineer 1:1 meetings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32A3005-42EF-2947-A6FA-094837F49CFE}"/>
                </a:ext>
              </a:extLst>
            </p:cNvPr>
            <p:cNvGrpSpPr/>
            <p:nvPr/>
          </p:nvGrpSpPr>
          <p:grpSpPr>
            <a:xfrm>
              <a:off x="7376564" y="882806"/>
              <a:ext cx="1280160" cy="2926080"/>
              <a:chOff x="7376564" y="882806"/>
              <a:chExt cx="1280160" cy="2926080"/>
            </a:xfrm>
          </p:grpSpPr>
          <p:sp>
            <p:nvSpPr>
              <p:cNvPr id="18" name="Rectangle: Rounded Corners 14">
                <a:extLst>
                  <a:ext uri="{FF2B5EF4-FFF2-40B4-BE49-F238E27FC236}">
                    <a16:creationId xmlns:a16="http://schemas.microsoft.com/office/drawing/2014/main" id="{D6A84A0D-0A6C-5B46-AA3D-274FA2F6163D}"/>
                  </a:ext>
                </a:extLst>
              </p:cNvPr>
              <p:cNvSpPr/>
              <p:nvPr/>
            </p:nvSpPr>
            <p:spPr>
              <a:xfrm>
                <a:off x="7376564" y="882806"/>
                <a:ext cx="1280160" cy="29260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302279FF-3934-F644-B38D-DA5EEC1B58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9980" y="929359"/>
                <a:ext cx="1097280" cy="1097280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FCB81DB-FA6B-C74E-80B5-1767813ECC6E}"/>
                  </a:ext>
                </a:extLst>
              </p:cNvPr>
              <p:cNvSpPr/>
              <p:nvPr/>
            </p:nvSpPr>
            <p:spPr>
              <a:xfrm>
                <a:off x="7414260" y="2136179"/>
                <a:ext cx="1188720" cy="590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>
                    <a:solidFill>
                      <a:schemeClr val="bg2"/>
                    </a:solidFill>
                    <a:latin typeface="CiscoSansTT Light" panose="020B0503020201020303" pitchFamily="34" charset="0"/>
                    <a:cs typeface="CiscoSansTT Light" panose="020B0503020201020303" pitchFamily="34" charset="0"/>
                  </a:rPr>
                  <a:t>Related </a:t>
                </a:r>
                <a:br>
                  <a:rPr lang="en-US" dirty="0">
                    <a:solidFill>
                      <a:schemeClr val="bg2"/>
                    </a:solidFill>
                    <a:latin typeface="CiscoSansTT Light" panose="020B0503020201020303" pitchFamily="34" charset="0"/>
                    <a:cs typeface="CiscoSansTT Light" panose="020B0503020201020303" pitchFamily="34" charset="0"/>
                  </a:rPr>
                </a:br>
                <a:r>
                  <a:rPr lang="en-US" dirty="0">
                    <a:solidFill>
                      <a:schemeClr val="bg2"/>
                    </a:solidFill>
                    <a:latin typeface="CiscoSansTT Light" panose="020B0503020201020303" pitchFamily="34" charset="0"/>
                    <a:cs typeface="CiscoSansTT Light" panose="020B0503020201020303" pitchFamily="34" charset="0"/>
                  </a:rPr>
                  <a:t>sessions</a:t>
                </a: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82BF882-4DB0-2240-A6C4-D32D0D9346B4}"/>
              </a:ext>
            </a:extLst>
          </p:cNvPr>
          <p:cNvSpPr txBox="1"/>
          <p:nvPr userDrawn="1"/>
        </p:nvSpPr>
        <p:spPr>
          <a:xfrm>
            <a:off x="445200" y="403546"/>
            <a:ext cx="828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  <a:sym typeface="Arial" pitchFamily="34" charset="0"/>
              </a:rPr>
              <a:t>Continue Your Education</a:t>
            </a:r>
            <a:endParaRPr lang="en-GB" dirty="0">
              <a:latin typeface="+mn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709990-837E-0B4B-9A14-818718AF7F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610744"/>
            <a:r>
              <a:rPr lang="en-GB"/>
              <a:t>Presentation ID</a:t>
            </a:r>
          </a:p>
        </p:txBody>
      </p:sp>
    </p:spTree>
    <p:extLst>
      <p:ext uri="{BB962C8B-B14F-4D97-AF65-F5344CB8AC3E}">
        <p14:creationId xmlns:p14="http://schemas.microsoft.com/office/powerpoint/2010/main" val="111319492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4558BFC1-2779-497B-9964-275329B0CC1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iscoSansTT Light" panose="020B0503020201020303" pitchFamily="34" charset="0"/>
              <a:ea typeface="ＭＳ Ｐゴシック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9876399-0089-4737-A4D3-42BB9769B1B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626583" y="1893005"/>
            <a:ext cx="5762498" cy="1357453"/>
            <a:chOff x="1626583" y="1893005"/>
            <a:chExt cx="5762498" cy="1357453"/>
          </a:xfrm>
        </p:grpSpPr>
        <p:sp>
          <p:nvSpPr>
            <p:cNvPr id="26" name="Freeform 1">
              <a:extLst>
                <a:ext uri="{FF2B5EF4-FFF2-40B4-BE49-F238E27FC236}">
                  <a16:creationId xmlns:a16="http://schemas.microsoft.com/office/drawing/2014/main" id="{9558CFC7-0DC7-4CB0-A03F-46B1C0BB8C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07792" y="2843233"/>
              <a:ext cx="3328416" cy="407225"/>
            </a:xfrm>
            <a:custGeom>
              <a:avLst/>
              <a:gdLst>
                <a:gd name="T0" fmla="*/ 99 w 16004"/>
                <a:gd name="T1" fmla="*/ 1915 h 1959"/>
                <a:gd name="T2" fmla="*/ 0 w 16004"/>
                <a:gd name="T3" fmla="*/ 0 h 1959"/>
                <a:gd name="T4" fmla="*/ 2650 w 16004"/>
                <a:gd name="T5" fmla="*/ 0 h 1959"/>
                <a:gd name="T6" fmla="*/ 2545 w 16004"/>
                <a:gd name="T7" fmla="*/ 1915 h 1959"/>
                <a:gd name="T8" fmla="*/ 1309 w 16004"/>
                <a:gd name="T9" fmla="*/ 1915 h 1959"/>
                <a:gd name="T10" fmla="*/ 1213 w 16004"/>
                <a:gd name="T11" fmla="*/ 0 h 1959"/>
                <a:gd name="T12" fmla="*/ 2560 w 16004"/>
                <a:gd name="T13" fmla="*/ 1766 h 1959"/>
                <a:gd name="T14" fmla="*/ 2650 w 16004"/>
                <a:gd name="T15" fmla="*/ 0 h 1959"/>
                <a:gd name="T16" fmla="*/ 4129 w 16004"/>
                <a:gd name="T17" fmla="*/ 88 h 1959"/>
                <a:gd name="T18" fmla="*/ 4030 w 16004"/>
                <a:gd name="T19" fmla="*/ 1915 h 1959"/>
                <a:gd name="T20" fmla="*/ 3384 w 16004"/>
                <a:gd name="T21" fmla="*/ 88 h 1959"/>
                <a:gd name="T22" fmla="*/ 4775 w 16004"/>
                <a:gd name="T23" fmla="*/ 0 h 1959"/>
                <a:gd name="T24" fmla="*/ 5441 w 16004"/>
                <a:gd name="T25" fmla="*/ 1292 h 1959"/>
                <a:gd name="T26" fmla="*/ 5537 w 16004"/>
                <a:gd name="T27" fmla="*/ 0 h 1959"/>
                <a:gd name="T28" fmla="*/ 6161 w 16004"/>
                <a:gd name="T29" fmla="*/ 1870 h 1959"/>
                <a:gd name="T30" fmla="*/ 6784 w 16004"/>
                <a:gd name="T31" fmla="*/ 0 h 1959"/>
                <a:gd name="T32" fmla="*/ 6880 w 16004"/>
                <a:gd name="T33" fmla="*/ 1292 h 1959"/>
                <a:gd name="T34" fmla="*/ 5441 w 16004"/>
                <a:gd name="T35" fmla="*/ 1292 h 1959"/>
                <a:gd name="T36" fmla="*/ 8081 w 16004"/>
                <a:gd name="T37" fmla="*/ 1915 h 1959"/>
                <a:gd name="T38" fmla="*/ 7984 w 16004"/>
                <a:gd name="T39" fmla="*/ 0 h 1959"/>
                <a:gd name="T40" fmla="*/ 9775 w 16004"/>
                <a:gd name="T41" fmla="*/ 88 h 1959"/>
                <a:gd name="T42" fmla="*/ 9676 w 16004"/>
                <a:gd name="T43" fmla="*/ 1915 h 1959"/>
                <a:gd name="T44" fmla="*/ 9030 w 16004"/>
                <a:gd name="T45" fmla="*/ 88 h 1959"/>
                <a:gd name="T46" fmla="*/ 10421 w 16004"/>
                <a:gd name="T47" fmla="*/ 0 h 1959"/>
                <a:gd name="T48" fmla="*/ 9775 w 16004"/>
                <a:gd name="T49" fmla="*/ 88 h 1959"/>
                <a:gd name="T50" fmla="*/ 11465 w 16004"/>
                <a:gd name="T51" fmla="*/ 1915 h 1959"/>
                <a:gd name="T52" fmla="*/ 11366 w 16004"/>
                <a:gd name="T53" fmla="*/ 0 h 1959"/>
                <a:gd name="T54" fmla="*/ 12484 w 16004"/>
                <a:gd name="T55" fmla="*/ 0 h 1959"/>
                <a:gd name="T56" fmla="*/ 13878 w 16004"/>
                <a:gd name="T57" fmla="*/ 0 h 1959"/>
                <a:gd name="T58" fmla="*/ 13249 w 16004"/>
                <a:gd name="T59" fmla="*/ 1915 h 1959"/>
                <a:gd name="T60" fmla="*/ 12379 w 16004"/>
                <a:gd name="T61" fmla="*/ 0 h 1959"/>
                <a:gd name="T62" fmla="*/ 15924 w 16004"/>
                <a:gd name="T63" fmla="*/ 984 h 1959"/>
                <a:gd name="T64" fmla="*/ 14993 w 16004"/>
                <a:gd name="T65" fmla="*/ 1828 h 1959"/>
                <a:gd name="T66" fmla="*/ 16003 w 16004"/>
                <a:gd name="T67" fmla="*/ 1915 h 1959"/>
                <a:gd name="T68" fmla="*/ 14897 w 16004"/>
                <a:gd name="T69" fmla="*/ 0 h 1959"/>
                <a:gd name="T70" fmla="*/ 16003 w 16004"/>
                <a:gd name="T71" fmla="*/ 88 h 1959"/>
                <a:gd name="T72" fmla="*/ 14993 w 16004"/>
                <a:gd name="T73" fmla="*/ 898 h 1959"/>
                <a:gd name="T74" fmla="*/ 15924 w 16004"/>
                <a:gd name="T75" fmla="*/ 984 h 1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004" h="1959">
                  <a:moveTo>
                    <a:pt x="99" y="0"/>
                  </a:moveTo>
                  <a:lnTo>
                    <a:pt x="99" y="1915"/>
                  </a:lnTo>
                  <a:lnTo>
                    <a:pt x="0" y="1915"/>
                  </a:lnTo>
                  <a:lnTo>
                    <a:pt x="0" y="0"/>
                  </a:lnTo>
                  <a:lnTo>
                    <a:pt x="99" y="0"/>
                  </a:lnTo>
                  <a:close/>
                  <a:moveTo>
                    <a:pt x="2650" y="0"/>
                  </a:moveTo>
                  <a:lnTo>
                    <a:pt x="2650" y="1915"/>
                  </a:lnTo>
                  <a:lnTo>
                    <a:pt x="2545" y="1915"/>
                  </a:lnTo>
                  <a:lnTo>
                    <a:pt x="1309" y="139"/>
                  </a:lnTo>
                  <a:lnTo>
                    <a:pt x="1309" y="1915"/>
                  </a:lnTo>
                  <a:lnTo>
                    <a:pt x="1213" y="1915"/>
                  </a:lnTo>
                  <a:lnTo>
                    <a:pt x="1213" y="0"/>
                  </a:lnTo>
                  <a:lnTo>
                    <a:pt x="1324" y="0"/>
                  </a:lnTo>
                  <a:lnTo>
                    <a:pt x="2560" y="1766"/>
                  </a:lnTo>
                  <a:lnTo>
                    <a:pt x="2560" y="0"/>
                  </a:lnTo>
                  <a:lnTo>
                    <a:pt x="2650" y="0"/>
                  </a:lnTo>
                  <a:close/>
                  <a:moveTo>
                    <a:pt x="4775" y="88"/>
                  </a:moveTo>
                  <a:lnTo>
                    <a:pt x="4129" y="88"/>
                  </a:lnTo>
                  <a:lnTo>
                    <a:pt x="4129" y="1915"/>
                  </a:lnTo>
                  <a:lnTo>
                    <a:pt x="4030" y="1915"/>
                  </a:lnTo>
                  <a:lnTo>
                    <a:pt x="4030" y="88"/>
                  </a:lnTo>
                  <a:lnTo>
                    <a:pt x="3384" y="88"/>
                  </a:lnTo>
                  <a:lnTo>
                    <a:pt x="3384" y="0"/>
                  </a:lnTo>
                  <a:lnTo>
                    <a:pt x="4775" y="0"/>
                  </a:lnTo>
                  <a:lnTo>
                    <a:pt x="4775" y="88"/>
                  </a:lnTo>
                  <a:close/>
                  <a:moveTo>
                    <a:pt x="5441" y="1292"/>
                  </a:moveTo>
                  <a:lnTo>
                    <a:pt x="5441" y="0"/>
                  </a:lnTo>
                  <a:lnTo>
                    <a:pt x="5537" y="0"/>
                  </a:lnTo>
                  <a:lnTo>
                    <a:pt x="5537" y="1295"/>
                  </a:lnTo>
                  <a:cubicBezTo>
                    <a:pt x="5537" y="1633"/>
                    <a:pt x="5805" y="1870"/>
                    <a:pt x="6161" y="1870"/>
                  </a:cubicBezTo>
                  <a:cubicBezTo>
                    <a:pt x="6513" y="1870"/>
                    <a:pt x="6784" y="1633"/>
                    <a:pt x="6784" y="1295"/>
                  </a:cubicBezTo>
                  <a:lnTo>
                    <a:pt x="6784" y="0"/>
                  </a:lnTo>
                  <a:lnTo>
                    <a:pt x="6880" y="0"/>
                  </a:lnTo>
                  <a:lnTo>
                    <a:pt x="6880" y="1292"/>
                  </a:lnTo>
                  <a:cubicBezTo>
                    <a:pt x="6880" y="1647"/>
                    <a:pt x="6615" y="1958"/>
                    <a:pt x="6161" y="1958"/>
                  </a:cubicBezTo>
                  <a:cubicBezTo>
                    <a:pt x="5701" y="1958"/>
                    <a:pt x="5441" y="1647"/>
                    <a:pt x="5441" y="1292"/>
                  </a:cubicBezTo>
                  <a:close/>
                  <a:moveTo>
                    <a:pt x="8081" y="0"/>
                  </a:moveTo>
                  <a:lnTo>
                    <a:pt x="8081" y="1915"/>
                  </a:lnTo>
                  <a:lnTo>
                    <a:pt x="7984" y="1915"/>
                  </a:lnTo>
                  <a:lnTo>
                    <a:pt x="7984" y="0"/>
                  </a:lnTo>
                  <a:lnTo>
                    <a:pt x="8081" y="0"/>
                  </a:lnTo>
                  <a:close/>
                  <a:moveTo>
                    <a:pt x="9775" y="88"/>
                  </a:moveTo>
                  <a:lnTo>
                    <a:pt x="9775" y="1915"/>
                  </a:lnTo>
                  <a:lnTo>
                    <a:pt x="9676" y="1915"/>
                  </a:lnTo>
                  <a:lnTo>
                    <a:pt x="9676" y="88"/>
                  </a:lnTo>
                  <a:lnTo>
                    <a:pt x="9030" y="88"/>
                  </a:lnTo>
                  <a:lnTo>
                    <a:pt x="9030" y="0"/>
                  </a:lnTo>
                  <a:lnTo>
                    <a:pt x="10421" y="0"/>
                  </a:lnTo>
                  <a:lnTo>
                    <a:pt x="10421" y="88"/>
                  </a:lnTo>
                  <a:lnTo>
                    <a:pt x="9775" y="88"/>
                  </a:lnTo>
                  <a:close/>
                  <a:moveTo>
                    <a:pt x="11465" y="0"/>
                  </a:moveTo>
                  <a:lnTo>
                    <a:pt x="11465" y="1915"/>
                  </a:lnTo>
                  <a:lnTo>
                    <a:pt x="11366" y="1915"/>
                  </a:lnTo>
                  <a:lnTo>
                    <a:pt x="11366" y="0"/>
                  </a:lnTo>
                  <a:lnTo>
                    <a:pt x="11465" y="0"/>
                  </a:lnTo>
                  <a:close/>
                  <a:moveTo>
                    <a:pt x="12484" y="0"/>
                  </a:moveTo>
                  <a:lnTo>
                    <a:pt x="13175" y="1839"/>
                  </a:lnTo>
                  <a:lnTo>
                    <a:pt x="13878" y="0"/>
                  </a:lnTo>
                  <a:lnTo>
                    <a:pt x="13974" y="0"/>
                  </a:lnTo>
                  <a:lnTo>
                    <a:pt x="13249" y="1915"/>
                  </a:lnTo>
                  <a:lnTo>
                    <a:pt x="13102" y="1915"/>
                  </a:lnTo>
                  <a:lnTo>
                    <a:pt x="12379" y="0"/>
                  </a:lnTo>
                  <a:lnTo>
                    <a:pt x="12484" y="0"/>
                  </a:lnTo>
                  <a:close/>
                  <a:moveTo>
                    <a:pt x="15924" y="984"/>
                  </a:moveTo>
                  <a:lnTo>
                    <a:pt x="14993" y="984"/>
                  </a:lnTo>
                  <a:lnTo>
                    <a:pt x="14993" y="1828"/>
                  </a:lnTo>
                  <a:lnTo>
                    <a:pt x="16003" y="1828"/>
                  </a:lnTo>
                  <a:lnTo>
                    <a:pt x="16003" y="1915"/>
                  </a:lnTo>
                  <a:lnTo>
                    <a:pt x="14897" y="1915"/>
                  </a:lnTo>
                  <a:lnTo>
                    <a:pt x="14897" y="0"/>
                  </a:lnTo>
                  <a:lnTo>
                    <a:pt x="16003" y="0"/>
                  </a:lnTo>
                  <a:lnTo>
                    <a:pt x="16003" y="88"/>
                  </a:lnTo>
                  <a:lnTo>
                    <a:pt x="14993" y="88"/>
                  </a:lnTo>
                  <a:lnTo>
                    <a:pt x="14993" y="898"/>
                  </a:lnTo>
                  <a:lnTo>
                    <a:pt x="15924" y="898"/>
                  </a:lnTo>
                  <a:lnTo>
                    <a:pt x="15924" y="984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CiscoSansTT Light" panose="020B0503020201020303" pitchFamily="34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410A930-6105-45D5-99E4-A58E843C4A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26583" y="1893005"/>
              <a:ext cx="5762498" cy="765435"/>
              <a:chOff x="1626583" y="1893005"/>
              <a:chExt cx="5762498" cy="76543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C885FDA-F05A-4331-B7EC-1887032C08F9}"/>
                  </a:ext>
                </a:extLst>
              </p:cNvPr>
              <p:cNvSpPr/>
              <p:nvPr/>
            </p:nvSpPr>
            <p:spPr bwMode="auto">
              <a:xfrm>
                <a:off x="1626583" y="1893005"/>
                <a:ext cx="765279" cy="76543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91440" tIns="45720" rIns="91440" bIns="45720" rtlCol="0" anchor="ctr"/>
              <a:lstStyle/>
              <a:p>
                <a:pPr marL="0" marR="0" lvl="0" indent="0" algn="ctr" defTabSz="5143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5073"/>
                  </a:solidFill>
                  <a:effectLst/>
                  <a:uLnTx/>
                  <a:uFillTx/>
                  <a:latin typeface="CiscoSansTT Light" panose="020B0503020201020303" pitchFamily="34" charset="0"/>
                  <a:ea typeface="Arial" pitchFamily="-107" charset="0"/>
                  <a:cs typeface="CiscoSansTT Light" panose="020B0503020201020303" pitchFamily="34" charset="0"/>
                  <a:sym typeface="Arial" pitchFamily="-107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4808F6F-6F64-4818-82D7-F01A5E801E74}"/>
                  </a:ext>
                </a:extLst>
              </p:cNvPr>
              <p:cNvSpPr/>
              <p:nvPr/>
            </p:nvSpPr>
            <p:spPr bwMode="auto">
              <a:xfrm>
                <a:off x="3346916" y="1893005"/>
                <a:ext cx="825909" cy="765435"/>
              </a:xfrm>
              <a:prstGeom prst="rect">
                <a:avLst/>
              </a:prstGeom>
              <a:solidFill>
                <a:schemeClr val="tx2"/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91440" tIns="45720" rIns="91440" bIns="45720" rtlCol="0" anchor="ctr"/>
              <a:lstStyle/>
              <a:p>
                <a:pPr marL="0" marR="0" lvl="0" indent="0" algn="ctr" defTabSz="5143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5073"/>
                  </a:solidFill>
                  <a:effectLst/>
                  <a:uLnTx/>
                  <a:uFillTx/>
                  <a:latin typeface="CiscoSansTT Light" panose="020B0503020201020303" pitchFamily="34" charset="0"/>
                  <a:ea typeface="Arial" pitchFamily="-107" charset="0"/>
                  <a:cs typeface="CiscoSansTT Light" panose="020B0503020201020303" pitchFamily="34" charset="0"/>
                  <a:sym typeface="Arial" pitchFamily="-107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BDE4EA5-CDF2-499C-A72E-FD9A915F43FF}"/>
                  </a:ext>
                </a:extLst>
              </p:cNvPr>
              <p:cNvSpPr/>
              <p:nvPr/>
            </p:nvSpPr>
            <p:spPr bwMode="auto">
              <a:xfrm>
                <a:off x="4999043" y="1893005"/>
                <a:ext cx="666760" cy="76543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91440" tIns="45720" rIns="91440" bIns="45720" rtlCol="0" anchor="ctr"/>
              <a:lstStyle/>
              <a:p>
                <a:pPr marL="0" marR="0" lvl="0" indent="0" algn="ctr" defTabSz="5143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5073"/>
                  </a:solidFill>
                  <a:effectLst/>
                  <a:uLnTx/>
                  <a:uFillTx/>
                  <a:latin typeface="CiscoSansTT Light" panose="020B0503020201020303" pitchFamily="34" charset="0"/>
                  <a:ea typeface="Arial" pitchFamily="-107" charset="0"/>
                  <a:cs typeface="CiscoSansTT Light" panose="020B0503020201020303" pitchFamily="34" charset="0"/>
                  <a:sym typeface="Arial" pitchFamily="-107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5B79F97-D6AA-4A2E-8659-73641C99D50F}"/>
                  </a:ext>
                </a:extLst>
              </p:cNvPr>
              <p:cNvSpPr/>
              <p:nvPr/>
            </p:nvSpPr>
            <p:spPr bwMode="auto">
              <a:xfrm>
                <a:off x="6537569" y="1893005"/>
                <a:ext cx="851512" cy="765435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91440" tIns="45720" rIns="91440" bIns="45720" rtlCol="0" anchor="ctr"/>
              <a:lstStyle/>
              <a:p>
                <a:pPr marL="0" marR="0" lvl="0" indent="0" algn="ctr" defTabSz="5143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5073"/>
                  </a:solidFill>
                  <a:effectLst/>
                  <a:uLnTx/>
                  <a:uFillTx/>
                  <a:latin typeface="CiscoSansTT Light" panose="020B0503020201020303" pitchFamily="34" charset="0"/>
                  <a:ea typeface="Arial" pitchFamily="-107" charset="0"/>
                  <a:cs typeface="CiscoSansTT Light" panose="020B0503020201020303" pitchFamily="34" charset="0"/>
                  <a:sym typeface="Arial" pitchFamily="-107" charset="0"/>
                </a:endParaRPr>
              </a:p>
            </p:txBody>
          </p:sp>
          <p:sp>
            <p:nvSpPr>
              <p:cNvPr id="32" name="Freeform 1">
                <a:extLst>
                  <a:ext uri="{FF2B5EF4-FFF2-40B4-BE49-F238E27FC236}">
                    <a16:creationId xmlns:a16="http://schemas.microsoft.com/office/drawing/2014/main" id="{5FE4CF66-4806-4A80-BD6E-7A00B0A1B00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22784" y="2016915"/>
                <a:ext cx="172876" cy="513290"/>
              </a:xfrm>
              <a:custGeom>
                <a:avLst/>
                <a:gdLst>
                  <a:gd name="T0" fmla="*/ 683 w 713"/>
                  <a:gd name="T1" fmla="*/ 516 h 2119"/>
                  <a:gd name="T2" fmla="*/ 593 w 713"/>
                  <a:gd name="T3" fmla="*/ 474 h 2119"/>
                  <a:gd name="T4" fmla="*/ 593 w 713"/>
                  <a:gd name="T5" fmla="*/ 237 h 2119"/>
                  <a:gd name="T6" fmla="*/ 593 w 713"/>
                  <a:gd name="T7" fmla="*/ 0 h 2119"/>
                  <a:gd name="T8" fmla="*/ 356 w 713"/>
                  <a:gd name="T9" fmla="*/ 237 h 2119"/>
                  <a:gd name="T10" fmla="*/ 237 w 713"/>
                  <a:gd name="T11" fmla="*/ 118 h 2119"/>
                  <a:gd name="T12" fmla="*/ 0 w 713"/>
                  <a:gd name="T13" fmla="*/ 118 h 2119"/>
                  <a:gd name="T14" fmla="*/ 237 w 713"/>
                  <a:gd name="T15" fmla="*/ 355 h 2119"/>
                  <a:gd name="T16" fmla="*/ 119 w 713"/>
                  <a:gd name="T17" fmla="*/ 474 h 2119"/>
                  <a:gd name="T18" fmla="*/ 3 w 713"/>
                  <a:gd name="T19" fmla="*/ 567 h 2119"/>
                  <a:gd name="T20" fmla="*/ 0 w 713"/>
                  <a:gd name="T21" fmla="*/ 589 h 2119"/>
                  <a:gd name="T22" fmla="*/ 6 w 713"/>
                  <a:gd name="T23" fmla="*/ 623 h 2119"/>
                  <a:gd name="T24" fmla="*/ 119 w 713"/>
                  <a:gd name="T25" fmla="*/ 705 h 2119"/>
                  <a:gd name="T26" fmla="*/ 119 w 713"/>
                  <a:gd name="T27" fmla="*/ 942 h 2119"/>
                  <a:gd name="T28" fmla="*/ 29 w 713"/>
                  <a:gd name="T29" fmla="*/ 984 h 2119"/>
                  <a:gd name="T30" fmla="*/ 0 w 713"/>
                  <a:gd name="T31" fmla="*/ 1058 h 2119"/>
                  <a:gd name="T32" fmla="*/ 0 w 713"/>
                  <a:gd name="T33" fmla="*/ 1058 h 2119"/>
                  <a:gd name="T34" fmla="*/ 119 w 713"/>
                  <a:gd name="T35" fmla="*/ 1172 h 2119"/>
                  <a:gd name="T36" fmla="*/ 237 w 713"/>
                  <a:gd name="T37" fmla="*/ 1291 h 2119"/>
                  <a:gd name="T38" fmla="*/ 74 w 713"/>
                  <a:gd name="T39" fmla="*/ 1418 h 2119"/>
                  <a:gd name="T40" fmla="*/ 37 w 713"/>
                  <a:gd name="T41" fmla="*/ 1443 h 2119"/>
                  <a:gd name="T42" fmla="*/ 3 w 713"/>
                  <a:gd name="T43" fmla="*/ 1528 h 2119"/>
                  <a:gd name="T44" fmla="*/ 12 w 713"/>
                  <a:gd name="T45" fmla="*/ 1573 h 2119"/>
                  <a:gd name="T46" fmla="*/ 54 w 713"/>
                  <a:gd name="T47" fmla="*/ 1624 h 2119"/>
                  <a:gd name="T48" fmla="*/ 237 w 713"/>
                  <a:gd name="T49" fmla="*/ 1762 h 2119"/>
                  <a:gd name="T50" fmla="*/ 0 w 713"/>
                  <a:gd name="T51" fmla="*/ 1999 h 2119"/>
                  <a:gd name="T52" fmla="*/ 237 w 713"/>
                  <a:gd name="T53" fmla="*/ 1999 h 2119"/>
                  <a:gd name="T54" fmla="*/ 356 w 713"/>
                  <a:gd name="T55" fmla="*/ 1881 h 2119"/>
                  <a:gd name="T56" fmla="*/ 474 w 713"/>
                  <a:gd name="T57" fmla="*/ 1999 h 2119"/>
                  <a:gd name="T58" fmla="*/ 712 w 713"/>
                  <a:gd name="T59" fmla="*/ 1999 h 2119"/>
                  <a:gd name="T60" fmla="*/ 474 w 713"/>
                  <a:gd name="T61" fmla="*/ 1762 h 2119"/>
                  <a:gd name="T62" fmla="*/ 658 w 713"/>
                  <a:gd name="T63" fmla="*/ 1624 h 2119"/>
                  <a:gd name="T64" fmla="*/ 700 w 713"/>
                  <a:gd name="T65" fmla="*/ 1573 h 2119"/>
                  <a:gd name="T66" fmla="*/ 709 w 713"/>
                  <a:gd name="T67" fmla="*/ 1528 h 2119"/>
                  <a:gd name="T68" fmla="*/ 675 w 713"/>
                  <a:gd name="T69" fmla="*/ 1443 h 2119"/>
                  <a:gd name="T70" fmla="*/ 638 w 713"/>
                  <a:gd name="T71" fmla="*/ 1418 h 2119"/>
                  <a:gd name="T72" fmla="*/ 474 w 713"/>
                  <a:gd name="T73" fmla="*/ 1291 h 2119"/>
                  <a:gd name="T74" fmla="*/ 593 w 713"/>
                  <a:gd name="T75" fmla="*/ 1172 h 2119"/>
                  <a:gd name="T76" fmla="*/ 712 w 713"/>
                  <a:gd name="T77" fmla="*/ 1058 h 2119"/>
                  <a:gd name="T78" fmla="*/ 712 w 713"/>
                  <a:gd name="T79" fmla="*/ 1058 h 2119"/>
                  <a:gd name="T80" fmla="*/ 683 w 713"/>
                  <a:gd name="T81" fmla="*/ 984 h 2119"/>
                  <a:gd name="T82" fmla="*/ 593 w 713"/>
                  <a:gd name="T83" fmla="*/ 942 h 2119"/>
                  <a:gd name="T84" fmla="*/ 593 w 713"/>
                  <a:gd name="T85" fmla="*/ 705 h 2119"/>
                  <a:gd name="T86" fmla="*/ 706 w 713"/>
                  <a:gd name="T87" fmla="*/ 623 h 2119"/>
                  <a:gd name="T88" fmla="*/ 712 w 713"/>
                  <a:gd name="T89" fmla="*/ 589 h 2119"/>
                  <a:gd name="T90" fmla="*/ 709 w 713"/>
                  <a:gd name="T91" fmla="*/ 567 h 2119"/>
                  <a:gd name="T92" fmla="*/ 477 w 713"/>
                  <a:gd name="T93" fmla="*/ 1534 h 2119"/>
                  <a:gd name="T94" fmla="*/ 240 w 713"/>
                  <a:gd name="T95" fmla="*/ 1534 h 2119"/>
                  <a:gd name="T96" fmla="*/ 359 w 713"/>
                  <a:gd name="T97" fmla="*/ 1415 h 2119"/>
                  <a:gd name="T98" fmla="*/ 477 w 713"/>
                  <a:gd name="T99" fmla="*/ 1063 h 2119"/>
                  <a:gd name="T100" fmla="*/ 359 w 713"/>
                  <a:gd name="T101" fmla="*/ 1181 h 2119"/>
                  <a:gd name="T102" fmla="*/ 240 w 713"/>
                  <a:gd name="T103" fmla="*/ 1063 h 2119"/>
                  <a:gd name="T104" fmla="*/ 477 w 713"/>
                  <a:gd name="T105" fmla="*/ 1063 h 2119"/>
                  <a:gd name="T106" fmla="*/ 240 w 713"/>
                  <a:gd name="T107" fmla="*/ 589 h 2119"/>
                  <a:gd name="T108" fmla="*/ 359 w 713"/>
                  <a:gd name="T109" fmla="*/ 471 h 2119"/>
                  <a:gd name="T110" fmla="*/ 477 w 713"/>
                  <a:gd name="T111" fmla="*/ 589 h 2119"/>
                  <a:gd name="T112" fmla="*/ 477 w 713"/>
                  <a:gd name="T113" fmla="*/ 589 h 2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13" h="2119">
                    <a:moveTo>
                      <a:pt x="709" y="567"/>
                    </a:moveTo>
                    <a:cubicBezTo>
                      <a:pt x="706" y="547"/>
                      <a:pt x="697" y="530"/>
                      <a:pt x="683" y="516"/>
                    </a:cubicBezTo>
                    <a:cubicBezTo>
                      <a:pt x="661" y="491"/>
                      <a:pt x="630" y="474"/>
                      <a:pt x="593" y="474"/>
                    </a:cubicBezTo>
                    <a:lnTo>
                      <a:pt x="593" y="474"/>
                    </a:lnTo>
                    <a:cubicBezTo>
                      <a:pt x="528" y="474"/>
                      <a:pt x="474" y="420"/>
                      <a:pt x="474" y="355"/>
                    </a:cubicBezTo>
                    <a:cubicBezTo>
                      <a:pt x="474" y="290"/>
                      <a:pt x="528" y="237"/>
                      <a:pt x="593" y="237"/>
                    </a:cubicBezTo>
                    <a:cubicBezTo>
                      <a:pt x="658" y="237"/>
                      <a:pt x="712" y="183"/>
                      <a:pt x="712" y="118"/>
                    </a:cubicBezTo>
                    <a:cubicBezTo>
                      <a:pt x="712" y="53"/>
                      <a:pt x="658" y="0"/>
                      <a:pt x="593" y="0"/>
                    </a:cubicBezTo>
                    <a:cubicBezTo>
                      <a:pt x="528" y="0"/>
                      <a:pt x="474" y="53"/>
                      <a:pt x="474" y="118"/>
                    </a:cubicBezTo>
                    <a:cubicBezTo>
                      <a:pt x="474" y="183"/>
                      <a:pt x="421" y="237"/>
                      <a:pt x="356" y="237"/>
                    </a:cubicBezTo>
                    <a:cubicBezTo>
                      <a:pt x="291" y="237"/>
                      <a:pt x="237" y="183"/>
                      <a:pt x="237" y="118"/>
                    </a:cubicBezTo>
                    <a:lnTo>
                      <a:pt x="237" y="118"/>
                    </a:lnTo>
                    <a:cubicBezTo>
                      <a:pt x="237" y="53"/>
                      <a:pt x="184" y="0"/>
                      <a:pt x="119" y="0"/>
                    </a:cubicBezTo>
                    <a:cubicBezTo>
                      <a:pt x="54" y="0"/>
                      <a:pt x="0" y="53"/>
                      <a:pt x="0" y="118"/>
                    </a:cubicBezTo>
                    <a:cubicBezTo>
                      <a:pt x="0" y="183"/>
                      <a:pt x="54" y="237"/>
                      <a:pt x="119" y="237"/>
                    </a:cubicBezTo>
                    <a:cubicBezTo>
                      <a:pt x="184" y="237"/>
                      <a:pt x="237" y="290"/>
                      <a:pt x="237" y="355"/>
                    </a:cubicBezTo>
                    <a:cubicBezTo>
                      <a:pt x="237" y="420"/>
                      <a:pt x="184" y="474"/>
                      <a:pt x="119" y="474"/>
                    </a:cubicBezTo>
                    <a:lnTo>
                      <a:pt x="119" y="474"/>
                    </a:lnTo>
                    <a:cubicBezTo>
                      <a:pt x="82" y="474"/>
                      <a:pt x="48" y="491"/>
                      <a:pt x="29" y="516"/>
                    </a:cubicBezTo>
                    <a:cubicBezTo>
                      <a:pt x="17" y="530"/>
                      <a:pt x="9" y="547"/>
                      <a:pt x="3" y="567"/>
                    </a:cubicBezTo>
                    <a:cubicBezTo>
                      <a:pt x="0" y="575"/>
                      <a:pt x="0" y="584"/>
                      <a:pt x="0" y="589"/>
                    </a:cubicBezTo>
                    <a:lnTo>
                      <a:pt x="0" y="589"/>
                    </a:lnTo>
                    <a:lnTo>
                      <a:pt x="0" y="589"/>
                    </a:lnTo>
                    <a:cubicBezTo>
                      <a:pt x="0" y="601"/>
                      <a:pt x="3" y="615"/>
                      <a:pt x="6" y="623"/>
                    </a:cubicBezTo>
                    <a:cubicBezTo>
                      <a:pt x="20" y="671"/>
                      <a:pt x="65" y="705"/>
                      <a:pt x="119" y="705"/>
                    </a:cubicBezTo>
                    <a:lnTo>
                      <a:pt x="119" y="705"/>
                    </a:lnTo>
                    <a:cubicBezTo>
                      <a:pt x="184" y="705"/>
                      <a:pt x="237" y="759"/>
                      <a:pt x="237" y="824"/>
                    </a:cubicBezTo>
                    <a:cubicBezTo>
                      <a:pt x="237" y="888"/>
                      <a:pt x="184" y="942"/>
                      <a:pt x="119" y="942"/>
                    </a:cubicBezTo>
                    <a:lnTo>
                      <a:pt x="119" y="942"/>
                    </a:lnTo>
                    <a:cubicBezTo>
                      <a:pt x="82" y="942"/>
                      <a:pt x="48" y="959"/>
                      <a:pt x="29" y="984"/>
                    </a:cubicBezTo>
                    <a:cubicBezTo>
                      <a:pt x="17" y="998"/>
                      <a:pt x="9" y="1015"/>
                      <a:pt x="3" y="1035"/>
                    </a:cubicBezTo>
                    <a:cubicBezTo>
                      <a:pt x="0" y="1044"/>
                      <a:pt x="0" y="1052"/>
                      <a:pt x="0" y="1058"/>
                    </a:cubicBezTo>
                    <a:lnTo>
                      <a:pt x="0" y="1058"/>
                    </a:lnTo>
                    <a:lnTo>
                      <a:pt x="0" y="1058"/>
                    </a:lnTo>
                    <a:cubicBezTo>
                      <a:pt x="0" y="1069"/>
                      <a:pt x="3" y="1082"/>
                      <a:pt x="6" y="1091"/>
                    </a:cubicBezTo>
                    <a:cubicBezTo>
                      <a:pt x="20" y="1139"/>
                      <a:pt x="65" y="1172"/>
                      <a:pt x="119" y="1172"/>
                    </a:cubicBezTo>
                    <a:lnTo>
                      <a:pt x="119" y="1172"/>
                    </a:lnTo>
                    <a:cubicBezTo>
                      <a:pt x="184" y="1172"/>
                      <a:pt x="237" y="1226"/>
                      <a:pt x="237" y="1291"/>
                    </a:cubicBezTo>
                    <a:cubicBezTo>
                      <a:pt x="237" y="1356"/>
                      <a:pt x="184" y="1409"/>
                      <a:pt x="119" y="1409"/>
                    </a:cubicBezTo>
                    <a:cubicBezTo>
                      <a:pt x="102" y="1409"/>
                      <a:pt x="88" y="1412"/>
                      <a:pt x="74" y="1418"/>
                    </a:cubicBezTo>
                    <a:cubicBezTo>
                      <a:pt x="68" y="1421"/>
                      <a:pt x="60" y="1424"/>
                      <a:pt x="54" y="1429"/>
                    </a:cubicBezTo>
                    <a:cubicBezTo>
                      <a:pt x="48" y="1435"/>
                      <a:pt x="43" y="1438"/>
                      <a:pt x="37" y="1443"/>
                    </a:cubicBezTo>
                    <a:cubicBezTo>
                      <a:pt x="14" y="1466"/>
                      <a:pt x="3" y="1494"/>
                      <a:pt x="3" y="1528"/>
                    </a:cubicBezTo>
                    <a:lnTo>
                      <a:pt x="3" y="1528"/>
                    </a:lnTo>
                    <a:lnTo>
                      <a:pt x="3" y="1528"/>
                    </a:lnTo>
                    <a:cubicBezTo>
                      <a:pt x="3" y="1545"/>
                      <a:pt x="6" y="1559"/>
                      <a:pt x="12" y="1573"/>
                    </a:cubicBezTo>
                    <a:cubicBezTo>
                      <a:pt x="17" y="1587"/>
                      <a:pt x="26" y="1601"/>
                      <a:pt x="37" y="1610"/>
                    </a:cubicBezTo>
                    <a:cubicBezTo>
                      <a:pt x="43" y="1615"/>
                      <a:pt x="48" y="1621"/>
                      <a:pt x="54" y="1624"/>
                    </a:cubicBezTo>
                    <a:cubicBezTo>
                      <a:pt x="74" y="1638"/>
                      <a:pt x="96" y="1644"/>
                      <a:pt x="119" y="1644"/>
                    </a:cubicBezTo>
                    <a:cubicBezTo>
                      <a:pt x="184" y="1644"/>
                      <a:pt x="237" y="1697"/>
                      <a:pt x="237" y="1762"/>
                    </a:cubicBezTo>
                    <a:cubicBezTo>
                      <a:pt x="237" y="1827"/>
                      <a:pt x="184" y="1881"/>
                      <a:pt x="119" y="1881"/>
                    </a:cubicBezTo>
                    <a:cubicBezTo>
                      <a:pt x="54" y="1881"/>
                      <a:pt x="0" y="1934"/>
                      <a:pt x="0" y="1999"/>
                    </a:cubicBezTo>
                    <a:cubicBezTo>
                      <a:pt x="0" y="2064"/>
                      <a:pt x="54" y="2118"/>
                      <a:pt x="119" y="2118"/>
                    </a:cubicBezTo>
                    <a:cubicBezTo>
                      <a:pt x="184" y="2118"/>
                      <a:pt x="237" y="2064"/>
                      <a:pt x="237" y="1999"/>
                    </a:cubicBezTo>
                    <a:lnTo>
                      <a:pt x="237" y="1999"/>
                    </a:lnTo>
                    <a:cubicBezTo>
                      <a:pt x="237" y="1934"/>
                      <a:pt x="291" y="1881"/>
                      <a:pt x="356" y="1881"/>
                    </a:cubicBezTo>
                    <a:cubicBezTo>
                      <a:pt x="421" y="1881"/>
                      <a:pt x="474" y="1934"/>
                      <a:pt x="474" y="1999"/>
                    </a:cubicBezTo>
                    <a:lnTo>
                      <a:pt x="474" y="1999"/>
                    </a:lnTo>
                    <a:cubicBezTo>
                      <a:pt x="474" y="2064"/>
                      <a:pt x="528" y="2118"/>
                      <a:pt x="593" y="2118"/>
                    </a:cubicBezTo>
                    <a:cubicBezTo>
                      <a:pt x="658" y="2118"/>
                      <a:pt x="712" y="2064"/>
                      <a:pt x="712" y="1999"/>
                    </a:cubicBezTo>
                    <a:cubicBezTo>
                      <a:pt x="712" y="1934"/>
                      <a:pt x="658" y="1881"/>
                      <a:pt x="593" y="1881"/>
                    </a:cubicBezTo>
                    <a:cubicBezTo>
                      <a:pt x="528" y="1881"/>
                      <a:pt x="474" y="1827"/>
                      <a:pt x="474" y="1762"/>
                    </a:cubicBezTo>
                    <a:cubicBezTo>
                      <a:pt x="474" y="1697"/>
                      <a:pt x="528" y="1644"/>
                      <a:pt x="593" y="1644"/>
                    </a:cubicBezTo>
                    <a:cubicBezTo>
                      <a:pt x="618" y="1644"/>
                      <a:pt x="641" y="1635"/>
                      <a:pt x="658" y="1624"/>
                    </a:cubicBezTo>
                    <a:cubicBezTo>
                      <a:pt x="664" y="1618"/>
                      <a:pt x="669" y="1616"/>
                      <a:pt x="675" y="1610"/>
                    </a:cubicBezTo>
                    <a:cubicBezTo>
                      <a:pt x="686" y="1600"/>
                      <a:pt x="694" y="1587"/>
                      <a:pt x="700" y="1573"/>
                    </a:cubicBezTo>
                    <a:cubicBezTo>
                      <a:pt x="705" y="1559"/>
                      <a:pt x="709" y="1542"/>
                      <a:pt x="709" y="1528"/>
                    </a:cubicBezTo>
                    <a:lnTo>
                      <a:pt x="709" y="1528"/>
                    </a:lnTo>
                    <a:lnTo>
                      <a:pt x="709" y="1528"/>
                    </a:lnTo>
                    <a:cubicBezTo>
                      <a:pt x="709" y="1494"/>
                      <a:pt x="695" y="1466"/>
                      <a:pt x="675" y="1443"/>
                    </a:cubicBezTo>
                    <a:cubicBezTo>
                      <a:pt x="669" y="1438"/>
                      <a:pt x="664" y="1432"/>
                      <a:pt x="658" y="1429"/>
                    </a:cubicBezTo>
                    <a:cubicBezTo>
                      <a:pt x="652" y="1424"/>
                      <a:pt x="644" y="1421"/>
                      <a:pt x="638" y="1418"/>
                    </a:cubicBezTo>
                    <a:cubicBezTo>
                      <a:pt x="624" y="1412"/>
                      <a:pt x="610" y="1409"/>
                      <a:pt x="593" y="1409"/>
                    </a:cubicBezTo>
                    <a:cubicBezTo>
                      <a:pt x="528" y="1409"/>
                      <a:pt x="474" y="1356"/>
                      <a:pt x="474" y="1291"/>
                    </a:cubicBezTo>
                    <a:cubicBezTo>
                      <a:pt x="474" y="1226"/>
                      <a:pt x="528" y="1172"/>
                      <a:pt x="593" y="1172"/>
                    </a:cubicBezTo>
                    <a:lnTo>
                      <a:pt x="593" y="1172"/>
                    </a:lnTo>
                    <a:cubicBezTo>
                      <a:pt x="647" y="1172"/>
                      <a:pt x="692" y="1139"/>
                      <a:pt x="706" y="1091"/>
                    </a:cubicBezTo>
                    <a:cubicBezTo>
                      <a:pt x="709" y="1079"/>
                      <a:pt x="712" y="1069"/>
                      <a:pt x="712" y="1058"/>
                    </a:cubicBezTo>
                    <a:lnTo>
                      <a:pt x="712" y="1058"/>
                    </a:lnTo>
                    <a:lnTo>
                      <a:pt x="712" y="1058"/>
                    </a:lnTo>
                    <a:cubicBezTo>
                      <a:pt x="712" y="1049"/>
                      <a:pt x="712" y="1041"/>
                      <a:pt x="709" y="1035"/>
                    </a:cubicBezTo>
                    <a:cubicBezTo>
                      <a:pt x="706" y="1015"/>
                      <a:pt x="697" y="998"/>
                      <a:pt x="683" y="984"/>
                    </a:cubicBezTo>
                    <a:cubicBezTo>
                      <a:pt x="661" y="959"/>
                      <a:pt x="630" y="942"/>
                      <a:pt x="593" y="942"/>
                    </a:cubicBezTo>
                    <a:lnTo>
                      <a:pt x="593" y="942"/>
                    </a:lnTo>
                    <a:cubicBezTo>
                      <a:pt x="528" y="942"/>
                      <a:pt x="474" y="888"/>
                      <a:pt x="474" y="824"/>
                    </a:cubicBezTo>
                    <a:cubicBezTo>
                      <a:pt x="474" y="759"/>
                      <a:pt x="528" y="705"/>
                      <a:pt x="593" y="705"/>
                    </a:cubicBezTo>
                    <a:lnTo>
                      <a:pt x="593" y="705"/>
                    </a:lnTo>
                    <a:cubicBezTo>
                      <a:pt x="647" y="705"/>
                      <a:pt x="692" y="671"/>
                      <a:pt x="706" y="623"/>
                    </a:cubicBezTo>
                    <a:cubicBezTo>
                      <a:pt x="709" y="612"/>
                      <a:pt x="712" y="601"/>
                      <a:pt x="712" y="589"/>
                    </a:cubicBezTo>
                    <a:lnTo>
                      <a:pt x="712" y="589"/>
                    </a:lnTo>
                    <a:lnTo>
                      <a:pt x="712" y="589"/>
                    </a:lnTo>
                    <a:cubicBezTo>
                      <a:pt x="712" y="581"/>
                      <a:pt x="712" y="572"/>
                      <a:pt x="709" y="567"/>
                    </a:cubicBezTo>
                    <a:close/>
                    <a:moveTo>
                      <a:pt x="477" y="1534"/>
                    </a:moveTo>
                    <a:lnTo>
                      <a:pt x="477" y="1534"/>
                    </a:lnTo>
                    <a:cubicBezTo>
                      <a:pt x="477" y="1599"/>
                      <a:pt x="424" y="1652"/>
                      <a:pt x="359" y="1652"/>
                    </a:cubicBezTo>
                    <a:cubicBezTo>
                      <a:pt x="294" y="1652"/>
                      <a:pt x="240" y="1599"/>
                      <a:pt x="240" y="1534"/>
                    </a:cubicBezTo>
                    <a:lnTo>
                      <a:pt x="240" y="1534"/>
                    </a:lnTo>
                    <a:cubicBezTo>
                      <a:pt x="240" y="1469"/>
                      <a:pt x="294" y="1415"/>
                      <a:pt x="359" y="1415"/>
                    </a:cubicBezTo>
                    <a:cubicBezTo>
                      <a:pt x="424" y="1415"/>
                      <a:pt x="477" y="1469"/>
                      <a:pt x="477" y="1534"/>
                    </a:cubicBezTo>
                    <a:close/>
                    <a:moveTo>
                      <a:pt x="477" y="1063"/>
                    </a:moveTo>
                    <a:lnTo>
                      <a:pt x="477" y="1063"/>
                    </a:lnTo>
                    <a:cubicBezTo>
                      <a:pt x="477" y="1127"/>
                      <a:pt x="424" y="1181"/>
                      <a:pt x="359" y="1181"/>
                    </a:cubicBezTo>
                    <a:cubicBezTo>
                      <a:pt x="294" y="1181"/>
                      <a:pt x="240" y="1127"/>
                      <a:pt x="240" y="1063"/>
                    </a:cubicBezTo>
                    <a:lnTo>
                      <a:pt x="240" y="1063"/>
                    </a:lnTo>
                    <a:cubicBezTo>
                      <a:pt x="240" y="998"/>
                      <a:pt x="294" y="945"/>
                      <a:pt x="359" y="945"/>
                    </a:cubicBezTo>
                    <a:cubicBezTo>
                      <a:pt x="424" y="945"/>
                      <a:pt x="477" y="996"/>
                      <a:pt x="477" y="1063"/>
                    </a:cubicBezTo>
                    <a:close/>
                    <a:moveTo>
                      <a:pt x="359" y="708"/>
                    </a:moveTo>
                    <a:cubicBezTo>
                      <a:pt x="294" y="708"/>
                      <a:pt x="240" y="654"/>
                      <a:pt x="240" y="589"/>
                    </a:cubicBezTo>
                    <a:lnTo>
                      <a:pt x="240" y="589"/>
                    </a:lnTo>
                    <a:cubicBezTo>
                      <a:pt x="240" y="524"/>
                      <a:pt x="294" y="471"/>
                      <a:pt x="359" y="471"/>
                    </a:cubicBezTo>
                    <a:cubicBezTo>
                      <a:pt x="424" y="471"/>
                      <a:pt x="477" y="524"/>
                      <a:pt x="477" y="589"/>
                    </a:cubicBezTo>
                    <a:lnTo>
                      <a:pt x="477" y="589"/>
                    </a:lnTo>
                    <a:lnTo>
                      <a:pt x="477" y="589"/>
                    </a:lnTo>
                    <a:lnTo>
                      <a:pt x="477" y="589"/>
                    </a:lnTo>
                    <a:cubicBezTo>
                      <a:pt x="477" y="654"/>
                      <a:pt x="424" y="708"/>
                      <a:pt x="359" y="708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33" name="Freeform 2">
                <a:extLst>
                  <a:ext uri="{FF2B5EF4-FFF2-40B4-BE49-F238E27FC236}">
                    <a16:creationId xmlns:a16="http://schemas.microsoft.com/office/drawing/2014/main" id="{A220DE03-79C3-47E0-9EDA-5B15B195361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89071" y="2009444"/>
                <a:ext cx="548508" cy="530365"/>
              </a:xfrm>
              <a:custGeom>
                <a:avLst/>
                <a:gdLst>
                  <a:gd name="T0" fmla="*/ 130 w 2267"/>
                  <a:gd name="T1" fmla="*/ 283 h 2193"/>
                  <a:gd name="T2" fmla="*/ 155 w 2267"/>
                  <a:gd name="T3" fmla="*/ 37 h 2193"/>
                  <a:gd name="T4" fmla="*/ 395 w 2267"/>
                  <a:gd name="T5" fmla="*/ 34 h 2193"/>
                  <a:gd name="T6" fmla="*/ 813 w 2267"/>
                  <a:gd name="T7" fmla="*/ 46 h 2193"/>
                  <a:gd name="T8" fmla="*/ 1211 w 2267"/>
                  <a:gd name="T9" fmla="*/ 122 h 2193"/>
                  <a:gd name="T10" fmla="*/ 1442 w 2267"/>
                  <a:gd name="T11" fmla="*/ 119 h 2193"/>
                  <a:gd name="T12" fmla="*/ 1735 w 2267"/>
                  <a:gd name="T13" fmla="*/ 57 h 2193"/>
                  <a:gd name="T14" fmla="*/ 1860 w 2267"/>
                  <a:gd name="T15" fmla="*/ 57 h 2193"/>
                  <a:gd name="T16" fmla="*/ 2040 w 2267"/>
                  <a:gd name="T17" fmla="*/ 37 h 2193"/>
                  <a:gd name="T18" fmla="*/ 2266 w 2267"/>
                  <a:gd name="T19" fmla="*/ 274 h 2193"/>
                  <a:gd name="T20" fmla="*/ 2029 w 2267"/>
                  <a:gd name="T21" fmla="*/ 302 h 2193"/>
                  <a:gd name="T22" fmla="*/ 1752 w 2267"/>
                  <a:gd name="T23" fmla="*/ 365 h 2193"/>
                  <a:gd name="T24" fmla="*/ 1566 w 2267"/>
                  <a:gd name="T25" fmla="*/ 308 h 2193"/>
                  <a:gd name="T26" fmla="*/ 1357 w 2267"/>
                  <a:gd name="T27" fmla="*/ 350 h 2193"/>
                  <a:gd name="T28" fmla="*/ 979 w 2267"/>
                  <a:gd name="T29" fmla="*/ 390 h 2193"/>
                  <a:gd name="T30" fmla="*/ 641 w 2267"/>
                  <a:gd name="T31" fmla="*/ 333 h 2193"/>
                  <a:gd name="T32" fmla="*/ 395 w 2267"/>
                  <a:gd name="T33" fmla="*/ 319 h 2193"/>
                  <a:gd name="T34" fmla="*/ 392 w 2267"/>
                  <a:gd name="T35" fmla="*/ 517 h 2193"/>
                  <a:gd name="T36" fmla="*/ 305 w 2267"/>
                  <a:gd name="T37" fmla="*/ 870 h 2193"/>
                  <a:gd name="T38" fmla="*/ 511 w 2267"/>
                  <a:gd name="T39" fmla="*/ 878 h 2193"/>
                  <a:gd name="T40" fmla="*/ 700 w 2267"/>
                  <a:gd name="T41" fmla="*/ 887 h 2193"/>
                  <a:gd name="T42" fmla="*/ 976 w 2267"/>
                  <a:gd name="T43" fmla="*/ 878 h 2193"/>
                  <a:gd name="T44" fmla="*/ 1323 w 2267"/>
                  <a:gd name="T45" fmla="*/ 963 h 2193"/>
                  <a:gd name="T46" fmla="*/ 1558 w 2267"/>
                  <a:gd name="T47" fmla="*/ 966 h 2193"/>
                  <a:gd name="T48" fmla="*/ 1682 w 2267"/>
                  <a:gd name="T49" fmla="*/ 1117 h 2193"/>
                  <a:gd name="T50" fmla="*/ 1448 w 2267"/>
                  <a:gd name="T51" fmla="*/ 1148 h 2193"/>
                  <a:gd name="T52" fmla="*/ 1326 w 2267"/>
                  <a:gd name="T53" fmla="*/ 1227 h 2193"/>
                  <a:gd name="T54" fmla="*/ 1213 w 2267"/>
                  <a:gd name="T55" fmla="*/ 1142 h 2193"/>
                  <a:gd name="T56" fmla="*/ 708 w 2267"/>
                  <a:gd name="T57" fmla="*/ 1193 h 2193"/>
                  <a:gd name="T58" fmla="*/ 547 w 2267"/>
                  <a:gd name="T59" fmla="*/ 1190 h 2193"/>
                  <a:gd name="T60" fmla="*/ 296 w 2267"/>
                  <a:gd name="T61" fmla="*/ 1334 h 2193"/>
                  <a:gd name="T62" fmla="*/ 398 w 2267"/>
                  <a:gd name="T63" fmla="*/ 1695 h 2193"/>
                  <a:gd name="T64" fmla="*/ 626 w 2267"/>
                  <a:gd name="T65" fmla="*/ 1885 h 2193"/>
                  <a:gd name="T66" fmla="*/ 773 w 2267"/>
                  <a:gd name="T67" fmla="*/ 1811 h 2193"/>
                  <a:gd name="T68" fmla="*/ 982 w 2267"/>
                  <a:gd name="T69" fmla="*/ 1806 h 2193"/>
                  <a:gd name="T70" fmla="*/ 1174 w 2267"/>
                  <a:gd name="T71" fmla="*/ 1811 h 2193"/>
                  <a:gd name="T72" fmla="*/ 1326 w 2267"/>
                  <a:gd name="T73" fmla="*/ 1882 h 2193"/>
                  <a:gd name="T74" fmla="*/ 1916 w 2267"/>
                  <a:gd name="T75" fmla="*/ 1806 h 2193"/>
                  <a:gd name="T76" fmla="*/ 2207 w 2267"/>
                  <a:gd name="T77" fmla="*/ 1822 h 2193"/>
                  <a:gd name="T78" fmla="*/ 2150 w 2267"/>
                  <a:gd name="T79" fmla="*/ 2043 h 2193"/>
                  <a:gd name="T80" fmla="*/ 1798 w 2267"/>
                  <a:gd name="T81" fmla="*/ 2155 h 2193"/>
                  <a:gd name="T82" fmla="*/ 1323 w 2267"/>
                  <a:gd name="T83" fmla="*/ 2155 h 2193"/>
                  <a:gd name="T84" fmla="*/ 976 w 2267"/>
                  <a:gd name="T85" fmla="*/ 2074 h 2193"/>
                  <a:gd name="T86" fmla="*/ 739 w 2267"/>
                  <a:gd name="T87" fmla="*/ 2076 h 2193"/>
                  <a:gd name="T88" fmla="*/ 443 w 2267"/>
                  <a:gd name="T89" fmla="*/ 2144 h 2193"/>
                  <a:gd name="T90" fmla="*/ 254 w 2267"/>
                  <a:gd name="T91" fmla="*/ 2107 h 2193"/>
                  <a:gd name="T92" fmla="*/ 107 w 2267"/>
                  <a:gd name="T93" fmla="*/ 1935 h 2193"/>
                  <a:gd name="T94" fmla="*/ 96 w 2267"/>
                  <a:gd name="T95" fmla="*/ 1676 h 2193"/>
                  <a:gd name="T96" fmla="*/ 37 w 2267"/>
                  <a:gd name="T97" fmla="*/ 1594 h 2193"/>
                  <a:gd name="T98" fmla="*/ 65 w 2267"/>
                  <a:gd name="T99" fmla="*/ 1498 h 2193"/>
                  <a:gd name="T100" fmla="*/ 104 w 2267"/>
                  <a:gd name="T101" fmla="*/ 1230 h 2193"/>
                  <a:gd name="T102" fmla="*/ 39 w 2267"/>
                  <a:gd name="T103" fmla="*/ 1145 h 2193"/>
                  <a:gd name="T104" fmla="*/ 62 w 2267"/>
                  <a:gd name="T105" fmla="*/ 1039 h 2193"/>
                  <a:gd name="T106" fmla="*/ 87 w 2267"/>
                  <a:gd name="T107" fmla="*/ 974 h 2193"/>
                  <a:gd name="T108" fmla="*/ 39 w 2267"/>
                  <a:gd name="T109" fmla="*/ 856 h 2193"/>
                  <a:gd name="T110" fmla="*/ 130 w 2267"/>
                  <a:gd name="T111" fmla="*/ 760 h 2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267" h="2193">
                    <a:moveTo>
                      <a:pt x="135" y="511"/>
                    </a:moveTo>
                    <a:cubicBezTo>
                      <a:pt x="73" y="483"/>
                      <a:pt x="37" y="444"/>
                      <a:pt x="45" y="376"/>
                    </a:cubicBezTo>
                    <a:cubicBezTo>
                      <a:pt x="54" y="325"/>
                      <a:pt x="82" y="297"/>
                      <a:pt x="130" y="283"/>
                    </a:cubicBezTo>
                    <a:cubicBezTo>
                      <a:pt x="130" y="271"/>
                      <a:pt x="121" y="269"/>
                      <a:pt x="113" y="266"/>
                    </a:cubicBezTo>
                    <a:cubicBezTo>
                      <a:pt x="45" y="238"/>
                      <a:pt x="34" y="181"/>
                      <a:pt x="45" y="130"/>
                    </a:cubicBezTo>
                    <a:cubicBezTo>
                      <a:pt x="56" y="74"/>
                      <a:pt x="96" y="43"/>
                      <a:pt x="155" y="37"/>
                    </a:cubicBezTo>
                    <a:cubicBezTo>
                      <a:pt x="195" y="34"/>
                      <a:pt x="228" y="54"/>
                      <a:pt x="254" y="85"/>
                    </a:cubicBezTo>
                    <a:cubicBezTo>
                      <a:pt x="262" y="96"/>
                      <a:pt x="268" y="108"/>
                      <a:pt x="276" y="122"/>
                    </a:cubicBezTo>
                    <a:cubicBezTo>
                      <a:pt x="299" y="68"/>
                      <a:pt x="339" y="34"/>
                      <a:pt x="395" y="34"/>
                    </a:cubicBezTo>
                    <a:cubicBezTo>
                      <a:pt x="449" y="34"/>
                      <a:pt x="488" y="65"/>
                      <a:pt x="508" y="122"/>
                    </a:cubicBezTo>
                    <a:cubicBezTo>
                      <a:pt x="562" y="15"/>
                      <a:pt x="677" y="0"/>
                      <a:pt x="745" y="116"/>
                    </a:cubicBezTo>
                    <a:cubicBezTo>
                      <a:pt x="765" y="88"/>
                      <a:pt x="782" y="57"/>
                      <a:pt x="813" y="46"/>
                    </a:cubicBezTo>
                    <a:cubicBezTo>
                      <a:pt x="847" y="32"/>
                      <a:pt x="878" y="32"/>
                      <a:pt x="909" y="46"/>
                    </a:cubicBezTo>
                    <a:cubicBezTo>
                      <a:pt x="940" y="60"/>
                      <a:pt x="959" y="88"/>
                      <a:pt x="976" y="119"/>
                    </a:cubicBezTo>
                    <a:cubicBezTo>
                      <a:pt x="1038" y="0"/>
                      <a:pt x="1163" y="15"/>
                      <a:pt x="1211" y="122"/>
                    </a:cubicBezTo>
                    <a:cubicBezTo>
                      <a:pt x="1228" y="91"/>
                      <a:pt x="1244" y="65"/>
                      <a:pt x="1275" y="48"/>
                    </a:cubicBezTo>
                    <a:cubicBezTo>
                      <a:pt x="1309" y="32"/>
                      <a:pt x="1343" y="32"/>
                      <a:pt x="1377" y="46"/>
                    </a:cubicBezTo>
                    <a:cubicBezTo>
                      <a:pt x="1408" y="60"/>
                      <a:pt x="1428" y="85"/>
                      <a:pt x="1442" y="119"/>
                    </a:cubicBezTo>
                    <a:cubicBezTo>
                      <a:pt x="1507" y="9"/>
                      <a:pt x="1614" y="9"/>
                      <a:pt x="1679" y="116"/>
                    </a:cubicBezTo>
                    <a:cubicBezTo>
                      <a:pt x="1688" y="105"/>
                      <a:pt x="1696" y="91"/>
                      <a:pt x="1704" y="82"/>
                    </a:cubicBezTo>
                    <a:cubicBezTo>
                      <a:pt x="1713" y="74"/>
                      <a:pt x="1724" y="63"/>
                      <a:pt x="1735" y="57"/>
                    </a:cubicBezTo>
                    <a:cubicBezTo>
                      <a:pt x="1750" y="48"/>
                      <a:pt x="1764" y="43"/>
                      <a:pt x="1778" y="40"/>
                    </a:cubicBezTo>
                    <a:cubicBezTo>
                      <a:pt x="1789" y="37"/>
                      <a:pt x="1803" y="37"/>
                      <a:pt x="1817" y="40"/>
                    </a:cubicBezTo>
                    <a:cubicBezTo>
                      <a:pt x="1831" y="43"/>
                      <a:pt x="1846" y="48"/>
                      <a:pt x="1860" y="57"/>
                    </a:cubicBezTo>
                    <a:cubicBezTo>
                      <a:pt x="1871" y="63"/>
                      <a:pt x="1882" y="74"/>
                      <a:pt x="1888" y="82"/>
                    </a:cubicBezTo>
                    <a:cubicBezTo>
                      <a:pt x="1896" y="94"/>
                      <a:pt x="1905" y="108"/>
                      <a:pt x="1913" y="122"/>
                    </a:cubicBezTo>
                    <a:cubicBezTo>
                      <a:pt x="1939" y="65"/>
                      <a:pt x="1981" y="29"/>
                      <a:pt x="2040" y="37"/>
                    </a:cubicBezTo>
                    <a:cubicBezTo>
                      <a:pt x="2102" y="46"/>
                      <a:pt x="2139" y="85"/>
                      <a:pt x="2148" y="150"/>
                    </a:cubicBezTo>
                    <a:cubicBezTo>
                      <a:pt x="2162" y="156"/>
                      <a:pt x="2176" y="159"/>
                      <a:pt x="2190" y="164"/>
                    </a:cubicBezTo>
                    <a:cubicBezTo>
                      <a:pt x="2235" y="184"/>
                      <a:pt x="2266" y="226"/>
                      <a:pt x="2266" y="274"/>
                    </a:cubicBezTo>
                    <a:cubicBezTo>
                      <a:pt x="2263" y="322"/>
                      <a:pt x="2241" y="362"/>
                      <a:pt x="2195" y="381"/>
                    </a:cubicBezTo>
                    <a:cubicBezTo>
                      <a:pt x="2150" y="401"/>
                      <a:pt x="2091" y="393"/>
                      <a:pt x="2054" y="345"/>
                    </a:cubicBezTo>
                    <a:cubicBezTo>
                      <a:pt x="2046" y="333"/>
                      <a:pt x="2037" y="319"/>
                      <a:pt x="2029" y="302"/>
                    </a:cubicBezTo>
                    <a:cubicBezTo>
                      <a:pt x="2004" y="356"/>
                      <a:pt x="1970" y="390"/>
                      <a:pt x="1910" y="390"/>
                    </a:cubicBezTo>
                    <a:cubicBezTo>
                      <a:pt x="1854" y="390"/>
                      <a:pt x="1817" y="359"/>
                      <a:pt x="1798" y="308"/>
                    </a:cubicBezTo>
                    <a:cubicBezTo>
                      <a:pt x="1783" y="328"/>
                      <a:pt x="1769" y="348"/>
                      <a:pt x="1752" y="365"/>
                    </a:cubicBezTo>
                    <a:cubicBezTo>
                      <a:pt x="1733" y="381"/>
                      <a:pt x="1711" y="390"/>
                      <a:pt x="1685" y="390"/>
                    </a:cubicBezTo>
                    <a:cubicBezTo>
                      <a:pt x="1660" y="390"/>
                      <a:pt x="1634" y="384"/>
                      <a:pt x="1614" y="370"/>
                    </a:cubicBezTo>
                    <a:cubicBezTo>
                      <a:pt x="1592" y="356"/>
                      <a:pt x="1577" y="336"/>
                      <a:pt x="1566" y="308"/>
                    </a:cubicBezTo>
                    <a:cubicBezTo>
                      <a:pt x="1558" y="322"/>
                      <a:pt x="1549" y="331"/>
                      <a:pt x="1541" y="342"/>
                    </a:cubicBezTo>
                    <a:cubicBezTo>
                      <a:pt x="1515" y="376"/>
                      <a:pt x="1482" y="393"/>
                      <a:pt x="1436" y="390"/>
                    </a:cubicBezTo>
                    <a:cubicBezTo>
                      <a:pt x="1405" y="387"/>
                      <a:pt x="1377" y="376"/>
                      <a:pt x="1357" y="350"/>
                    </a:cubicBezTo>
                    <a:cubicBezTo>
                      <a:pt x="1346" y="339"/>
                      <a:pt x="1338" y="325"/>
                      <a:pt x="1326" y="311"/>
                    </a:cubicBezTo>
                    <a:cubicBezTo>
                      <a:pt x="1256" y="435"/>
                      <a:pt x="1129" y="398"/>
                      <a:pt x="1092" y="302"/>
                    </a:cubicBezTo>
                    <a:cubicBezTo>
                      <a:pt x="1069" y="353"/>
                      <a:pt x="1036" y="387"/>
                      <a:pt x="979" y="390"/>
                    </a:cubicBezTo>
                    <a:cubicBezTo>
                      <a:pt x="923" y="390"/>
                      <a:pt x="886" y="365"/>
                      <a:pt x="861" y="308"/>
                    </a:cubicBezTo>
                    <a:cubicBezTo>
                      <a:pt x="855" y="317"/>
                      <a:pt x="847" y="325"/>
                      <a:pt x="844" y="331"/>
                    </a:cubicBezTo>
                    <a:cubicBezTo>
                      <a:pt x="807" y="401"/>
                      <a:pt x="694" y="415"/>
                      <a:pt x="641" y="333"/>
                    </a:cubicBezTo>
                    <a:cubicBezTo>
                      <a:pt x="635" y="328"/>
                      <a:pt x="632" y="319"/>
                      <a:pt x="626" y="308"/>
                    </a:cubicBezTo>
                    <a:cubicBezTo>
                      <a:pt x="598" y="353"/>
                      <a:pt x="567" y="387"/>
                      <a:pt x="511" y="390"/>
                    </a:cubicBezTo>
                    <a:cubicBezTo>
                      <a:pt x="457" y="390"/>
                      <a:pt x="423" y="362"/>
                      <a:pt x="395" y="319"/>
                    </a:cubicBezTo>
                    <a:cubicBezTo>
                      <a:pt x="381" y="336"/>
                      <a:pt x="370" y="353"/>
                      <a:pt x="355" y="367"/>
                    </a:cubicBezTo>
                    <a:cubicBezTo>
                      <a:pt x="341" y="381"/>
                      <a:pt x="324" y="387"/>
                      <a:pt x="302" y="401"/>
                    </a:cubicBezTo>
                    <a:cubicBezTo>
                      <a:pt x="355" y="424"/>
                      <a:pt x="389" y="458"/>
                      <a:pt x="392" y="517"/>
                    </a:cubicBezTo>
                    <a:cubicBezTo>
                      <a:pt x="392" y="576"/>
                      <a:pt x="358" y="610"/>
                      <a:pt x="299" y="635"/>
                    </a:cubicBezTo>
                    <a:cubicBezTo>
                      <a:pt x="358" y="658"/>
                      <a:pt x="392" y="695"/>
                      <a:pt x="392" y="757"/>
                    </a:cubicBezTo>
                    <a:cubicBezTo>
                      <a:pt x="392" y="793"/>
                      <a:pt x="381" y="836"/>
                      <a:pt x="305" y="870"/>
                    </a:cubicBezTo>
                    <a:cubicBezTo>
                      <a:pt x="322" y="881"/>
                      <a:pt x="341" y="889"/>
                      <a:pt x="355" y="904"/>
                    </a:cubicBezTo>
                    <a:cubicBezTo>
                      <a:pt x="370" y="918"/>
                      <a:pt x="381" y="935"/>
                      <a:pt x="392" y="949"/>
                    </a:cubicBezTo>
                    <a:cubicBezTo>
                      <a:pt x="443" y="895"/>
                      <a:pt x="474" y="875"/>
                      <a:pt x="511" y="878"/>
                    </a:cubicBezTo>
                    <a:cubicBezTo>
                      <a:pt x="562" y="884"/>
                      <a:pt x="598" y="906"/>
                      <a:pt x="621" y="960"/>
                    </a:cubicBezTo>
                    <a:cubicBezTo>
                      <a:pt x="629" y="951"/>
                      <a:pt x="635" y="946"/>
                      <a:pt x="638" y="940"/>
                    </a:cubicBezTo>
                    <a:cubicBezTo>
                      <a:pt x="652" y="915"/>
                      <a:pt x="674" y="895"/>
                      <a:pt x="700" y="887"/>
                    </a:cubicBezTo>
                    <a:cubicBezTo>
                      <a:pt x="762" y="864"/>
                      <a:pt x="815" y="895"/>
                      <a:pt x="841" y="932"/>
                    </a:cubicBezTo>
                    <a:cubicBezTo>
                      <a:pt x="847" y="940"/>
                      <a:pt x="852" y="951"/>
                      <a:pt x="861" y="963"/>
                    </a:cubicBezTo>
                    <a:cubicBezTo>
                      <a:pt x="883" y="906"/>
                      <a:pt x="923" y="878"/>
                      <a:pt x="976" y="878"/>
                    </a:cubicBezTo>
                    <a:cubicBezTo>
                      <a:pt x="1033" y="878"/>
                      <a:pt x="1069" y="909"/>
                      <a:pt x="1092" y="968"/>
                    </a:cubicBezTo>
                    <a:cubicBezTo>
                      <a:pt x="1115" y="915"/>
                      <a:pt x="1151" y="881"/>
                      <a:pt x="1205" y="878"/>
                    </a:cubicBezTo>
                    <a:cubicBezTo>
                      <a:pt x="1259" y="878"/>
                      <a:pt x="1301" y="904"/>
                      <a:pt x="1323" y="963"/>
                    </a:cubicBezTo>
                    <a:cubicBezTo>
                      <a:pt x="1332" y="951"/>
                      <a:pt x="1338" y="943"/>
                      <a:pt x="1343" y="935"/>
                    </a:cubicBezTo>
                    <a:cubicBezTo>
                      <a:pt x="1369" y="895"/>
                      <a:pt x="1408" y="875"/>
                      <a:pt x="1456" y="881"/>
                    </a:cubicBezTo>
                    <a:cubicBezTo>
                      <a:pt x="1507" y="887"/>
                      <a:pt x="1544" y="915"/>
                      <a:pt x="1558" y="966"/>
                    </a:cubicBezTo>
                    <a:cubicBezTo>
                      <a:pt x="1561" y="974"/>
                      <a:pt x="1561" y="983"/>
                      <a:pt x="1563" y="991"/>
                    </a:cubicBezTo>
                    <a:cubicBezTo>
                      <a:pt x="1580" y="997"/>
                      <a:pt x="1597" y="1002"/>
                      <a:pt x="1614" y="1008"/>
                    </a:cubicBezTo>
                    <a:cubicBezTo>
                      <a:pt x="1659" y="1030"/>
                      <a:pt x="1682" y="1067"/>
                      <a:pt x="1682" y="1117"/>
                    </a:cubicBezTo>
                    <a:cubicBezTo>
                      <a:pt x="1679" y="1165"/>
                      <a:pt x="1656" y="1199"/>
                      <a:pt x="1611" y="1219"/>
                    </a:cubicBezTo>
                    <a:cubicBezTo>
                      <a:pt x="1575" y="1235"/>
                      <a:pt x="1513" y="1235"/>
                      <a:pt x="1476" y="1188"/>
                    </a:cubicBezTo>
                    <a:cubicBezTo>
                      <a:pt x="1467" y="1176"/>
                      <a:pt x="1459" y="1162"/>
                      <a:pt x="1448" y="1148"/>
                    </a:cubicBezTo>
                    <a:cubicBezTo>
                      <a:pt x="1436" y="1162"/>
                      <a:pt x="1431" y="1177"/>
                      <a:pt x="1419" y="1188"/>
                    </a:cubicBezTo>
                    <a:cubicBezTo>
                      <a:pt x="1408" y="1200"/>
                      <a:pt x="1394" y="1207"/>
                      <a:pt x="1380" y="1219"/>
                    </a:cubicBezTo>
                    <a:cubicBezTo>
                      <a:pt x="1363" y="1230"/>
                      <a:pt x="1346" y="1227"/>
                      <a:pt x="1326" y="1227"/>
                    </a:cubicBezTo>
                    <a:cubicBezTo>
                      <a:pt x="1309" y="1227"/>
                      <a:pt x="1292" y="1225"/>
                      <a:pt x="1278" y="1216"/>
                    </a:cubicBezTo>
                    <a:cubicBezTo>
                      <a:pt x="1264" y="1208"/>
                      <a:pt x="1250" y="1197"/>
                      <a:pt x="1239" y="1185"/>
                    </a:cubicBezTo>
                    <a:cubicBezTo>
                      <a:pt x="1228" y="1174"/>
                      <a:pt x="1222" y="1159"/>
                      <a:pt x="1213" y="1142"/>
                    </a:cubicBezTo>
                    <a:cubicBezTo>
                      <a:pt x="1168" y="1250"/>
                      <a:pt x="1036" y="1258"/>
                      <a:pt x="982" y="1148"/>
                    </a:cubicBezTo>
                    <a:cubicBezTo>
                      <a:pt x="909" y="1258"/>
                      <a:pt x="810" y="1247"/>
                      <a:pt x="745" y="1148"/>
                    </a:cubicBezTo>
                    <a:cubicBezTo>
                      <a:pt x="734" y="1162"/>
                      <a:pt x="722" y="1179"/>
                      <a:pt x="708" y="1193"/>
                    </a:cubicBezTo>
                    <a:cubicBezTo>
                      <a:pt x="694" y="1207"/>
                      <a:pt x="677" y="1219"/>
                      <a:pt x="657" y="1221"/>
                    </a:cubicBezTo>
                    <a:cubicBezTo>
                      <a:pt x="638" y="1224"/>
                      <a:pt x="615" y="1224"/>
                      <a:pt x="598" y="1219"/>
                    </a:cubicBezTo>
                    <a:cubicBezTo>
                      <a:pt x="578" y="1213"/>
                      <a:pt x="562" y="1202"/>
                      <a:pt x="547" y="1190"/>
                    </a:cubicBezTo>
                    <a:cubicBezTo>
                      <a:pt x="533" y="1176"/>
                      <a:pt x="525" y="1159"/>
                      <a:pt x="511" y="1140"/>
                    </a:cubicBezTo>
                    <a:cubicBezTo>
                      <a:pt x="494" y="1193"/>
                      <a:pt x="457" y="1219"/>
                      <a:pt x="401" y="1227"/>
                    </a:cubicBezTo>
                    <a:cubicBezTo>
                      <a:pt x="389" y="1278"/>
                      <a:pt x="364" y="1320"/>
                      <a:pt x="296" y="1334"/>
                    </a:cubicBezTo>
                    <a:cubicBezTo>
                      <a:pt x="361" y="1357"/>
                      <a:pt x="395" y="1394"/>
                      <a:pt x="398" y="1453"/>
                    </a:cubicBezTo>
                    <a:cubicBezTo>
                      <a:pt x="398" y="1512"/>
                      <a:pt x="364" y="1549"/>
                      <a:pt x="308" y="1571"/>
                    </a:cubicBezTo>
                    <a:cubicBezTo>
                      <a:pt x="364" y="1597"/>
                      <a:pt x="401" y="1633"/>
                      <a:pt x="398" y="1695"/>
                    </a:cubicBezTo>
                    <a:cubicBezTo>
                      <a:pt x="395" y="1752"/>
                      <a:pt x="364" y="1786"/>
                      <a:pt x="310" y="1806"/>
                    </a:cubicBezTo>
                    <a:cubicBezTo>
                      <a:pt x="347" y="1825"/>
                      <a:pt x="378" y="1848"/>
                      <a:pt x="392" y="1887"/>
                    </a:cubicBezTo>
                    <a:cubicBezTo>
                      <a:pt x="451" y="1777"/>
                      <a:pt x="570" y="1783"/>
                      <a:pt x="626" y="1885"/>
                    </a:cubicBezTo>
                    <a:cubicBezTo>
                      <a:pt x="638" y="1868"/>
                      <a:pt x="649" y="1853"/>
                      <a:pt x="663" y="1839"/>
                    </a:cubicBezTo>
                    <a:cubicBezTo>
                      <a:pt x="677" y="1825"/>
                      <a:pt x="694" y="1814"/>
                      <a:pt x="714" y="1811"/>
                    </a:cubicBezTo>
                    <a:cubicBezTo>
                      <a:pt x="734" y="1808"/>
                      <a:pt x="753" y="1808"/>
                      <a:pt x="773" y="1811"/>
                    </a:cubicBezTo>
                    <a:cubicBezTo>
                      <a:pt x="793" y="1817"/>
                      <a:pt x="810" y="1828"/>
                      <a:pt x="824" y="1839"/>
                    </a:cubicBezTo>
                    <a:cubicBezTo>
                      <a:pt x="838" y="1853"/>
                      <a:pt x="847" y="1870"/>
                      <a:pt x="861" y="1887"/>
                    </a:cubicBezTo>
                    <a:cubicBezTo>
                      <a:pt x="883" y="1834"/>
                      <a:pt x="923" y="1803"/>
                      <a:pt x="982" y="1806"/>
                    </a:cubicBezTo>
                    <a:cubicBezTo>
                      <a:pt x="1033" y="1808"/>
                      <a:pt x="1061" y="1831"/>
                      <a:pt x="1092" y="1890"/>
                    </a:cubicBezTo>
                    <a:cubicBezTo>
                      <a:pt x="1103" y="1873"/>
                      <a:pt x="1112" y="1856"/>
                      <a:pt x="1123" y="1842"/>
                    </a:cubicBezTo>
                    <a:cubicBezTo>
                      <a:pt x="1137" y="1828"/>
                      <a:pt x="1154" y="1817"/>
                      <a:pt x="1174" y="1811"/>
                    </a:cubicBezTo>
                    <a:cubicBezTo>
                      <a:pt x="1194" y="1806"/>
                      <a:pt x="1216" y="1808"/>
                      <a:pt x="1239" y="1808"/>
                    </a:cubicBezTo>
                    <a:cubicBezTo>
                      <a:pt x="1259" y="1811"/>
                      <a:pt x="1278" y="1822"/>
                      <a:pt x="1290" y="1837"/>
                    </a:cubicBezTo>
                    <a:cubicBezTo>
                      <a:pt x="1304" y="1851"/>
                      <a:pt x="1312" y="1868"/>
                      <a:pt x="1326" y="1882"/>
                    </a:cubicBezTo>
                    <a:cubicBezTo>
                      <a:pt x="1380" y="1789"/>
                      <a:pt x="1487" y="1766"/>
                      <a:pt x="1563" y="1882"/>
                    </a:cubicBezTo>
                    <a:cubicBezTo>
                      <a:pt x="1600" y="1791"/>
                      <a:pt x="1730" y="1763"/>
                      <a:pt x="1798" y="1887"/>
                    </a:cubicBezTo>
                    <a:cubicBezTo>
                      <a:pt x="1820" y="1834"/>
                      <a:pt x="1857" y="1803"/>
                      <a:pt x="1916" y="1806"/>
                    </a:cubicBezTo>
                    <a:cubicBezTo>
                      <a:pt x="1973" y="1806"/>
                      <a:pt x="2004" y="1839"/>
                      <a:pt x="2026" y="1890"/>
                    </a:cubicBezTo>
                    <a:cubicBezTo>
                      <a:pt x="2032" y="1882"/>
                      <a:pt x="2037" y="1873"/>
                      <a:pt x="2043" y="1868"/>
                    </a:cubicBezTo>
                    <a:cubicBezTo>
                      <a:pt x="2083" y="1808"/>
                      <a:pt x="2150" y="1789"/>
                      <a:pt x="2207" y="1822"/>
                    </a:cubicBezTo>
                    <a:cubicBezTo>
                      <a:pt x="2246" y="1845"/>
                      <a:pt x="2266" y="1882"/>
                      <a:pt x="2266" y="1927"/>
                    </a:cubicBezTo>
                    <a:cubicBezTo>
                      <a:pt x="2263" y="1975"/>
                      <a:pt x="2238" y="2009"/>
                      <a:pt x="2195" y="2028"/>
                    </a:cubicBezTo>
                    <a:cubicBezTo>
                      <a:pt x="2181" y="2034"/>
                      <a:pt x="2167" y="2037"/>
                      <a:pt x="2150" y="2043"/>
                    </a:cubicBezTo>
                    <a:cubicBezTo>
                      <a:pt x="2139" y="2099"/>
                      <a:pt x="2111" y="2144"/>
                      <a:pt x="2046" y="2153"/>
                    </a:cubicBezTo>
                    <a:cubicBezTo>
                      <a:pt x="1984" y="2158"/>
                      <a:pt x="1950" y="2138"/>
                      <a:pt x="1913" y="2071"/>
                    </a:cubicBezTo>
                    <a:cubicBezTo>
                      <a:pt x="1891" y="2119"/>
                      <a:pt x="1857" y="2153"/>
                      <a:pt x="1798" y="2155"/>
                    </a:cubicBezTo>
                    <a:cubicBezTo>
                      <a:pt x="1741" y="2158"/>
                      <a:pt x="1707" y="2124"/>
                      <a:pt x="1679" y="2079"/>
                    </a:cubicBezTo>
                    <a:cubicBezTo>
                      <a:pt x="1603" y="2192"/>
                      <a:pt x="1498" y="2175"/>
                      <a:pt x="1439" y="2076"/>
                    </a:cubicBezTo>
                    <a:cubicBezTo>
                      <a:pt x="1414" y="2124"/>
                      <a:pt x="1380" y="2158"/>
                      <a:pt x="1323" y="2155"/>
                    </a:cubicBezTo>
                    <a:cubicBezTo>
                      <a:pt x="1267" y="2153"/>
                      <a:pt x="1230" y="2124"/>
                      <a:pt x="1208" y="2068"/>
                    </a:cubicBezTo>
                    <a:cubicBezTo>
                      <a:pt x="1185" y="2119"/>
                      <a:pt x="1152" y="2153"/>
                      <a:pt x="1095" y="2155"/>
                    </a:cubicBezTo>
                    <a:cubicBezTo>
                      <a:pt x="1039" y="2158"/>
                      <a:pt x="1002" y="2127"/>
                      <a:pt x="976" y="2074"/>
                    </a:cubicBezTo>
                    <a:cubicBezTo>
                      <a:pt x="968" y="2085"/>
                      <a:pt x="962" y="2093"/>
                      <a:pt x="957" y="2102"/>
                    </a:cubicBezTo>
                    <a:cubicBezTo>
                      <a:pt x="920" y="2170"/>
                      <a:pt x="807" y="2175"/>
                      <a:pt x="762" y="2107"/>
                    </a:cubicBezTo>
                    <a:cubicBezTo>
                      <a:pt x="756" y="2099"/>
                      <a:pt x="748" y="2088"/>
                      <a:pt x="739" y="2076"/>
                    </a:cubicBezTo>
                    <a:cubicBezTo>
                      <a:pt x="714" y="2127"/>
                      <a:pt x="677" y="2158"/>
                      <a:pt x="621" y="2155"/>
                    </a:cubicBezTo>
                    <a:cubicBezTo>
                      <a:pt x="567" y="2153"/>
                      <a:pt x="530" y="2124"/>
                      <a:pt x="508" y="2071"/>
                    </a:cubicBezTo>
                    <a:cubicBezTo>
                      <a:pt x="491" y="2102"/>
                      <a:pt x="474" y="2130"/>
                      <a:pt x="443" y="2144"/>
                    </a:cubicBezTo>
                    <a:cubicBezTo>
                      <a:pt x="412" y="2158"/>
                      <a:pt x="378" y="2158"/>
                      <a:pt x="344" y="2147"/>
                    </a:cubicBezTo>
                    <a:cubicBezTo>
                      <a:pt x="313" y="2133"/>
                      <a:pt x="288" y="2110"/>
                      <a:pt x="276" y="2071"/>
                    </a:cubicBezTo>
                    <a:cubicBezTo>
                      <a:pt x="268" y="2085"/>
                      <a:pt x="262" y="2096"/>
                      <a:pt x="254" y="2107"/>
                    </a:cubicBezTo>
                    <a:cubicBezTo>
                      <a:pt x="209" y="2172"/>
                      <a:pt x="110" y="2172"/>
                      <a:pt x="62" y="2116"/>
                    </a:cubicBezTo>
                    <a:cubicBezTo>
                      <a:pt x="22" y="2068"/>
                      <a:pt x="31" y="1980"/>
                      <a:pt x="90" y="1944"/>
                    </a:cubicBezTo>
                    <a:cubicBezTo>
                      <a:pt x="96" y="1941"/>
                      <a:pt x="102" y="1938"/>
                      <a:pt x="107" y="1935"/>
                    </a:cubicBezTo>
                    <a:cubicBezTo>
                      <a:pt x="113" y="1932"/>
                      <a:pt x="118" y="1930"/>
                      <a:pt x="127" y="1927"/>
                    </a:cubicBezTo>
                    <a:cubicBezTo>
                      <a:pt x="0" y="1868"/>
                      <a:pt x="17" y="1735"/>
                      <a:pt x="127" y="1690"/>
                    </a:cubicBezTo>
                    <a:cubicBezTo>
                      <a:pt x="118" y="1679"/>
                      <a:pt x="104" y="1681"/>
                      <a:pt x="96" y="1676"/>
                    </a:cubicBezTo>
                    <a:cubicBezTo>
                      <a:pt x="87" y="1667"/>
                      <a:pt x="76" y="1662"/>
                      <a:pt x="68" y="1656"/>
                    </a:cubicBezTo>
                    <a:cubicBezTo>
                      <a:pt x="59" y="1647"/>
                      <a:pt x="54" y="1636"/>
                      <a:pt x="48" y="1628"/>
                    </a:cubicBezTo>
                    <a:cubicBezTo>
                      <a:pt x="42" y="1616"/>
                      <a:pt x="39" y="1605"/>
                      <a:pt x="37" y="1594"/>
                    </a:cubicBezTo>
                    <a:cubicBezTo>
                      <a:pt x="34" y="1583"/>
                      <a:pt x="34" y="1571"/>
                      <a:pt x="37" y="1560"/>
                    </a:cubicBezTo>
                    <a:cubicBezTo>
                      <a:pt x="39" y="1549"/>
                      <a:pt x="42" y="1537"/>
                      <a:pt x="45" y="1526"/>
                    </a:cubicBezTo>
                    <a:cubicBezTo>
                      <a:pt x="51" y="1515"/>
                      <a:pt x="56" y="1506"/>
                      <a:pt x="65" y="1498"/>
                    </a:cubicBezTo>
                    <a:cubicBezTo>
                      <a:pt x="73" y="1489"/>
                      <a:pt x="82" y="1481"/>
                      <a:pt x="90" y="1475"/>
                    </a:cubicBezTo>
                    <a:cubicBezTo>
                      <a:pt x="99" y="1470"/>
                      <a:pt x="110" y="1464"/>
                      <a:pt x="121" y="1458"/>
                    </a:cubicBezTo>
                    <a:cubicBezTo>
                      <a:pt x="11" y="1416"/>
                      <a:pt x="0" y="1292"/>
                      <a:pt x="104" y="1230"/>
                    </a:cubicBezTo>
                    <a:cubicBezTo>
                      <a:pt x="99" y="1219"/>
                      <a:pt x="82" y="1216"/>
                      <a:pt x="76" y="1207"/>
                    </a:cubicBezTo>
                    <a:cubicBezTo>
                      <a:pt x="68" y="1199"/>
                      <a:pt x="59" y="1190"/>
                      <a:pt x="54" y="1182"/>
                    </a:cubicBezTo>
                    <a:cubicBezTo>
                      <a:pt x="48" y="1171"/>
                      <a:pt x="42" y="1160"/>
                      <a:pt x="39" y="1145"/>
                    </a:cubicBezTo>
                    <a:cubicBezTo>
                      <a:pt x="37" y="1131"/>
                      <a:pt x="37" y="1120"/>
                      <a:pt x="37" y="1107"/>
                    </a:cubicBezTo>
                    <a:cubicBezTo>
                      <a:pt x="37" y="1095"/>
                      <a:pt x="37" y="1084"/>
                      <a:pt x="42" y="1073"/>
                    </a:cubicBezTo>
                    <a:cubicBezTo>
                      <a:pt x="48" y="1062"/>
                      <a:pt x="54" y="1047"/>
                      <a:pt x="62" y="1039"/>
                    </a:cubicBezTo>
                    <a:cubicBezTo>
                      <a:pt x="68" y="1030"/>
                      <a:pt x="79" y="1022"/>
                      <a:pt x="87" y="1016"/>
                    </a:cubicBezTo>
                    <a:cubicBezTo>
                      <a:pt x="99" y="1008"/>
                      <a:pt x="110" y="1005"/>
                      <a:pt x="124" y="997"/>
                    </a:cubicBezTo>
                    <a:cubicBezTo>
                      <a:pt x="116" y="980"/>
                      <a:pt x="96" y="985"/>
                      <a:pt x="87" y="974"/>
                    </a:cubicBezTo>
                    <a:cubicBezTo>
                      <a:pt x="76" y="963"/>
                      <a:pt x="65" y="954"/>
                      <a:pt x="56" y="943"/>
                    </a:cubicBezTo>
                    <a:cubicBezTo>
                      <a:pt x="48" y="932"/>
                      <a:pt x="42" y="915"/>
                      <a:pt x="39" y="901"/>
                    </a:cubicBezTo>
                    <a:cubicBezTo>
                      <a:pt x="37" y="887"/>
                      <a:pt x="37" y="870"/>
                      <a:pt x="39" y="856"/>
                    </a:cubicBezTo>
                    <a:cubicBezTo>
                      <a:pt x="42" y="841"/>
                      <a:pt x="48" y="827"/>
                      <a:pt x="56" y="813"/>
                    </a:cubicBezTo>
                    <a:cubicBezTo>
                      <a:pt x="65" y="802"/>
                      <a:pt x="76" y="791"/>
                      <a:pt x="87" y="782"/>
                    </a:cubicBezTo>
                    <a:cubicBezTo>
                      <a:pt x="99" y="774"/>
                      <a:pt x="113" y="768"/>
                      <a:pt x="130" y="760"/>
                    </a:cubicBezTo>
                    <a:cubicBezTo>
                      <a:pt x="76" y="737"/>
                      <a:pt x="39" y="706"/>
                      <a:pt x="39" y="644"/>
                    </a:cubicBezTo>
                    <a:cubicBezTo>
                      <a:pt x="42" y="568"/>
                      <a:pt x="79" y="537"/>
                      <a:pt x="135" y="511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34" name="Freeform 3">
                <a:extLst>
                  <a:ext uri="{FF2B5EF4-FFF2-40B4-BE49-F238E27FC236}">
                    <a16:creationId xmlns:a16="http://schemas.microsoft.com/office/drawing/2014/main" id="{3D7BAB31-D036-4CB3-A25F-51F0A3988BA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846288" y="2017981"/>
                <a:ext cx="510091" cy="513291"/>
              </a:xfrm>
              <a:custGeom>
                <a:avLst/>
                <a:gdLst>
                  <a:gd name="T0" fmla="*/ 269 w 2107"/>
                  <a:gd name="T1" fmla="*/ 2118 h 2119"/>
                  <a:gd name="T2" fmla="*/ 3 w 2107"/>
                  <a:gd name="T3" fmla="*/ 2118 h 2119"/>
                  <a:gd name="T4" fmla="*/ 3 w 2107"/>
                  <a:gd name="T5" fmla="*/ 294 h 2119"/>
                  <a:gd name="T6" fmla="*/ 2106 w 2107"/>
                  <a:gd name="T7" fmla="*/ 2118 h 2119"/>
                  <a:gd name="T8" fmla="*/ 1194 w 2107"/>
                  <a:gd name="T9" fmla="*/ 2118 h 2119"/>
                  <a:gd name="T10" fmla="*/ 731 w 2107"/>
                  <a:gd name="T11" fmla="*/ 1656 h 2119"/>
                  <a:gd name="T12" fmla="*/ 269 w 2107"/>
                  <a:gd name="T13" fmla="*/ 2118 h 2119"/>
                  <a:gd name="T14" fmla="*/ 1375 w 2107"/>
                  <a:gd name="T15" fmla="*/ 463 h 2119"/>
                  <a:gd name="T16" fmla="*/ 912 w 2107"/>
                  <a:gd name="T17" fmla="*/ 0 h 2119"/>
                  <a:gd name="T18" fmla="*/ 0 w 2107"/>
                  <a:gd name="T19" fmla="*/ 0 h 2119"/>
                  <a:gd name="T20" fmla="*/ 2103 w 2107"/>
                  <a:gd name="T21" fmla="*/ 1825 h 2119"/>
                  <a:gd name="T22" fmla="*/ 2103 w 2107"/>
                  <a:gd name="T23" fmla="*/ 0 h 2119"/>
                  <a:gd name="T24" fmla="*/ 1838 w 2107"/>
                  <a:gd name="T25" fmla="*/ 0 h 2119"/>
                  <a:gd name="T26" fmla="*/ 1375 w 2107"/>
                  <a:gd name="T27" fmla="*/ 463 h 2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07" h="2119">
                    <a:moveTo>
                      <a:pt x="269" y="2118"/>
                    </a:moveTo>
                    <a:lnTo>
                      <a:pt x="3" y="2118"/>
                    </a:lnTo>
                    <a:lnTo>
                      <a:pt x="3" y="294"/>
                    </a:lnTo>
                    <a:lnTo>
                      <a:pt x="2106" y="2118"/>
                    </a:lnTo>
                    <a:lnTo>
                      <a:pt x="1194" y="2118"/>
                    </a:lnTo>
                    <a:cubicBezTo>
                      <a:pt x="1194" y="1862"/>
                      <a:pt x="985" y="1656"/>
                      <a:pt x="731" y="1656"/>
                    </a:cubicBezTo>
                    <a:cubicBezTo>
                      <a:pt x="477" y="1656"/>
                      <a:pt x="269" y="1862"/>
                      <a:pt x="269" y="2118"/>
                    </a:cubicBezTo>
                    <a:close/>
                    <a:moveTo>
                      <a:pt x="1375" y="463"/>
                    </a:moveTo>
                    <a:cubicBezTo>
                      <a:pt x="1121" y="463"/>
                      <a:pt x="912" y="257"/>
                      <a:pt x="912" y="0"/>
                    </a:cubicBezTo>
                    <a:lnTo>
                      <a:pt x="0" y="0"/>
                    </a:lnTo>
                    <a:lnTo>
                      <a:pt x="2103" y="1825"/>
                    </a:lnTo>
                    <a:lnTo>
                      <a:pt x="2103" y="0"/>
                    </a:lnTo>
                    <a:lnTo>
                      <a:pt x="1838" y="0"/>
                    </a:lnTo>
                    <a:cubicBezTo>
                      <a:pt x="1838" y="257"/>
                      <a:pt x="1632" y="463"/>
                      <a:pt x="1375" y="46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35" name="Freeform 4">
                <a:extLst>
                  <a:ext uri="{FF2B5EF4-FFF2-40B4-BE49-F238E27FC236}">
                    <a16:creationId xmlns:a16="http://schemas.microsoft.com/office/drawing/2014/main" id="{7CC408D5-0B8A-4F7F-A046-A28622860D9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60576" y="2008378"/>
                <a:ext cx="632812" cy="527164"/>
              </a:xfrm>
              <a:custGeom>
                <a:avLst/>
                <a:gdLst>
                  <a:gd name="T0" fmla="*/ 493 w 2614"/>
                  <a:gd name="T1" fmla="*/ 711 h 2178"/>
                  <a:gd name="T2" fmla="*/ 375 w 2614"/>
                  <a:gd name="T3" fmla="*/ 2115 h 2178"/>
                  <a:gd name="T4" fmla="*/ 223 w 2614"/>
                  <a:gd name="T5" fmla="*/ 1050 h 2178"/>
                  <a:gd name="T6" fmla="*/ 265 w 2614"/>
                  <a:gd name="T7" fmla="*/ 581 h 2178"/>
                  <a:gd name="T8" fmla="*/ 654 w 2614"/>
                  <a:gd name="T9" fmla="*/ 1167 h 2178"/>
                  <a:gd name="T10" fmla="*/ 629 w 2614"/>
                  <a:gd name="T11" fmla="*/ 1528 h 2178"/>
                  <a:gd name="T12" fmla="*/ 547 w 2614"/>
                  <a:gd name="T13" fmla="*/ 1568 h 2178"/>
                  <a:gd name="T14" fmla="*/ 307 w 2614"/>
                  <a:gd name="T15" fmla="*/ 838 h 2178"/>
                  <a:gd name="T16" fmla="*/ 62 w 2614"/>
                  <a:gd name="T17" fmla="*/ 1390 h 2178"/>
                  <a:gd name="T18" fmla="*/ 25 w 2614"/>
                  <a:gd name="T19" fmla="*/ 1681 h 2178"/>
                  <a:gd name="T20" fmla="*/ 2353 w 2614"/>
                  <a:gd name="T21" fmla="*/ 1616 h 2178"/>
                  <a:gd name="T22" fmla="*/ 2554 w 2614"/>
                  <a:gd name="T23" fmla="*/ 827 h 2178"/>
                  <a:gd name="T24" fmla="*/ 2491 w 2614"/>
                  <a:gd name="T25" fmla="*/ 934 h 2178"/>
                  <a:gd name="T26" fmla="*/ 2161 w 2614"/>
                  <a:gd name="T27" fmla="*/ 1850 h 2178"/>
                  <a:gd name="T28" fmla="*/ 2613 w 2614"/>
                  <a:gd name="T29" fmla="*/ 1432 h 2178"/>
                  <a:gd name="T30" fmla="*/ 2254 w 2614"/>
                  <a:gd name="T31" fmla="*/ 1588 h 2178"/>
                  <a:gd name="T32" fmla="*/ 2000 w 2614"/>
                  <a:gd name="T33" fmla="*/ 1771 h 2178"/>
                  <a:gd name="T34" fmla="*/ 2342 w 2614"/>
                  <a:gd name="T35" fmla="*/ 2096 h 2178"/>
                  <a:gd name="T36" fmla="*/ 2003 w 2614"/>
                  <a:gd name="T37" fmla="*/ 1410 h 2178"/>
                  <a:gd name="T38" fmla="*/ 2077 w 2614"/>
                  <a:gd name="T39" fmla="*/ 956 h 2178"/>
                  <a:gd name="T40" fmla="*/ 2237 w 2614"/>
                  <a:gd name="T41" fmla="*/ 711 h 2178"/>
                  <a:gd name="T42" fmla="*/ 2613 w 2614"/>
                  <a:gd name="T43" fmla="*/ 903 h 2178"/>
                  <a:gd name="T44" fmla="*/ 2415 w 2614"/>
                  <a:gd name="T45" fmla="*/ 432 h 2178"/>
                  <a:gd name="T46" fmla="*/ 1955 w 2614"/>
                  <a:gd name="T47" fmla="*/ 638 h 2178"/>
                  <a:gd name="T48" fmla="*/ 381 w 2614"/>
                  <a:gd name="T49" fmla="*/ 401 h 2178"/>
                  <a:gd name="T50" fmla="*/ 341 w 2614"/>
                  <a:gd name="T51" fmla="*/ 412 h 2178"/>
                  <a:gd name="T52" fmla="*/ 553 w 2614"/>
                  <a:gd name="T53" fmla="*/ 271 h 2178"/>
                  <a:gd name="T54" fmla="*/ 508 w 2614"/>
                  <a:gd name="T55" fmla="*/ 2149 h 2178"/>
                  <a:gd name="T56" fmla="*/ 651 w 2614"/>
                  <a:gd name="T57" fmla="*/ 635 h 2178"/>
                  <a:gd name="T58" fmla="*/ 666 w 2614"/>
                  <a:gd name="T59" fmla="*/ 76 h 2178"/>
                  <a:gd name="T60" fmla="*/ 53 w 2614"/>
                  <a:gd name="T61" fmla="*/ 1297 h 2178"/>
                  <a:gd name="T62" fmla="*/ 643 w 2614"/>
                  <a:gd name="T63" fmla="*/ 796 h 2178"/>
                  <a:gd name="T64" fmla="*/ 632 w 2614"/>
                  <a:gd name="T65" fmla="*/ 1754 h 2178"/>
                  <a:gd name="T66" fmla="*/ 62 w 2614"/>
                  <a:gd name="T67" fmla="*/ 1799 h 2178"/>
                  <a:gd name="T68" fmla="*/ 445 w 2614"/>
                  <a:gd name="T69" fmla="*/ 2107 h 2178"/>
                  <a:gd name="T70" fmla="*/ 640 w 2614"/>
                  <a:gd name="T71" fmla="*/ 2045 h 2178"/>
                  <a:gd name="T72" fmla="*/ 2556 w 2614"/>
                  <a:gd name="T73" fmla="*/ 1655 h 2178"/>
                  <a:gd name="T74" fmla="*/ 2556 w 2614"/>
                  <a:gd name="T75" fmla="*/ 2135 h 2178"/>
                  <a:gd name="T76" fmla="*/ 1315 w 2614"/>
                  <a:gd name="T77" fmla="*/ 1895 h 2178"/>
                  <a:gd name="T78" fmla="*/ 1275 w 2614"/>
                  <a:gd name="T79" fmla="*/ 1647 h 2178"/>
                  <a:gd name="T80" fmla="*/ 1111 w 2614"/>
                  <a:gd name="T81" fmla="*/ 1201 h 2178"/>
                  <a:gd name="T82" fmla="*/ 1021 w 2614"/>
                  <a:gd name="T83" fmla="*/ 1613 h 2178"/>
                  <a:gd name="T84" fmla="*/ 1027 w 2614"/>
                  <a:gd name="T85" fmla="*/ 1847 h 2178"/>
                  <a:gd name="T86" fmla="*/ 1631 w 2614"/>
                  <a:gd name="T87" fmla="*/ 121 h 2178"/>
                  <a:gd name="T88" fmla="*/ 1165 w 2614"/>
                  <a:gd name="T89" fmla="*/ 353 h 2178"/>
                  <a:gd name="T90" fmla="*/ 1639 w 2614"/>
                  <a:gd name="T91" fmla="*/ 271 h 2178"/>
                  <a:gd name="T92" fmla="*/ 1275 w 2614"/>
                  <a:gd name="T93" fmla="*/ 669 h 2178"/>
                  <a:gd name="T94" fmla="*/ 1557 w 2614"/>
                  <a:gd name="T95" fmla="*/ 1109 h 2178"/>
                  <a:gd name="T96" fmla="*/ 1560 w 2614"/>
                  <a:gd name="T97" fmla="*/ 1754 h 2178"/>
                  <a:gd name="T98" fmla="*/ 1436 w 2614"/>
                  <a:gd name="T99" fmla="*/ 2019 h 2178"/>
                  <a:gd name="T100" fmla="*/ 1103 w 2614"/>
                  <a:gd name="T101" fmla="*/ 276 h 2178"/>
                  <a:gd name="T102" fmla="*/ 1334 w 2614"/>
                  <a:gd name="T103" fmla="*/ 688 h 2178"/>
                  <a:gd name="T104" fmla="*/ 1670 w 2614"/>
                  <a:gd name="T105" fmla="*/ 477 h 2178"/>
                  <a:gd name="T106" fmla="*/ 1428 w 2614"/>
                  <a:gd name="T107" fmla="*/ 1367 h 2178"/>
                  <a:gd name="T108" fmla="*/ 1619 w 2614"/>
                  <a:gd name="T109" fmla="*/ 1969 h 2178"/>
                  <a:gd name="T110" fmla="*/ 1428 w 2614"/>
                  <a:gd name="T111" fmla="*/ 2115 h 2178"/>
                  <a:gd name="T112" fmla="*/ 1374 w 2614"/>
                  <a:gd name="T113" fmla="*/ 1308 h 2178"/>
                  <a:gd name="T114" fmla="*/ 1128 w 2614"/>
                  <a:gd name="T115" fmla="*/ 2014 h 2178"/>
                  <a:gd name="T116" fmla="*/ 756 w 2614"/>
                  <a:gd name="T117" fmla="*/ 307 h 2178"/>
                  <a:gd name="T118" fmla="*/ 821 w 2614"/>
                  <a:gd name="T119" fmla="*/ 451 h 2178"/>
                  <a:gd name="T120" fmla="*/ 897 w 2614"/>
                  <a:gd name="T121" fmla="*/ 528 h 2178"/>
                  <a:gd name="T122" fmla="*/ 1769 w 2614"/>
                  <a:gd name="T123" fmla="*/ 203 h 2178"/>
                  <a:gd name="T124" fmla="*/ 1879 w 2614"/>
                  <a:gd name="T125" fmla="*/ 110 h 2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14" h="2178">
                    <a:moveTo>
                      <a:pt x="493" y="1506"/>
                    </a:moveTo>
                    <a:cubicBezTo>
                      <a:pt x="493" y="1562"/>
                      <a:pt x="448" y="1607"/>
                      <a:pt x="392" y="1607"/>
                    </a:cubicBezTo>
                    <a:cubicBezTo>
                      <a:pt x="335" y="1607"/>
                      <a:pt x="290" y="1563"/>
                      <a:pt x="290" y="1506"/>
                    </a:cubicBezTo>
                    <a:cubicBezTo>
                      <a:pt x="290" y="1450"/>
                      <a:pt x="335" y="1404"/>
                      <a:pt x="392" y="1404"/>
                    </a:cubicBezTo>
                    <a:cubicBezTo>
                      <a:pt x="426" y="1404"/>
                      <a:pt x="456" y="1421"/>
                      <a:pt x="475" y="1447"/>
                    </a:cubicBezTo>
                    <a:cubicBezTo>
                      <a:pt x="477" y="1452"/>
                      <a:pt x="480" y="1457"/>
                      <a:pt x="483" y="1461"/>
                    </a:cubicBezTo>
                    <a:cubicBezTo>
                      <a:pt x="490" y="1474"/>
                      <a:pt x="493" y="1490"/>
                      <a:pt x="493" y="1506"/>
                    </a:cubicBezTo>
                    <a:close/>
                    <a:moveTo>
                      <a:pt x="483" y="1461"/>
                    </a:moveTo>
                    <a:cubicBezTo>
                      <a:pt x="493" y="1473"/>
                      <a:pt x="507" y="1480"/>
                      <a:pt x="524" y="1480"/>
                    </a:cubicBezTo>
                    <a:cubicBezTo>
                      <a:pt x="556" y="1480"/>
                      <a:pt x="578" y="1458"/>
                      <a:pt x="578" y="1427"/>
                    </a:cubicBezTo>
                    <a:cubicBezTo>
                      <a:pt x="575" y="1399"/>
                      <a:pt x="552" y="1373"/>
                      <a:pt x="524" y="1373"/>
                    </a:cubicBezTo>
                    <a:cubicBezTo>
                      <a:pt x="495" y="1373"/>
                      <a:pt x="471" y="1396"/>
                      <a:pt x="471" y="1427"/>
                    </a:cubicBezTo>
                    <a:cubicBezTo>
                      <a:pt x="471" y="1434"/>
                      <a:pt x="472" y="1441"/>
                      <a:pt x="475" y="1447"/>
                    </a:cubicBezTo>
                    <a:cubicBezTo>
                      <a:pt x="478" y="1451"/>
                      <a:pt x="481" y="1456"/>
                      <a:pt x="483" y="1461"/>
                    </a:cubicBezTo>
                    <a:close/>
                    <a:moveTo>
                      <a:pt x="493" y="508"/>
                    </a:moveTo>
                    <a:cubicBezTo>
                      <a:pt x="436" y="508"/>
                      <a:pt x="392" y="552"/>
                      <a:pt x="392" y="609"/>
                    </a:cubicBezTo>
                    <a:cubicBezTo>
                      <a:pt x="392" y="665"/>
                      <a:pt x="436" y="711"/>
                      <a:pt x="493" y="711"/>
                    </a:cubicBezTo>
                    <a:cubicBezTo>
                      <a:pt x="549" y="711"/>
                      <a:pt x="595" y="665"/>
                      <a:pt x="595" y="609"/>
                    </a:cubicBezTo>
                    <a:cubicBezTo>
                      <a:pt x="595" y="552"/>
                      <a:pt x="549" y="508"/>
                      <a:pt x="493" y="508"/>
                    </a:cubicBezTo>
                    <a:close/>
                    <a:moveTo>
                      <a:pt x="166" y="1159"/>
                    </a:moveTo>
                    <a:cubicBezTo>
                      <a:pt x="166" y="1125"/>
                      <a:pt x="138" y="1098"/>
                      <a:pt x="107" y="1098"/>
                    </a:cubicBezTo>
                    <a:cubicBezTo>
                      <a:pt x="73" y="1098"/>
                      <a:pt x="48" y="1125"/>
                      <a:pt x="48" y="1159"/>
                    </a:cubicBezTo>
                    <a:cubicBezTo>
                      <a:pt x="48" y="1193"/>
                      <a:pt x="76" y="1221"/>
                      <a:pt x="107" y="1221"/>
                    </a:cubicBezTo>
                    <a:cubicBezTo>
                      <a:pt x="138" y="1221"/>
                      <a:pt x="166" y="1193"/>
                      <a:pt x="166" y="1159"/>
                    </a:cubicBezTo>
                    <a:close/>
                    <a:moveTo>
                      <a:pt x="313" y="1768"/>
                    </a:moveTo>
                    <a:cubicBezTo>
                      <a:pt x="313" y="1734"/>
                      <a:pt x="285" y="1706"/>
                      <a:pt x="254" y="1706"/>
                    </a:cubicBezTo>
                    <a:cubicBezTo>
                      <a:pt x="223" y="1706"/>
                      <a:pt x="194" y="1734"/>
                      <a:pt x="194" y="1768"/>
                    </a:cubicBezTo>
                    <a:cubicBezTo>
                      <a:pt x="194" y="1802"/>
                      <a:pt x="223" y="1830"/>
                      <a:pt x="254" y="1830"/>
                    </a:cubicBezTo>
                    <a:cubicBezTo>
                      <a:pt x="285" y="1830"/>
                      <a:pt x="313" y="1802"/>
                      <a:pt x="313" y="1768"/>
                    </a:cubicBezTo>
                    <a:close/>
                    <a:moveTo>
                      <a:pt x="375" y="2115"/>
                    </a:moveTo>
                    <a:cubicBezTo>
                      <a:pt x="375" y="2081"/>
                      <a:pt x="347" y="2053"/>
                      <a:pt x="316" y="2053"/>
                    </a:cubicBezTo>
                    <a:cubicBezTo>
                      <a:pt x="282" y="2053"/>
                      <a:pt x="256" y="2081"/>
                      <a:pt x="256" y="2115"/>
                    </a:cubicBezTo>
                    <a:cubicBezTo>
                      <a:pt x="256" y="2149"/>
                      <a:pt x="285" y="2177"/>
                      <a:pt x="316" y="2177"/>
                    </a:cubicBezTo>
                    <a:cubicBezTo>
                      <a:pt x="347" y="2175"/>
                      <a:pt x="375" y="2146"/>
                      <a:pt x="375" y="2115"/>
                    </a:cubicBezTo>
                    <a:close/>
                    <a:moveTo>
                      <a:pt x="268" y="756"/>
                    </a:moveTo>
                    <a:cubicBezTo>
                      <a:pt x="268" y="722"/>
                      <a:pt x="239" y="694"/>
                      <a:pt x="208" y="694"/>
                    </a:cubicBezTo>
                    <a:cubicBezTo>
                      <a:pt x="175" y="694"/>
                      <a:pt x="149" y="722"/>
                      <a:pt x="149" y="756"/>
                    </a:cubicBezTo>
                    <a:cubicBezTo>
                      <a:pt x="149" y="790"/>
                      <a:pt x="177" y="818"/>
                      <a:pt x="208" y="818"/>
                    </a:cubicBezTo>
                    <a:cubicBezTo>
                      <a:pt x="239" y="815"/>
                      <a:pt x="268" y="790"/>
                      <a:pt x="268" y="756"/>
                    </a:cubicBezTo>
                    <a:close/>
                    <a:moveTo>
                      <a:pt x="680" y="1345"/>
                    </a:moveTo>
                    <a:cubicBezTo>
                      <a:pt x="680" y="1311"/>
                      <a:pt x="651" y="1283"/>
                      <a:pt x="620" y="1283"/>
                    </a:cubicBezTo>
                    <a:cubicBezTo>
                      <a:pt x="587" y="1283"/>
                      <a:pt x="561" y="1311"/>
                      <a:pt x="561" y="1345"/>
                    </a:cubicBezTo>
                    <a:cubicBezTo>
                      <a:pt x="561" y="1379"/>
                      <a:pt x="589" y="1407"/>
                      <a:pt x="620" y="1407"/>
                    </a:cubicBezTo>
                    <a:cubicBezTo>
                      <a:pt x="654" y="1407"/>
                      <a:pt x="680" y="1379"/>
                      <a:pt x="680" y="1345"/>
                    </a:cubicBezTo>
                    <a:close/>
                    <a:moveTo>
                      <a:pt x="2475" y="1946"/>
                    </a:moveTo>
                    <a:cubicBezTo>
                      <a:pt x="2475" y="1912"/>
                      <a:pt x="2446" y="1884"/>
                      <a:pt x="2415" y="1884"/>
                    </a:cubicBezTo>
                    <a:cubicBezTo>
                      <a:pt x="2381" y="1884"/>
                      <a:pt x="2356" y="1912"/>
                      <a:pt x="2356" y="1946"/>
                    </a:cubicBezTo>
                    <a:cubicBezTo>
                      <a:pt x="2356" y="1980"/>
                      <a:pt x="2384" y="2008"/>
                      <a:pt x="2415" y="2008"/>
                    </a:cubicBezTo>
                    <a:cubicBezTo>
                      <a:pt x="2446" y="2008"/>
                      <a:pt x="2475" y="1980"/>
                      <a:pt x="2475" y="1946"/>
                    </a:cubicBezTo>
                    <a:close/>
                    <a:moveTo>
                      <a:pt x="392" y="880"/>
                    </a:moveTo>
                    <a:cubicBezTo>
                      <a:pt x="299" y="880"/>
                      <a:pt x="223" y="956"/>
                      <a:pt x="223" y="1050"/>
                    </a:cubicBezTo>
                    <a:cubicBezTo>
                      <a:pt x="223" y="1143"/>
                      <a:pt x="299" y="1218"/>
                      <a:pt x="392" y="1218"/>
                    </a:cubicBezTo>
                    <a:cubicBezTo>
                      <a:pt x="485" y="1218"/>
                      <a:pt x="561" y="1142"/>
                      <a:pt x="561" y="1050"/>
                    </a:cubicBezTo>
                    <a:cubicBezTo>
                      <a:pt x="561" y="971"/>
                      <a:pt x="507" y="905"/>
                      <a:pt x="435" y="886"/>
                    </a:cubicBezTo>
                    <a:cubicBezTo>
                      <a:pt x="471" y="885"/>
                      <a:pt x="499" y="857"/>
                      <a:pt x="499" y="821"/>
                    </a:cubicBezTo>
                    <a:cubicBezTo>
                      <a:pt x="499" y="784"/>
                      <a:pt x="471" y="756"/>
                      <a:pt x="434" y="756"/>
                    </a:cubicBezTo>
                    <a:cubicBezTo>
                      <a:pt x="397" y="756"/>
                      <a:pt x="369" y="784"/>
                      <a:pt x="369" y="821"/>
                    </a:cubicBezTo>
                    <a:cubicBezTo>
                      <a:pt x="369" y="849"/>
                      <a:pt x="385" y="872"/>
                      <a:pt x="409" y="881"/>
                    </a:cubicBezTo>
                    <a:cubicBezTo>
                      <a:pt x="403" y="881"/>
                      <a:pt x="398" y="880"/>
                      <a:pt x="392" y="880"/>
                    </a:cubicBezTo>
                    <a:close/>
                    <a:moveTo>
                      <a:pt x="482" y="1729"/>
                    </a:moveTo>
                    <a:cubicBezTo>
                      <a:pt x="389" y="1729"/>
                      <a:pt x="313" y="1805"/>
                      <a:pt x="313" y="1898"/>
                    </a:cubicBezTo>
                    <a:cubicBezTo>
                      <a:pt x="313" y="1991"/>
                      <a:pt x="389" y="2067"/>
                      <a:pt x="482" y="2067"/>
                    </a:cubicBezTo>
                    <a:cubicBezTo>
                      <a:pt x="575" y="2067"/>
                      <a:pt x="651" y="1991"/>
                      <a:pt x="651" y="1898"/>
                    </a:cubicBezTo>
                    <a:cubicBezTo>
                      <a:pt x="651" y="1805"/>
                      <a:pt x="575" y="1729"/>
                      <a:pt x="482" y="1729"/>
                    </a:cubicBezTo>
                    <a:close/>
                    <a:moveTo>
                      <a:pt x="191" y="508"/>
                    </a:moveTo>
                    <a:cubicBezTo>
                      <a:pt x="149" y="508"/>
                      <a:pt x="118" y="542"/>
                      <a:pt x="118" y="581"/>
                    </a:cubicBezTo>
                    <a:cubicBezTo>
                      <a:pt x="118" y="623"/>
                      <a:pt x="151" y="655"/>
                      <a:pt x="191" y="655"/>
                    </a:cubicBezTo>
                    <a:cubicBezTo>
                      <a:pt x="230" y="655"/>
                      <a:pt x="265" y="620"/>
                      <a:pt x="265" y="581"/>
                    </a:cubicBezTo>
                    <a:cubicBezTo>
                      <a:pt x="265" y="541"/>
                      <a:pt x="231" y="508"/>
                      <a:pt x="191" y="508"/>
                    </a:cubicBezTo>
                    <a:close/>
                    <a:moveTo>
                      <a:pt x="76" y="632"/>
                    </a:moveTo>
                    <a:cubicBezTo>
                      <a:pt x="48" y="632"/>
                      <a:pt x="25" y="655"/>
                      <a:pt x="25" y="683"/>
                    </a:cubicBezTo>
                    <a:cubicBezTo>
                      <a:pt x="25" y="711"/>
                      <a:pt x="48" y="734"/>
                      <a:pt x="76" y="734"/>
                    </a:cubicBezTo>
                    <a:cubicBezTo>
                      <a:pt x="104" y="734"/>
                      <a:pt x="127" y="711"/>
                      <a:pt x="127" y="683"/>
                    </a:cubicBezTo>
                    <a:cubicBezTo>
                      <a:pt x="127" y="655"/>
                      <a:pt x="101" y="632"/>
                      <a:pt x="76" y="632"/>
                    </a:cubicBezTo>
                    <a:close/>
                    <a:moveTo>
                      <a:pt x="98" y="782"/>
                    </a:moveTo>
                    <a:cubicBezTo>
                      <a:pt x="50" y="782"/>
                      <a:pt x="14" y="821"/>
                      <a:pt x="14" y="866"/>
                    </a:cubicBezTo>
                    <a:cubicBezTo>
                      <a:pt x="14" y="911"/>
                      <a:pt x="50" y="951"/>
                      <a:pt x="98" y="951"/>
                    </a:cubicBezTo>
                    <a:cubicBezTo>
                      <a:pt x="146" y="951"/>
                      <a:pt x="183" y="911"/>
                      <a:pt x="183" y="866"/>
                    </a:cubicBezTo>
                    <a:cubicBezTo>
                      <a:pt x="183" y="821"/>
                      <a:pt x="146" y="782"/>
                      <a:pt x="98" y="782"/>
                    </a:cubicBezTo>
                    <a:close/>
                    <a:moveTo>
                      <a:pt x="603" y="861"/>
                    </a:moveTo>
                    <a:cubicBezTo>
                      <a:pt x="571" y="861"/>
                      <a:pt x="550" y="886"/>
                      <a:pt x="550" y="914"/>
                    </a:cubicBezTo>
                    <a:cubicBezTo>
                      <a:pt x="550" y="945"/>
                      <a:pt x="574" y="968"/>
                      <a:pt x="603" y="968"/>
                    </a:cubicBezTo>
                    <a:cubicBezTo>
                      <a:pt x="631" y="968"/>
                      <a:pt x="657" y="942"/>
                      <a:pt x="657" y="914"/>
                    </a:cubicBezTo>
                    <a:cubicBezTo>
                      <a:pt x="660" y="886"/>
                      <a:pt x="634" y="861"/>
                      <a:pt x="603" y="861"/>
                    </a:cubicBezTo>
                    <a:close/>
                    <a:moveTo>
                      <a:pt x="654" y="1167"/>
                    </a:moveTo>
                    <a:cubicBezTo>
                      <a:pt x="632" y="1167"/>
                      <a:pt x="615" y="1185"/>
                      <a:pt x="615" y="1207"/>
                    </a:cubicBezTo>
                    <a:cubicBezTo>
                      <a:pt x="615" y="1230"/>
                      <a:pt x="631" y="1246"/>
                      <a:pt x="654" y="1246"/>
                    </a:cubicBezTo>
                    <a:cubicBezTo>
                      <a:pt x="676" y="1246"/>
                      <a:pt x="694" y="1230"/>
                      <a:pt x="694" y="1207"/>
                    </a:cubicBezTo>
                    <a:cubicBezTo>
                      <a:pt x="694" y="1185"/>
                      <a:pt x="674" y="1167"/>
                      <a:pt x="654" y="1167"/>
                    </a:cubicBezTo>
                    <a:close/>
                    <a:moveTo>
                      <a:pt x="460" y="1235"/>
                    </a:moveTo>
                    <a:cubicBezTo>
                      <a:pt x="423" y="1235"/>
                      <a:pt x="395" y="1264"/>
                      <a:pt x="395" y="1300"/>
                    </a:cubicBezTo>
                    <a:cubicBezTo>
                      <a:pt x="395" y="1337"/>
                      <a:pt x="423" y="1365"/>
                      <a:pt x="460" y="1365"/>
                    </a:cubicBezTo>
                    <a:cubicBezTo>
                      <a:pt x="496" y="1365"/>
                      <a:pt x="524" y="1336"/>
                      <a:pt x="524" y="1300"/>
                    </a:cubicBezTo>
                    <a:cubicBezTo>
                      <a:pt x="527" y="1263"/>
                      <a:pt x="496" y="1235"/>
                      <a:pt x="460" y="1235"/>
                    </a:cubicBezTo>
                    <a:close/>
                    <a:moveTo>
                      <a:pt x="629" y="1427"/>
                    </a:moveTo>
                    <a:cubicBezTo>
                      <a:pt x="620" y="1427"/>
                      <a:pt x="615" y="1433"/>
                      <a:pt x="615" y="1441"/>
                    </a:cubicBezTo>
                    <a:cubicBezTo>
                      <a:pt x="615" y="1450"/>
                      <a:pt x="620" y="1455"/>
                      <a:pt x="629" y="1455"/>
                    </a:cubicBezTo>
                    <a:cubicBezTo>
                      <a:pt x="637" y="1455"/>
                      <a:pt x="643" y="1450"/>
                      <a:pt x="643" y="1441"/>
                    </a:cubicBezTo>
                    <a:cubicBezTo>
                      <a:pt x="643" y="1433"/>
                      <a:pt x="635" y="1427"/>
                      <a:pt x="629" y="1427"/>
                    </a:cubicBezTo>
                    <a:close/>
                    <a:moveTo>
                      <a:pt x="556" y="1528"/>
                    </a:moveTo>
                    <a:cubicBezTo>
                      <a:pt x="556" y="1548"/>
                      <a:pt x="572" y="1565"/>
                      <a:pt x="592" y="1565"/>
                    </a:cubicBezTo>
                    <a:cubicBezTo>
                      <a:pt x="612" y="1565"/>
                      <a:pt x="629" y="1548"/>
                      <a:pt x="629" y="1528"/>
                    </a:cubicBezTo>
                    <a:cubicBezTo>
                      <a:pt x="629" y="1509"/>
                      <a:pt x="612" y="1492"/>
                      <a:pt x="592" y="1492"/>
                    </a:cubicBezTo>
                    <a:cubicBezTo>
                      <a:pt x="572" y="1492"/>
                      <a:pt x="556" y="1509"/>
                      <a:pt x="556" y="1528"/>
                    </a:cubicBezTo>
                    <a:close/>
                    <a:moveTo>
                      <a:pt x="592" y="2096"/>
                    </a:moveTo>
                    <a:cubicBezTo>
                      <a:pt x="592" y="2115"/>
                      <a:pt x="609" y="2132"/>
                      <a:pt x="629" y="2132"/>
                    </a:cubicBezTo>
                    <a:cubicBezTo>
                      <a:pt x="649" y="2132"/>
                      <a:pt x="666" y="2115"/>
                      <a:pt x="666" y="2096"/>
                    </a:cubicBezTo>
                    <a:cubicBezTo>
                      <a:pt x="666" y="2076"/>
                      <a:pt x="649" y="2059"/>
                      <a:pt x="629" y="2059"/>
                    </a:cubicBezTo>
                    <a:cubicBezTo>
                      <a:pt x="609" y="2059"/>
                      <a:pt x="592" y="2076"/>
                      <a:pt x="592" y="2096"/>
                    </a:cubicBezTo>
                    <a:close/>
                    <a:moveTo>
                      <a:pt x="451" y="1621"/>
                    </a:moveTo>
                    <a:cubicBezTo>
                      <a:pt x="423" y="1621"/>
                      <a:pt x="403" y="1644"/>
                      <a:pt x="403" y="1669"/>
                    </a:cubicBezTo>
                    <a:cubicBezTo>
                      <a:pt x="403" y="1695"/>
                      <a:pt x="426" y="1717"/>
                      <a:pt x="451" y="1717"/>
                    </a:cubicBezTo>
                    <a:cubicBezTo>
                      <a:pt x="476" y="1717"/>
                      <a:pt x="499" y="1695"/>
                      <a:pt x="499" y="1669"/>
                    </a:cubicBezTo>
                    <a:cubicBezTo>
                      <a:pt x="499" y="1644"/>
                      <a:pt x="476" y="1621"/>
                      <a:pt x="451" y="1621"/>
                    </a:cubicBezTo>
                    <a:close/>
                    <a:moveTo>
                      <a:pt x="547" y="1568"/>
                    </a:moveTo>
                    <a:cubicBezTo>
                      <a:pt x="522" y="1568"/>
                      <a:pt x="499" y="1591"/>
                      <a:pt x="499" y="1616"/>
                    </a:cubicBezTo>
                    <a:cubicBezTo>
                      <a:pt x="499" y="1642"/>
                      <a:pt x="522" y="1664"/>
                      <a:pt x="547" y="1664"/>
                    </a:cubicBezTo>
                    <a:cubicBezTo>
                      <a:pt x="572" y="1664"/>
                      <a:pt x="595" y="1642"/>
                      <a:pt x="595" y="1616"/>
                    </a:cubicBezTo>
                    <a:cubicBezTo>
                      <a:pt x="595" y="1591"/>
                      <a:pt x="572" y="1568"/>
                      <a:pt x="547" y="1568"/>
                    </a:cubicBezTo>
                    <a:close/>
                    <a:moveTo>
                      <a:pt x="254" y="1221"/>
                    </a:moveTo>
                    <a:cubicBezTo>
                      <a:pt x="194" y="1221"/>
                      <a:pt x="146" y="1269"/>
                      <a:pt x="146" y="1328"/>
                    </a:cubicBezTo>
                    <a:cubicBezTo>
                      <a:pt x="146" y="1387"/>
                      <a:pt x="194" y="1435"/>
                      <a:pt x="254" y="1435"/>
                    </a:cubicBezTo>
                    <a:cubicBezTo>
                      <a:pt x="313" y="1435"/>
                      <a:pt x="361" y="1387"/>
                      <a:pt x="361" y="1328"/>
                    </a:cubicBezTo>
                    <a:cubicBezTo>
                      <a:pt x="361" y="1269"/>
                      <a:pt x="313" y="1221"/>
                      <a:pt x="254" y="1221"/>
                    </a:cubicBezTo>
                    <a:close/>
                    <a:moveTo>
                      <a:pt x="225" y="1153"/>
                    </a:moveTo>
                    <a:cubicBezTo>
                      <a:pt x="211" y="1153"/>
                      <a:pt x="197" y="1164"/>
                      <a:pt x="197" y="1181"/>
                    </a:cubicBezTo>
                    <a:cubicBezTo>
                      <a:pt x="197" y="1198"/>
                      <a:pt x="208" y="1209"/>
                      <a:pt x="225" y="1209"/>
                    </a:cubicBezTo>
                    <a:cubicBezTo>
                      <a:pt x="239" y="1209"/>
                      <a:pt x="254" y="1198"/>
                      <a:pt x="254" y="1181"/>
                    </a:cubicBezTo>
                    <a:cubicBezTo>
                      <a:pt x="254" y="1164"/>
                      <a:pt x="242" y="1153"/>
                      <a:pt x="225" y="1153"/>
                    </a:cubicBezTo>
                    <a:close/>
                    <a:moveTo>
                      <a:pt x="146" y="965"/>
                    </a:moveTo>
                    <a:cubicBezTo>
                      <a:pt x="115" y="965"/>
                      <a:pt x="93" y="990"/>
                      <a:pt x="93" y="1019"/>
                    </a:cubicBezTo>
                    <a:cubicBezTo>
                      <a:pt x="93" y="1047"/>
                      <a:pt x="117" y="1072"/>
                      <a:pt x="146" y="1072"/>
                    </a:cubicBezTo>
                    <a:cubicBezTo>
                      <a:pt x="174" y="1072"/>
                      <a:pt x="200" y="1047"/>
                      <a:pt x="200" y="1019"/>
                    </a:cubicBezTo>
                    <a:cubicBezTo>
                      <a:pt x="200" y="990"/>
                      <a:pt x="177" y="965"/>
                      <a:pt x="146" y="965"/>
                    </a:cubicBezTo>
                    <a:close/>
                    <a:moveTo>
                      <a:pt x="333" y="813"/>
                    </a:moveTo>
                    <a:cubicBezTo>
                      <a:pt x="318" y="813"/>
                      <a:pt x="307" y="824"/>
                      <a:pt x="307" y="838"/>
                    </a:cubicBezTo>
                    <a:cubicBezTo>
                      <a:pt x="307" y="852"/>
                      <a:pt x="318" y="863"/>
                      <a:pt x="333" y="863"/>
                    </a:cubicBezTo>
                    <a:cubicBezTo>
                      <a:pt x="347" y="863"/>
                      <a:pt x="358" y="852"/>
                      <a:pt x="358" y="838"/>
                    </a:cubicBezTo>
                    <a:cubicBezTo>
                      <a:pt x="358" y="824"/>
                      <a:pt x="347" y="813"/>
                      <a:pt x="333" y="813"/>
                    </a:cubicBezTo>
                    <a:close/>
                    <a:moveTo>
                      <a:pt x="338" y="694"/>
                    </a:moveTo>
                    <a:cubicBezTo>
                      <a:pt x="315" y="694"/>
                      <a:pt x="299" y="711"/>
                      <a:pt x="299" y="734"/>
                    </a:cubicBezTo>
                    <a:cubicBezTo>
                      <a:pt x="299" y="756"/>
                      <a:pt x="315" y="773"/>
                      <a:pt x="338" y="773"/>
                    </a:cubicBezTo>
                    <a:cubicBezTo>
                      <a:pt x="360" y="773"/>
                      <a:pt x="378" y="756"/>
                      <a:pt x="378" y="734"/>
                    </a:cubicBezTo>
                    <a:cubicBezTo>
                      <a:pt x="378" y="711"/>
                      <a:pt x="360" y="694"/>
                      <a:pt x="338" y="694"/>
                    </a:cubicBezTo>
                    <a:close/>
                    <a:moveTo>
                      <a:pt x="550" y="742"/>
                    </a:moveTo>
                    <a:cubicBezTo>
                      <a:pt x="530" y="742"/>
                      <a:pt x="516" y="756"/>
                      <a:pt x="516" y="776"/>
                    </a:cubicBezTo>
                    <a:cubicBezTo>
                      <a:pt x="516" y="796"/>
                      <a:pt x="530" y="810"/>
                      <a:pt x="550" y="810"/>
                    </a:cubicBezTo>
                    <a:cubicBezTo>
                      <a:pt x="570" y="810"/>
                      <a:pt x="584" y="796"/>
                      <a:pt x="584" y="776"/>
                    </a:cubicBezTo>
                    <a:cubicBezTo>
                      <a:pt x="584" y="756"/>
                      <a:pt x="570" y="742"/>
                      <a:pt x="550" y="742"/>
                    </a:cubicBezTo>
                    <a:close/>
                    <a:moveTo>
                      <a:pt x="87" y="1415"/>
                    </a:moveTo>
                    <a:cubicBezTo>
                      <a:pt x="101" y="1415"/>
                      <a:pt x="112" y="1404"/>
                      <a:pt x="112" y="1390"/>
                    </a:cubicBezTo>
                    <a:cubicBezTo>
                      <a:pt x="112" y="1376"/>
                      <a:pt x="101" y="1365"/>
                      <a:pt x="87" y="1365"/>
                    </a:cubicBezTo>
                    <a:cubicBezTo>
                      <a:pt x="73" y="1365"/>
                      <a:pt x="62" y="1376"/>
                      <a:pt x="62" y="1390"/>
                    </a:cubicBezTo>
                    <a:cubicBezTo>
                      <a:pt x="62" y="1404"/>
                      <a:pt x="73" y="1415"/>
                      <a:pt x="87" y="1415"/>
                    </a:cubicBezTo>
                    <a:close/>
                    <a:moveTo>
                      <a:pt x="206" y="1472"/>
                    </a:moveTo>
                    <a:cubicBezTo>
                      <a:pt x="160" y="1472"/>
                      <a:pt x="124" y="1509"/>
                      <a:pt x="124" y="1554"/>
                    </a:cubicBezTo>
                    <a:cubicBezTo>
                      <a:pt x="124" y="1599"/>
                      <a:pt x="160" y="1636"/>
                      <a:pt x="206" y="1636"/>
                    </a:cubicBezTo>
                    <a:cubicBezTo>
                      <a:pt x="251" y="1636"/>
                      <a:pt x="287" y="1599"/>
                      <a:pt x="287" y="1554"/>
                    </a:cubicBezTo>
                    <a:cubicBezTo>
                      <a:pt x="287" y="1509"/>
                      <a:pt x="251" y="1472"/>
                      <a:pt x="206" y="1472"/>
                    </a:cubicBezTo>
                    <a:close/>
                    <a:moveTo>
                      <a:pt x="112" y="1774"/>
                    </a:moveTo>
                    <a:cubicBezTo>
                      <a:pt x="140" y="1774"/>
                      <a:pt x="163" y="1751"/>
                      <a:pt x="163" y="1723"/>
                    </a:cubicBezTo>
                    <a:cubicBezTo>
                      <a:pt x="163" y="1695"/>
                      <a:pt x="140" y="1672"/>
                      <a:pt x="112" y="1672"/>
                    </a:cubicBezTo>
                    <a:cubicBezTo>
                      <a:pt x="83" y="1672"/>
                      <a:pt x="62" y="1695"/>
                      <a:pt x="62" y="1723"/>
                    </a:cubicBezTo>
                    <a:cubicBezTo>
                      <a:pt x="62" y="1751"/>
                      <a:pt x="83" y="1774"/>
                      <a:pt x="112" y="1774"/>
                    </a:cubicBezTo>
                    <a:close/>
                    <a:moveTo>
                      <a:pt x="132" y="1816"/>
                    </a:moveTo>
                    <a:cubicBezTo>
                      <a:pt x="59" y="1816"/>
                      <a:pt x="0" y="1876"/>
                      <a:pt x="0" y="1952"/>
                    </a:cubicBezTo>
                    <a:cubicBezTo>
                      <a:pt x="0" y="2029"/>
                      <a:pt x="58" y="2087"/>
                      <a:pt x="132" y="2087"/>
                    </a:cubicBezTo>
                    <a:cubicBezTo>
                      <a:pt x="205" y="2087"/>
                      <a:pt x="265" y="2029"/>
                      <a:pt x="265" y="1952"/>
                    </a:cubicBezTo>
                    <a:cubicBezTo>
                      <a:pt x="265" y="1876"/>
                      <a:pt x="208" y="1816"/>
                      <a:pt x="132" y="1816"/>
                    </a:cubicBezTo>
                    <a:close/>
                    <a:moveTo>
                      <a:pt x="25" y="1681"/>
                    </a:moveTo>
                    <a:cubicBezTo>
                      <a:pt x="31" y="1681"/>
                      <a:pt x="36" y="1675"/>
                      <a:pt x="36" y="1669"/>
                    </a:cubicBezTo>
                    <a:cubicBezTo>
                      <a:pt x="36" y="1664"/>
                      <a:pt x="31" y="1658"/>
                      <a:pt x="25" y="1658"/>
                    </a:cubicBezTo>
                    <a:cubicBezTo>
                      <a:pt x="19" y="1658"/>
                      <a:pt x="14" y="1664"/>
                      <a:pt x="14" y="1669"/>
                    </a:cubicBezTo>
                    <a:cubicBezTo>
                      <a:pt x="14" y="1675"/>
                      <a:pt x="19" y="1681"/>
                      <a:pt x="25" y="1681"/>
                    </a:cubicBezTo>
                    <a:close/>
                    <a:moveTo>
                      <a:pt x="2364" y="480"/>
                    </a:moveTo>
                    <a:cubicBezTo>
                      <a:pt x="2364" y="423"/>
                      <a:pt x="2319" y="378"/>
                      <a:pt x="2263" y="378"/>
                    </a:cubicBezTo>
                    <a:cubicBezTo>
                      <a:pt x="2206" y="378"/>
                      <a:pt x="2161" y="423"/>
                      <a:pt x="2161" y="480"/>
                    </a:cubicBezTo>
                    <a:cubicBezTo>
                      <a:pt x="2161" y="536"/>
                      <a:pt x="2206" y="581"/>
                      <a:pt x="2263" y="581"/>
                    </a:cubicBezTo>
                    <a:cubicBezTo>
                      <a:pt x="2316" y="584"/>
                      <a:pt x="2364" y="536"/>
                      <a:pt x="2364" y="480"/>
                    </a:cubicBezTo>
                    <a:close/>
                    <a:moveTo>
                      <a:pt x="2243" y="1478"/>
                    </a:moveTo>
                    <a:cubicBezTo>
                      <a:pt x="2243" y="1422"/>
                      <a:pt x="2198" y="1376"/>
                      <a:pt x="2142" y="1376"/>
                    </a:cubicBezTo>
                    <a:cubicBezTo>
                      <a:pt x="2085" y="1376"/>
                      <a:pt x="2040" y="1422"/>
                      <a:pt x="2040" y="1478"/>
                    </a:cubicBezTo>
                    <a:cubicBezTo>
                      <a:pt x="2040" y="1535"/>
                      <a:pt x="2085" y="1579"/>
                      <a:pt x="2142" y="1579"/>
                    </a:cubicBezTo>
                    <a:cubicBezTo>
                      <a:pt x="2198" y="1579"/>
                      <a:pt x="2243" y="1535"/>
                      <a:pt x="2243" y="1478"/>
                    </a:cubicBezTo>
                    <a:close/>
                    <a:moveTo>
                      <a:pt x="2556" y="1616"/>
                    </a:moveTo>
                    <a:cubicBezTo>
                      <a:pt x="2556" y="1560"/>
                      <a:pt x="2511" y="1514"/>
                      <a:pt x="2455" y="1514"/>
                    </a:cubicBezTo>
                    <a:cubicBezTo>
                      <a:pt x="2398" y="1514"/>
                      <a:pt x="2353" y="1560"/>
                      <a:pt x="2353" y="1616"/>
                    </a:cubicBezTo>
                    <a:cubicBezTo>
                      <a:pt x="2353" y="1673"/>
                      <a:pt x="2398" y="1717"/>
                      <a:pt x="2455" y="1717"/>
                    </a:cubicBezTo>
                    <a:cubicBezTo>
                      <a:pt x="2511" y="1717"/>
                      <a:pt x="2556" y="1673"/>
                      <a:pt x="2556" y="1616"/>
                    </a:cubicBezTo>
                    <a:close/>
                    <a:moveTo>
                      <a:pt x="2071" y="2143"/>
                    </a:moveTo>
                    <a:cubicBezTo>
                      <a:pt x="2071" y="2127"/>
                      <a:pt x="2057" y="2112"/>
                      <a:pt x="2040" y="2112"/>
                    </a:cubicBezTo>
                    <a:cubicBezTo>
                      <a:pt x="2023" y="2112"/>
                      <a:pt x="2009" y="2127"/>
                      <a:pt x="2009" y="2143"/>
                    </a:cubicBezTo>
                    <a:cubicBezTo>
                      <a:pt x="2009" y="2160"/>
                      <a:pt x="2023" y="2175"/>
                      <a:pt x="2040" y="2175"/>
                    </a:cubicBezTo>
                    <a:cubicBezTo>
                      <a:pt x="2057" y="2175"/>
                      <a:pt x="2071" y="2160"/>
                      <a:pt x="2071" y="2143"/>
                    </a:cubicBezTo>
                    <a:close/>
                    <a:moveTo>
                      <a:pt x="2153" y="728"/>
                    </a:moveTo>
                    <a:cubicBezTo>
                      <a:pt x="2187" y="728"/>
                      <a:pt x="2212" y="700"/>
                      <a:pt x="2212" y="666"/>
                    </a:cubicBezTo>
                    <a:cubicBezTo>
                      <a:pt x="2212" y="632"/>
                      <a:pt x="2184" y="604"/>
                      <a:pt x="2153" y="604"/>
                    </a:cubicBezTo>
                    <a:cubicBezTo>
                      <a:pt x="2119" y="604"/>
                      <a:pt x="2094" y="632"/>
                      <a:pt x="2094" y="666"/>
                    </a:cubicBezTo>
                    <a:cubicBezTo>
                      <a:pt x="2094" y="703"/>
                      <a:pt x="2119" y="728"/>
                      <a:pt x="2153" y="728"/>
                    </a:cubicBezTo>
                    <a:close/>
                    <a:moveTo>
                      <a:pt x="2554" y="827"/>
                    </a:moveTo>
                    <a:cubicBezTo>
                      <a:pt x="2585" y="827"/>
                      <a:pt x="2610" y="801"/>
                      <a:pt x="2610" y="767"/>
                    </a:cubicBezTo>
                    <a:cubicBezTo>
                      <a:pt x="2610" y="736"/>
                      <a:pt x="2585" y="708"/>
                      <a:pt x="2554" y="708"/>
                    </a:cubicBezTo>
                    <a:cubicBezTo>
                      <a:pt x="2523" y="708"/>
                      <a:pt x="2497" y="734"/>
                      <a:pt x="2497" y="767"/>
                    </a:cubicBezTo>
                    <a:cubicBezTo>
                      <a:pt x="2497" y="798"/>
                      <a:pt x="2523" y="827"/>
                      <a:pt x="2554" y="827"/>
                    </a:cubicBezTo>
                    <a:close/>
                    <a:moveTo>
                      <a:pt x="1981" y="1232"/>
                    </a:moveTo>
                    <a:cubicBezTo>
                      <a:pt x="2006" y="1232"/>
                      <a:pt x="2029" y="1209"/>
                      <a:pt x="2029" y="1184"/>
                    </a:cubicBezTo>
                    <a:cubicBezTo>
                      <a:pt x="2029" y="1159"/>
                      <a:pt x="2006" y="1136"/>
                      <a:pt x="1981" y="1136"/>
                    </a:cubicBezTo>
                    <a:cubicBezTo>
                      <a:pt x="1955" y="1136"/>
                      <a:pt x="1933" y="1159"/>
                      <a:pt x="1933" y="1184"/>
                    </a:cubicBezTo>
                    <a:cubicBezTo>
                      <a:pt x="1933" y="1209"/>
                      <a:pt x="1955" y="1232"/>
                      <a:pt x="1981" y="1232"/>
                    </a:cubicBezTo>
                    <a:close/>
                    <a:moveTo>
                      <a:pt x="2195" y="1977"/>
                    </a:moveTo>
                    <a:cubicBezTo>
                      <a:pt x="2229" y="1977"/>
                      <a:pt x="2254" y="1949"/>
                      <a:pt x="2254" y="1915"/>
                    </a:cubicBezTo>
                    <a:cubicBezTo>
                      <a:pt x="2254" y="1881"/>
                      <a:pt x="2226" y="1853"/>
                      <a:pt x="2195" y="1853"/>
                    </a:cubicBezTo>
                    <a:cubicBezTo>
                      <a:pt x="2161" y="1853"/>
                      <a:pt x="2136" y="1881"/>
                      <a:pt x="2136" y="1915"/>
                    </a:cubicBezTo>
                    <a:cubicBezTo>
                      <a:pt x="2133" y="1952"/>
                      <a:pt x="2161" y="1977"/>
                      <a:pt x="2195" y="1977"/>
                    </a:cubicBezTo>
                    <a:close/>
                    <a:moveTo>
                      <a:pt x="2429" y="956"/>
                    </a:moveTo>
                    <a:cubicBezTo>
                      <a:pt x="2429" y="863"/>
                      <a:pt x="2353" y="787"/>
                      <a:pt x="2260" y="787"/>
                    </a:cubicBezTo>
                    <a:cubicBezTo>
                      <a:pt x="2167" y="787"/>
                      <a:pt x="2091" y="862"/>
                      <a:pt x="2091" y="956"/>
                    </a:cubicBezTo>
                    <a:cubicBezTo>
                      <a:pt x="2091" y="1049"/>
                      <a:pt x="2167" y="1125"/>
                      <a:pt x="2260" y="1125"/>
                    </a:cubicBezTo>
                    <a:cubicBezTo>
                      <a:pt x="2353" y="1125"/>
                      <a:pt x="2429" y="1050"/>
                      <a:pt x="2429" y="956"/>
                    </a:cubicBezTo>
                    <a:close/>
                    <a:moveTo>
                      <a:pt x="2556" y="999"/>
                    </a:moveTo>
                    <a:cubicBezTo>
                      <a:pt x="2556" y="962"/>
                      <a:pt x="2527" y="934"/>
                      <a:pt x="2491" y="934"/>
                    </a:cubicBezTo>
                    <a:cubicBezTo>
                      <a:pt x="2454" y="934"/>
                      <a:pt x="2427" y="962"/>
                      <a:pt x="2427" y="999"/>
                    </a:cubicBezTo>
                    <a:cubicBezTo>
                      <a:pt x="2427" y="1035"/>
                      <a:pt x="2454" y="1064"/>
                      <a:pt x="2491" y="1064"/>
                    </a:cubicBezTo>
                    <a:cubicBezTo>
                      <a:pt x="2527" y="1064"/>
                      <a:pt x="2556" y="1035"/>
                      <a:pt x="2556" y="999"/>
                    </a:cubicBezTo>
                    <a:close/>
                    <a:moveTo>
                      <a:pt x="2545" y="629"/>
                    </a:moveTo>
                    <a:cubicBezTo>
                      <a:pt x="2545" y="572"/>
                      <a:pt x="2499" y="528"/>
                      <a:pt x="2443" y="528"/>
                    </a:cubicBezTo>
                    <a:cubicBezTo>
                      <a:pt x="2386" y="528"/>
                      <a:pt x="2342" y="572"/>
                      <a:pt x="2342" y="629"/>
                    </a:cubicBezTo>
                    <a:cubicBezTo>
                      <a:pt x="2342" y="685"/>
                      <a:pt x="2386" y="731"/>
                      <a:pt x="2443" y="731"/>
                    </a:cubicBezTo>
                    <a:cubicBezTo>
                      <a:pt x="2499" y="731"/>
                      <a:pt x="2545" y="685"/>
                      <a:pt x="2545" y="629"/>
                    </a:cubicBezTo>
                    <a:close/>
                    <a:moveTo>
                      <a:pt x="2345" y="1266"/>
                    </a:moveTo>
                    <a:cubicBezTo>
                      <a:pt x="2345" y="1207"/>
                      <a:pt x="2297" y="1156"/>
                      <a:pt x="2235" y="1156"/>
                    </a:cubicBezTo>
                    <a:cubicBezTo>
                      <a:pt x="2173" y="1156"/>
                      <a:pt x="2125" y="1204"/>
                      <a:pt x="2125" y="1266"/>
                    </a:cubicBezTo>
                    <a:cubicBezTo>
                      <a:pt x="2125" y="1325"/>
                      <a:pt x="2173" y="1376"/>
                      <a:pt x="2235" y="1376"/>
                    </a:cubicBezTo>
                    <a:cubicBezTo>
                      <a:pt x="2297" y="1376"/>
                      <a:pt x="2345" y="1325"/>
                      <a:pt x="2345" y="1266"/>
                    </a:cubicBezTo>
                    <a:close/>
                    <a:moveTo>
                      <a:pt x="2285" y="1723"/>
                    </a:moveTo>
                    <a:cubicBezTo>
                      <a:pt x="2285" y="1652"/>
                      <a:pt x="2228" y="1596"/>
                      <a:pt x="2161" y="1596"/>
                    </a:cubicBezTo>
                    <a:cubicBezTo>
                      <a:pt x="2093" y="1596"/>
                      <a:pt x="2037" y="1652"/>
                      <a:pt x="2037" y="1723"/>
                    </a:cubicBezTo>
                    <a:cubicBezTo>
                      <a:pt x="2037" y="1794"/>
                      <a:pt x="2093" y="1850"/>
                      <a:pt x="2161" y="1850"/>
                    </a:cubicBezTo>
                    <a:cubicBezTo>
                      <a:pt x="2228" y="1850"/>
                      <a:pt x="2285" y="1791"/>
                      <a:pt x="2285" y="1723"/>
                    </a:cubicBezTo>
                    <a:close/>
                    <a:moveTo>
                      <a:pt x="2613" y="1232"/>
                    </a:moveTo>
                    <a:cubicBezTo>
                      <a:pt x="2613" y="1195"/>
                      <a:pt x="2582" y="1164"/>
                      <a:pt x="2545" y="1164"/>
                    </a:cubicBezTo>
                    <a:cubicBezTo>
                      <a:pt x="2508" y="1164"/>
                      <a:pt x="2477" y="1195"/>
                      <a:pt x="2477" y="1232"/>
                    </a:cubicBezTo>
                    <a:cubicBezTo>
                      <a:pt x="2477" y="1269"/>
                      <a:pt x="2508" y="1300"/>
                      <a:pt x="2545" y="1300"/>
                    </a:cubicBezTo>
                    <a:cubicBezTo>
                      <a:pt x="2582" y="1300"/>
                      <a:pt x="2613" y="1269"/>
                      <a:pt x="2613" y="1232"/>
                    </a:cubicBezTo>
                    <a:close/>
                    <a:moveTo>
                      <a:pt x="2475" y="1799"/>
                    </a:moveTo>
                    <a:cubicBezTo>
                      <a:pt x="2475" y="1771"/>
                      <a:pt x="2452" y="1748"/>
                      <a:pt x="2424" y="1748"/>
                    </a:cubicBezTo>
                    <a:cubicBezTo>
                      <a:pt x="2396" y="1748"/>
                      <a:pt x="2373" y="1771"/>
                      <a:pt x="2373" y="1799"/>
                    </a:cubicBezTo>
                    <a:cubicBezTo>
                      <a:pt x="2373" y="1827"/>
                      <a:pt x="2396" y="1850"/>
                      <a:pt x="2424" y="1850"/>
                    </a:cubicBezTo>
                    <a:cubicBezTo>
                      <a:pt x="2452" y="1850"/>
                      <a:pt x="2475" y="1827"/>
                      <a:pt x="2475" y="1799"/>
                    </a:cubicBezTo>
                    <a:close/>
                    <a:moveTo>
                      <a:pt x="2590" y="1782"/>
                    </a:moveTo>
                    <a:cubicBezTo>
                      <a:pt x="2590" y="1754"/>
                      <a:pt x="2567" y="1731"/>
                      <a:pt x="2539" y="1731"/>
                    </a:cubicBezTo>
                    <a:cubicBezTo>
                      <a:pt x="2510" y="1731"/>
                      <a:pt x="2489" y="1754"/>
                      <a:pt x="2489" y="1782"/>
                    </a:cubicBezTo>
                    <a:cubicBezTo>
                      <a:pt x="2489" y="1811"/>
                      <a:pt x="2510" y="1833"/>
                      <a:pt x="2539" y="1833"/>
                    </a:cubicBezTo>
                    <a:cubicBezTo>
                      <a:pt x="2567" y="1833"/>
                      <a:pt x="2590" y="1808"/>
                      <a:pt x="2590" y="1782"/>
                    </a:cubicBezTo>
                    <a:close/>
                    <a:moveTo>
                      <a:pt x="2613" y="1432"/>
                    </a:moveTo>
                    <a:cubicBezTo>
                      <a:pt x="2613" y="1390"/>
                      <a:pt x="2579" y="1353"/>
                      <a:pt x="2534" y="1353"/>
                    </a:cubicBezTo>
                    <a:cubicBezTo>
                      <a:pt x="2491" y="1353"/>
                      <a:pt x="2455" y="1387"/>
                      <a:pt x="2455" y="1432"/>
                    </a:cubicBezTo>
                    <a:cubicBezTo>
                      <a:pt x="2455" y="1475"/>
                      <a:pt x="2489" y="1511"/>
                      <a:pt x="2534" y="1511"/>
                    </a:cubicBezTo>
                    <a:cubicBezTo>
                      <a:pt x="2579" y="1509"/>
                      <a:pt x="2613" y="1475"/>
                      <a:pt x="2613" y="1432"/>
                    </a:cubicBezTo>
                    <a:close/>
                    <a:moveTo>
                      <a:pt x="2452" y="1170"/>
                    </a:moveTo>
                    <a:cubicBezTo>
                      <a:pt x="2452" y="1139"/>
                      <a:pt x="2427" y="1116"/>
                      <a:pt x="2398" y="1116"/>
                    </a:cubicBezTo>
                    <a:cubicBezTo>
                      <a:pt x="2367" y="1116"/>
                      <a:pt x="2345" y="1142"/>
                      <a:pt x="2345" y="1170"/>
                    </a:cubicBezTo>
                    <a:cubicBezTo>
                      <a:pt x="2345" y="1201"/>
                      <a:pt x="2369" y="1224"/>
                      <a:pt x="2398" y="1224"/>
                    </a:cubicBezTo>
                    <a:cubicBezTo>
                      <a:pt x="2426" y="1224"/>
                      <a:pt x="2452" y="1198"/>
                      <a:pt x="2452" y="1170"/>
                    </a:cubicBezTo>
                    <a:close/>
                    <a:moveTo>
                      <a:pt x="2427" y="1444"/>
                    </a:moveTo>
                    <a:cubicBezTo>
                      <a:pt x="2427" y="1399"/>
                      <a:pt x="2390" y="1362"/>
                      <a:pt x="2345" y="1362"/>
                    </a:cubicBezTo>
                    <a:cubicBezTo>
                      <a:pt x="2300" y="1362"/>
                      <a:pt x="2263" y="1399"/>
                      <a:pt x="2263" y="1444"/>
                    </a:cubicBezTo>
                    <a:cubicBezTo>
                      <a:pt x="2263" y="1489"/>
                      <a:pt x="2300" y="1525"/>
                      <a:pt x="2345" y="1525"/>
                    </a:cubicBezTo>
                    <a:cubicBezTo>
                      <a:pt x="2390" y="1525"/>
                      <a:pt x="2427" y="1489"/>
                      <a:pt x="2427" y="1444"/>
                    </a:cubicBezTo>
                    <a:close/>
                    <a:moveTo>
                      <a:pt x="2328" y="1588"/>
                    </a:moveTo>
                    <a:cubicBezTo>
                      <a:pt x="2328" y="1568"/>
                      <a:pt x="2311" y="1551"/>
                      <a:pt x="2291" y="1551"/>
                    </a:cubicBezTo>
                    <a:cubicBezTo>
                      <a:pt x="2271" y="1551"/>
                      <a:pt x="2254" y="1569"/>
                      <a:pt x="2254" y="1588"/>
                    </a:cubicBezTo>
                    <a:cubicBezTo>
                      <a:pt x="2254" y="1608"/>
                      <a:pt x="2271" y="1624"/>
                      <a:pt x="2291" y="1624"/>
                    </a:cubicBezTo>
                    <a:cubicBezTo>
                      <a:pt x="2311" y="1627"/>
                      <a:pt x="2328" y="1610"/>
                      <a:pt x="2328" y="1588"/>
                    </a:cubicBezTo>
                    <a:close/>
                    <a:moveTo>
                      <a:pt x="2373" y="1737"/>
                    </a:moveTo>
                    <a:cubicBezTo>
                      <a:pt x="2373" y="1717"/>
                      <a:pt x="2359" y="1703"/>
                      <a:pt x="2339" y="1703"/>
                    </a:cubicBezTo>
                    <a:cubicBezTo>
                      <a:pt x="2319" y="1703"/>
                      <a:pt x="2305" y="1717"/>
                      <a:pt x="2305" y="1737"/>
                    </a:cubicBezTo>
                    <a:cubicBezTo>
                      <a:pt x="2305" y="1757"/>
                      <a:pt x="2319" y="1771"/>
                      <a:pt x="2339" y="1771"/>
                    </a:cubicBezTo>
                    <a:cubicBezTo>
                      <a:pt x="2356" y="1771"/>
                      <a:pt x="2373" y="1754"/>
                      <a:pt x="2373" y="1737"/>
                    </a:cubicBezTo>
                    <a:close/>
                    <a:moveTo>
                      <a:pt x="2271" y="2146"/>
                    </a:moveTo>
                    <a:cubicBezTo>
                      <a:pt x="2271" y="2132"/>
                      <a:pt x="2260" y="2118"/>
                      <a:pt x="2243" y="2118"/>
                    </a:cubicBezTo>
                    <a:cubicBezTo>
                      <a:pt x="2226" y="2118"/>
                      <a:pt x="2215" y="2129"/>
                      <a:pt x="2215" y="2146"/>
                    </a:cubicBezTo>
                    <a:cubicBezTo>
                      <a:pt x="2215" y="2163"/>
                      <a:pt x="2226" y="2175"/>
                      <a:pt x="2243" y="2175"/>
                    </a:cubicBezTo>
                    <a:cubicBezTo>
                      <a:pt x="2260" y="2175"/>
                      <a:pt x="2271" y="2160"/>
                      <a:pt x="2271" y="2146"/>
                    </a:cubicBezTo>
                    <a:close/>
                    <a:moveTo>
                      <a:pt x="2000" y="1771"/>
                    </a:moveTo>
                    <a:cubicBezTo>
                      <a:pt x="2000" y="1751"/>
                      <a:pt x="1986" y="1737"/>
                      <a:pt x="1967" y="1737"/>
                    </a:cubicBezTo>
                    <a:cubicBezTo>
                      <a:pt x="1947" y="1737"/>
                      <a:pt x="1933" y="1751"/>
                      <a:pt x="1933" y="1771"/>
                    </a:cubicBezTo>
                    <a:cubicBezTo>
                      <a:pt x="1933" y="1791"/>
                      <a:pt x="1947" y="1805"/>
                      <a:pt x="1967" y="1805"/>
                    </a:cubicBezTo>
                    <a:cubicBezTo>
                      <a:pt x="1986" y="1805"/>
                      <a:pt x="2000" y="1788"/>
                      <a:pt x="2000" y="1771"/>
                    </a:cubicBezTo>
                    <a:close/>
                    <a:moveTo>
                      <a:pt x="2353" y="2014"/>
                    </a:moveTo>
                    <a:cubicBezTo>
                      <a:pt x="2353" y="1975"/>
                      <a:pt x="2322" y="1943"/>
                      <a:pt x="2283" y="1943"/>
                    </a:cubicBezTo>
                    <a:cubicBezTo>
                      <a:pt x="2243" y="1943"/>
                      <a:pt x="2212" y="1975"/>
                      <a:pt x="2212" y="2014"/>
                    </a:cubicBezTo>
                    <a:cubicBezTo>
                      <a:pt x="2212" y="2054"/>
                      <a:pt x="2243" y="2084"/>
                      <a:pt x="2283" y="2084"/>
                    </a:cubicBezTo>
                    <a:cubicBezTo>
                      <a:pt x="2322" y="2084"/>
                      <a:pt x="2353" y="2054"/>
                      <a:pt x="2353" y="2014"/>
                    </a:cubicBezTo>
                    <a:close/>
                    <a:moveTo>
                      <a:pt x="2113" y="1923"/>
                    </a:moveTo>
                    <a:cubicBezTo>
                      <a:pt x="2113" y="1870"/>
                      <a:pt x="2070" y="1827"/>
                      <a:pt x="2017" y="1827"/>
                    </a:cubicBezTo>
                    <a:cubicBezTo>
                      <a:pt x="1963" y="1827"/>
                      <a:pt x="1921" y="1870"/>
                      <a:pt x="1921" y="1923"/>
                    </a:cubicBezTo>
                    <a:cubicBezTo>
                      <a:pt x="1921" y="1977"/>
                      <a:pt x="1963" y="2019"/>
                      <a:pt x="2017" y="2019"/>
                    </a:cubicBezTo>
                    <a:cubicBezTo>
                      <a:pt x="2070" y="2019"/>
                      <a:pt x="2113" y="1977"/>
                      <a:pt x="2113" y="1923"/>
                    </a:cubicBezTo>
                    <a:close/>
                    <a:moveTo>
                      <a:pt x="2187" y="2076"/>
                    </a:moveTo>
                    <a:cubicBezTo>
                      <a:pt x="2187" y="2045"/>
                      <a:pt x="2161" y="2019"/>
                      <a:pt x="2130" y="2019"/>
                    </a:cubicBezTo>
                    <a:cubicBezTo>
                      <a:pt x="2099" y="2019"/>
                      <a:pt x="2074" y="2045"/>
                      <a:pt x="2074" y="2076"/>
                    </a:cubicBezTo>
                    <a:cubicBezTo>
                      <a:pt x="2074" y="2107"/>
                      <a:pt x="2099" y="2132"/>
                      <a:pt x="2130" y="2132"/>
                    </a:cubicBezTo>
                    <a:cubicBezTo>
                      <a:pt x="2161" y="2132"/>
                      <a:pt x="2187" y="2110"/>
                      <a:pt x="2187" y="2076"/>
                    </a:cubicBezTo>
                    <a:close/>
                    <a:moveTo>
                      <a:pt x="2381" y="2135"/>
                    </a:moveTo>
                    <a:cubicBezTo>
                      <a:pt x="2381" y="2112"/>
                      <a:pt x="2364" y="2096"/>
                      <a:pt x="2342" y="2096"/>
                    </a:cubicBezTo>
                    <a:cubicBezTo>
                      <a:pt x="2319" y="2096"/>
                      <a:pt x="2302" y="2112"/>
                      <a:pt x="2302" y="2135"/>
                    </a:cubicBezTo>
                    <a:cubicBezTo>
                      <a:pt x="2302" y="2158"/>
                      <a:pt x="2319" y="2175"/>
                      <a:pt x="2342" y="2175"/>
                    </a:cubicBezTo>
                    <a:cubicBezTo>
                      <a:pt x="2364" y="2175"/>
                      <a:pt x="2381" y="2155"/>
                      <a:pt x="2381" y="2135"/>
                    </a:cubicBezTo>
                    <a:close/>
                    <a:moveTo>
                      <a:pt x="2029" y="1548"/>
                    </a:moveTo>
                    <a:cubicBezTo>
                      <a:pt x="2029" y="1523"/>
                      <a:pt x="2006" y="1500"/>
                      <a:pt x="1981" y="1500"/>
                    </a:cubicBezTo>
                    <a:cubicBezTo>
                      <a:pt x="1955" y="1500"/>
                      <a:pt x="1933" y="1523"/>
                      <a:pt x="1933" y="1548"/>
                    </a:cubicBezTo>
                    <a:cubicBezTo>
                      <a:pt x="1933" y="1573"/>
                      <a:pt x="1955" y="1596"/>
                      <a:pt x="1981" y="1596"/>
                    </a:cubicBezTo>
                    <a:cubicBezTo>
                      <a:pt x="2006" y="1596"/>
                      <a:pt x="2029" y="1576"/>
                      <a:pt x="2029" y="1548"/>
                    </a:cubicBezTo>
                    <a:close/>
                    <a:moveTo>
                      <a:pt x="2029" y="1669"/>
                    </a:moveTo>
                    <a:cubicBezTo>
                      <a:pt x="2029" y="1652"/>
                      <a:pt x="2015" y="1636"/>
                      <a:pt x="1995" y="1636"/>
                    </a:cubicBezTo>
                    <a:cubicBezTo>
                      <a:pt x="1975" y="1636"/>
                      <a:pt x="1961" y="1650"/>
                      <a:pt x="1961" y="1669"/>
                    </a:cubicBezTo>
                    <a:cubicBezTo>
                      <a:pt x="1961" y="1686"/>
                      <a:pt x="1975" y="1703"/>
                      <a:pt x="1995" y="1703"/>
                    </a:cubicBezTo>
                    <a:cubicBezTo>
                      <a:pt x="2015" y="1703"/>
                      <a:pt x="2029" y="1686"/>
                      <a:pt x="2029" y="1669"/>
                    </a:cubicBezTo>
                    <a:close/>
                    <a:moveTo>
                      <a:pt x="2071" y="1342"/>
                    </a:moveTo>
                    <a:cubicBezTo>
                      <a:pt x="2071" y="1305"/>
                      <a:pt x="2039" y="1274"/>
                      <a:pt x="2003" y="1274"/>
                    </a:cubicBezTo>
                    <a:cubicBezTo>
                      <a:pt x="1966" y="1274"/>
                      <a:pt x="1936" y="1305"/>
                      <a:pt x="1936" y="1342"/>
                    </a:cubicBezTo>
                    <a:cubicBezTo>
                      <a:pt x="1936" y="1379"/>
                      <a:pt x="1966" y="1410"/>
                      <a:pt x="2003" y="1410"/>
                    </a:cubicBezTo>
                    <a:cubicBezTo>
                      <a:pt x="2039" y="1410"/>
                      <a:pt x="2071" y="1379"/>
                      <a:pt x="2071" y="1342"/>
                    </a:cubicBezTo>
                    <a:close/>
                    <a:moveTo>
                      <a:pt x="2125" y="1238"/>
                    </a:moveTo>
                    <a:cubicBezTo>
                      <a:pt x="2125" y="1213"/>
                      <a:pt x="2104" y="1195"/>
                      <a:pt x="2082" y="1195"/>
                    </a:cubicBezTo>
                    <a:cubicBezTo>
                      <a:pt x="2059" y="1195"/>
                      <a:pt x="2040" y="1215"/>
                      <a:pt x="2040" y="1238"/>
                    </a:cubicBezTo>
                    <a:cubicBezTo>
                      <a:pt x="2040" y="1263"/>
                      <a:pt x="2059" y="1280"/>
                      <a:pt x="2082" y="1280"/>
                    </a:cubicBezTo>
                    <a:cubicBezTo>
                      <a:pt x="2104" y="1280"/>
                      <a:pt x="2125" y="1264"/>
                      <a:pt x="2125" y="1238"/>
                    </a:cubicBezTo>
                    <a:close/>
                    <a:moveTo>
                      <a:pt x="2113" y="1325"/>
                    </a:moveTo>
                    <a:cubicBezTo>
                      <a:pt x="2113" y="1314"/>
                      <a:pt x="2105" y="1305"/>
                      <a:pt x="2094" y="1305"/>
                    </a:cubicBezTo>
                    <a:cubicBezTo>
                      <a:pt x="2082" y="1305"/>
                      <a:pt x="2074" y="1314"/>
                      <a:pt x="2074" y="1325"/>
                    </a:cubicBezTo>
                    <a:cubicBezTo>
                      <a:pt x="2074" y="1336"/>
                      <a:pt x="2082" y="1345"/>
                      <a:pt x="2094" y="1345"/>
                    </a:cubicBezTo>
                    <a:cubicBezTo>
                      <a:pt x="2105" y="1345"/>
                      <a:pt x="2113" y="1336"/>
                      <a:pt x="2113" y="1325"/>
                    </a:cubicBezTo>
                    <a:close/>
                    <a:moveTo>
                      <a:pt x="2136" y="1119"/>
                    </a:moveTo>
                    <a:cubicBezTo>
                      <a:pt x="2136" y="1089"/>
                      <a:pt x="2110" y="1061"/>
                      <a:pt x="2077" y="1061"/>
                    </a:cubicBezTo>
                    <a:cubicBezTo>
                      <a:pt x="2046" y="1061"/>
                      <a:pt x="2017" y="1086"/>
                      <a:pt x="2017" y="1119"/>
                    </a:cubicBezTo>
                    <a:cubicBezTo>
                      <a:pt x="2017" y="1153"/>
                      <a:pt x="2043" y="1178"/>
                      <a:pt x="2077" y="1178"/>
                    </a:cubicBezTo>
                    <a:cubicBezTo>
                      <a:pt x="2110" y="1178"/>
                      <a:pt x="2136" y="1153"/>
                      <a:pt x="2136" y="1119"/>
                    </a:cubicBezTo>
                    <a:close/>
                    <a:moveTo>
                      <a:pt x="2077" y="956"/>
                    </a:moveTo>
                    <a:cubicBezTo>
                      <a:pt x="2077" y="920"/>
                      <a:pt x="2048" y="892"/>
                      <a:pt x="2012" y="892"/>
                    </a:cubicBezTo>
                    <a:cubicBezTo>
                      <a:pt x="1975" y="892"/>
                      <a:pt x="1947" y="919"/>
                      <a:pt x="1947" y="956"/>
                    </a:cubicBezTo>
                    <a:cubicBezTo>
                      <a:pt x="1947" y="992"/>
                      <a:pt x="1975" y="1021"/>
                      <a:pt x="2012" y="1021"/>
                    </a:cubicBezTo>
                    <a:cubicBezTo>
                      <a:pt x="2046" y="1021"/>
                      <a:pt x="2077" y="993"/>
                      <a:pt x="2077" y="956"/>
                    </a:cubicBezTo>
                    <a:close/>
                    <a:moveTo>
                      <a:pt x="2085" y="787"/>
                    </a:moveTo>
                    <a:cubicBezTo>
                      <a:pt x="2085" y="745"/>
                      <a:pt x="2051" y="708"/>
                      <a:pt x="2006" y="708"/>
                    </a:cubicBezTo>
                    <a:cubicBezTo>
                      <a:pt x="1964" y="708"/>
                      <a:pt x="1927" y="742"/>
                      <a:pt x="1927" y="787"/>
                    </a:cubicBezTo>
                    <a:cubicBezTo>
                      <a:pt x="1927" y="832"/>
                      <a:pt x="1961" y="866"/>
                      <a:pt x="2006" y="866"/>
                    </a:cubicBezTo>
                    <a:cubicBezTo>
                      <a:pt x="2051" y="866"/>
                      <a:pt x="2085" y="832"/>
                      <a:pt x="2085" y="787"/>
                    </a:cubicBezTo>
                    <a:close/>
                    <a:moveTo>
                      <a:pt x="2158" y="790"/>
                    </a:moveTo>
                    <a:cubicBezTo>
                      <a:pt x="2158" y="776"/>
                      <a:pt x="2147" y="762"/>
                      <a:pt x="2130" y="762"/>
                    </a:cubicBezTo>
                    <a:cubicBezTo>
                      <a:pt x="2116" y="762"/>
                      <a:pt x="2102" y="773"/>
                      <a:pt x="2102" y="790"/>
                    </a:cubicBezTo>
                    <a:cubicBezTo>
                      <a:pt x="2102" y="804"/>
                      <a:pt x="2113" y="818"/>
                      <a:pt x="2130" y="818"/>
                    </a:cubicBezTo>
                    <a:cubicBezTo>
                      <a:pt x="2147" y="818"/>
                      <a:pt x="2158" y="804"/>
                      <a:pt x="2158" y="790"/>
                    </a:cubicBezTo>
                    <a:close/>
                    <a:moveTo>
                      <a:pt x="2345" y="711"/>
                    </a:moveTo>
                    <a:cubicBezTo>
                      <a:pt x="2345" y="680"/>
                      <a:pt x="2319" y="657"/>
                      <a:pt x="2291" y="657"/>
                    </a:cubicBezTo>
                    <a:cubicBezTo>
                      <a:pt x="2263" y="657"/>
                      <a:pt x="2237" y="683"/>
                      <a:pt x="2237" y="711"/>
                    </a:cubicBezTo>
                    <a:cubicBezTo>
                      <a:pt x="2237" y="739"/>
                      <a:pt x="2263" y="765"/>
                      <a:pt x="2291" y="765"/>
                    </a:cubicBezTo>
                    <a:cubicBezTo>
                      <a:pt x="2319" y="765"/>
                      <a:pt x="2345" y="739"/>
                      <a:pt x="2345" y="711"/>
                    </a:cubicBezTo>
                    <a:close/>
                    <a:moveTo>
                      <a:pt x="2480" y="798"/>
                    </a:moveTo>
                    <a:cubicBezTo>
                      <a:pt x="2480" y="769"/>
                      <a:pt x="2457" y="750"/>
                      <a:pt x="2432" y="750"/>
                    </a:cubicBezTo>
                    <a:cubicBezTo>
                      <a:pt x="2406" y="750"/>
                      <a:pt x="2384" y="773"/>
                      <a:pt x="2384" y="798"/>
                    </a:cubicBezTo>
                    <a:cubicBezTo>
                      <a:pt x="2384" y="827"/>
                      <a:pt x="2406" y="846"/>
                      <a:pt x="2432" y="846"/>
                    </a:cubicBezTo>
                    <a:cubicBezTo>
                      <a:pt x="2457" y="846"/>
                      <a:pt x="2480" y="826"/>
                      <a:pt x="2480" y="798"/>
                    </a:cubicBezTo>
                    <a:close/>
                    <a:moveTo>
                      <a:pt x="2500" y="897"/>
                    </a:moveTo>
                    <a:cubicBezTo>
                      <a:pt x="2500" y="883"/>
                      <a:pt x="2489" y="872"/>
                      <a:pt x="2475" y="872"/>
                    </a:cubicBezTo>
                    <a:cubicBezTo>
                      <a:pt x="2460" y="872"/>
                      <a:pt x="2449" y="883"/>
                      <a:pt x="2449" y="897"/>
                    </a:cubicBezTo>
                    <a:cubicBezTo>
                      <a:pt x="2449" y="911"/>
                      <a:pt x="2460" y="923"/>
                      <a:pt x="2475" y="923"/>
                    </a:cubicBezTo>
                    <a:cubicBezTo>
                      <a:pt x="2489" y="923"/>
                      <a:pt x="2500" y="911"/>
                      <a:pt x="2500" y="897"/>
                    </a:cubicBezTo>
                    <a:close/>
                    <a:moveTo>
                      <a:pt x="2613" y="903"/>
                    </a:moveTo>
                    <a:cubicBezTo>
                      <a:pt x="2613" y="880"/>
                      <a:pt x="2595" y="863"/>
                      <a:pt x="2573" y="863"/>
                    </a:cubicBezTo>
                    <a:cubicBezTo>
                      <a:pt x="2550" y="863"/>
                      <a:pt x="2534" y="880"/>
                      <a:pt x="2534" y="903"/>
                    </a:cubicBezTo>
                    <a:cubicBezTo>
                      <a:pt x="2534" y="925"/>
                      <a:pt x="2550" y="942"/>
                      <a:pt x="2573" y="942"/>
                    </a:cubicBezTo>
                    <a:cubicBezTo>
                      <a:pt x="2595" y="942"/>
                      <a:pt x="2613" y="925"/>
                      <a:pt x="2613" y="903"/>
                    </a:cubicBezTo>
                    <a:close/>
                    <a:moveTo>
                      <a:pt x="2568" y="1115"/>
                    </a:moveTo>
                    <a:cubicBezTo>
                      <a:pt x="2568" y="1095"/>
                      <a:pt x="2554" y="1081"/>
                      <a:pt x="2534" y="1081"/>
                    </a:cubicBezTo>
                    <a:cubicBezTo>
                      <a:pt x="2514" y="1081"/>
                      <a:pt x="2500" y="1095"/>
                      <a:pt x="2500" y="1115"/>
                    </a:cubicBezTo>
                    <a:cubicBezTo>
                      <a:pt x="2500" y="1134"/>
                      <a:pt x="2514" y="1147"/>
                      <a:pt x="2534" y="1147"/>
                    </a:cubicBezTo>
                    <a:cubicBezTo>
                      <a:pt x="2554" y="1147"/>
                      <a:pt x="2568" y="1134"/>
                      <a:pt x="2568" y="1115"/>
                    </a:cubicBezTo>
                    <a:close/>
                    <a:moveTo>
                      <a:pt x="2528" y="494"/>
                    </a:moveTo>
                    <a:cubicBezTo>
                      <a:pt x="2514" y="494"/>
                      <a:pt x="2503" y="505"/>
                      <a:pt x="2503" y="519"/>
                    </a:cubicBezTo>
                    <a:cubicBezTo>
                      <a:pt x="2503" y="533"/>
                      <a:pt x="2514" y="544"/>
                      <a:pt x="2528" y="544"/>
                    </a:cubicBezTo>
                    <a:cubicBezTo>
                      <a:pt x="2542" y="544"/>
                      <a:pt x="2554" y="533"/>
                      <a:pt x="2554" y="519"/>
                    </a:cubicBezTo>
                    <a:cubicBezTo>
                      <a:pt x="2554" y="505"/>
                      <a:pt x="2542" y="494"/>
                      <a:pt x="2528" y="494"/>
                    </a:cubicBezTo>
                    <a:close/>
                    <a:moveTo>
                      <a:pt x="2517" y="443"/>
                    </a:moveTo>
                    <a:cubicBezTo>
                      <a:pt x="2517" y="429"/>
                      <a:pt x="2506" y="415"/>
                      <a:pt x="2489" y="415"/>
                    </a:cubicBezTo>
                    <a:cubicBezTo>
                      <a:pt x="2475" y="415"/>
                      <a:pt x="2460" y="426"/>
                      <a:pt x="2460" y="443"/>
                    </a:cubicBezTo>
                    <a:cubicBezTo>
                      <a:pt x="2460" y="457"/>
                      <a:pt x="2472" y="471"/>
                      <a:pt x="2489" y="471"/>
                    </a:cubicBezTo>
                    <a:cubicBezTo>
                      <a:pt x="2506" y="471"/>
                      <a:pt x="2517" y="460"/>
                      <a:pt x="2517" y="443"/>
                    </a:cubicBezTo>
                    <a:close/>
                    <a:moveTo>
                      <a:pt x="2446" y="463"/>
                    </a:moveTo>
                    <a:cubicBezTo>
                      <a:pt x="2446" y="446"/>
                      <a:pt x="2432" y="432"/>
                      <a:pt x="2415" y="432"/>
                    </a:cubicBezTo>
                    <a:cubicBezTo>
                      <a:pt x="2398" y="432"/>
                      <a:pt x="2384" y="446"/>
                      <a:pt x="2384" y="463"/>
                    </a:cubicBezTo>
                    <a:cubicBezTo>
                      <a:pt x="2384" y="480"/>
                      <a:pt x="2398" y="494"/>
                      <a:pt x="2415" y="494"/>
                    </a:cubicBezTo>
                    <a:cubicBezTo>
                      <a:pt x="2432" y="494"/>
                      <a:pt x="2446" y="480"/>
                      <a:pt x="2446" y="463"/>
                    </a:cubicBezTo>
                    <a:close/>
                    <a:moveTo>
                      <a:pt x="2125" y="370"/>
                    </a:moveTo>
                    <a:cubicBezTo>
                      <a:pt x="2125" y="389"/>
                      <a:pt x="2141" y="403"/>
                      <a:pt x="2158" y="403"/>
                    </a:cubicBezTo>
                    <a:cubicBezTo>
                      <a:pt x="2174" y="403"/>
                      <a:pt x="2192" y="386"/>
                      <a:pt x="2192" y="370"/>
                    </a:cubicBezTo>
                    <a:cubicBezTo>
                      <a:pt x="2192" y="350"/>
                      <a:pt x="2174" y="336"/>
                      <a:pt x="2158" y="336"/>
                    </a:cubicBezTo>
                    <a:cubicBezTo>
                      <a:pt x="2141" y="336"/>
                      <a:pt x="2125" y="350"/>
                      <a:pt x="2125" y="370"/>
                    </a:cubicBezTo>
                    <a:close/>
                    <a:moveTo>
                      <a:pt x="2133" y="530"/>
                    </a:moveTo>
                    <a:cubicBezTo>
                      <a:pt x="2133" y="477"/>
                      <a:pt x="2087" y="432"/>
                      <a:pt x="2034" y="432"/>
                    </a:cubicBezTo>
                    <a:cubicBezTo>
                      <a:pt x="1980" y="432"/>
                      <a:pt x="1936" y="476"/>
                      <a:pt x="1936" y="530"/>
                    </a:cubicBezTo>
                    <a:cubicBezTo>
                      <a:pt x="1936" y="583"/>
                      <a:pt x="1980" y="629"/>
                      <a:pt x="2034" y="629"/>
                    </a:cubicBezTo>
                    <a:cubicBezTo>
                      <a:pt x="2087" y="629"/>
                      <a:pt x="2133" y="584"/>
                      <a:pt x="2133" y="530"/>
                    </a:cubicBezTo>
                    <a:close/>
                    <a:moveTo>
                      <a:pt x="1930" y="663"/>
                    </a:moveTo>
                    <a:cubicBezTo>
                      <a:pt x="1930" y="677"/>
                      <a:pt x="1941" y="688"/>
                      <a:pt x="1955" y="688"/>
                    </a:cubicBezTo>
                    <a:cubicBezTo>
                      <a:pt x="1969" y="688"/>
                      <a:pt x="1981" y="677"/>
                      <a:pt x="1981" y="663"/>
                    </a:cubicBezTo>
                    <a:cubicBezTo>
                      <a:pt x="1981" y="649"/>
                      <a:pt x="1969" y="638"/>
                      <a:pt x="1955" y="638"/>
                    </a:cubicBezTo>
                    <a:cubicBezTo>
                      <a:pt x="1941" y="638"/>
                      <a:pt x="1930" y="649"/>
                      <a:pt x="1930" y="663"/>
                    </a:cubicBezTo>
                    <a:close/>
                    <a:moveTo>
                      <a:pt x="1910" y="429"/>
                    </a:moveTo>
                    <a:cubicBezTo>
                      <a:pt x="1910" y="440"/>
                      <a:pt x="1919" y="449"/>
                      <a:pt x="1930" y="449"/>
                    </a:cubicBezTo>
                    <a:cubicBezTo>
                      <a:pt x="1941" y="449"/>
                      <a:pt x="1950" y="440"/>
                      <a:pt x="1950" y="429"/>
                    </a:cubicBezTo>
                    <a:cubicBezTo>
                      <a:pt x="1950" y="417"/>
                      <a:pt x="1941" y="409"/>
                      <a:pt x="1930" y="409"/>
                    </a:cubicBezTo>
                    <a:cubicBezTo>
                      <a:pt x="1919" y="409"/>
                      <a:pt x="1910" y="417"/>
                      <a:pt x="1910" y="429"/>
                    </a:cubicBezTo>
                    <a:close/>
                    <a:moveTo>
                      <a:pt x="1848" y="237"/>
                    </a:moveTo>
                    <a:cubicBezTo>
                      <a:pt x="1848" y="313"/>
                      <a:pt x="1909" y="372"/>
                      <a:pt x="1983" y="372"/>
                    </a:cubicBezTo>
                    <a:cubicBezTo>
                      <a:pt x="2056" y="372"/>
                      <a:pt x="2119" y="310"/>
                      <a:pt x="2119" y="237"/>
                    </a:cubicBezTo>
                    <a:cubicBezTo>
                      <a:pt x="2119" y="161"/>
                      <a:pt x="2056" y="101"/>
                      <a:pt x="1983" y="101"/>
                    </a:cubicBezTo>
                    <a:cubicBezTo>
                      <a:pt x="1909" y="101"/>
                      <a:pt x="1848" y="164"/>
                      <a:pt x="1848" y="237"/>
                    </a:cubicBezTo>
                    <a:close/>
                    <a:moveTo>
                      <a:pt x="2161" y="203"/>
                    </a:moveTo>
                    <a:cubicBezTo>
                      <a:pt x="2161" y="223"/>
                      <a:pt x="2178" y="240"/>
                      <a:pt x="2198" y="240"/>
                    </a:cubicBezTo>
                    <a:cubicBezTo>
                      <a:pt x="2218" y="240"/>
                      <a:pt x="2235" y="223"/>
                      <a:pt x="2235" y="203"/>
                    </a:cubicBezTo>
                    <a:cubicBezTo>
                      <a:pt x="2235" y="183"/>
                      <a:pt x="2218" y="166"/>
                      <a:pt x="2198" y="166"/>
                    </a:cubicBezTo>
                    <a:cubicBezTo>
                      <a:pt x="2178" y="166"/>
                      <a:pt x="2161" y="180"/>
                      <a:pt x="2161" y="203"/>
                    </a:cubicBezTo>
                    <a:close/>
                    <a:moveTo>
                      <a:pt x="381" y="401"/>
                    </a:moveTo>
                    <a:cubicBezTo>
                      <a:pt x="437" y="401"/>
                      <a:pt x="482" y="355"/>
                      <a:pt x="482" y="299"/>
                    </a:cubicBezTo>
                    <a:cubicBezTo>
                      <a:pt x="482" y="243"/>
                      <a:pt x="437" y="197"/>
                      <a:pt x="381" y="197"/>
                    </a:cubicBezTo>
                    <a:cubicBezTo>
                      <a:pt x="324" y="197"/>
                      <a:pt x="279" y="243"/>
                      <a:pt x="279" y="299"/>
                    </a:cubicBezTo>
                    <a:cubicBezTo>
                      <a:pt x="279" y="355"/>
                      <a:pt x="324" y="401"/>
                      <a:pt x="381" y="401"/>
                    </a:cubicBezTo>
                    <a:close/>
                    <a:moveTo>
                      <a:pt x="846" y="254"/>
                    </a:moveTo>
                    <a:cubicBezTo>
                      <a:pt x="917" y="254"/>
                      <a:pt x="970" y="197"/>
                      <a:pt x="970" y="127"/>
                    </a:cubicBezTo>
                    <a:cubicBezTo>
                      <a:pt x="970" y="56"/>
                      <a:pt x="914" y="0"/>
                      <a:pt x="846" y="0"/>
                    </a:cubicBezTo>
                    <a:cubicBezTo>
                      <a:pt x="778" y="0"/>
                      <a:pt x="722" y="56"/>
                      <a:pt x="722" y="127"/>
                    </a:cubicBezTo>
                    <a:cubicBezTo>
                      <a:pt x="722" y="197"/>
                      <a:pt x="778" y="254"/>
                      <a:pt x="846" y="254"/>
                    </a:cubicBezTo>
                    <a:close/>
                    <a:moveTo>
                      <a:pt x="1794" y="688"/>
                    </a:moveTo>
                    <a:cubicBezTo>
                      <a:pt x="1865" y="688"/>
                      <a:pt x="1919" y="631"/>
                      <a:pt x="1919" y="561"/>
                    </a:cubicBezTo>
                    <a:cubicBezTo>
                      <a:pt x="1919" y="490"/>
                      <a:pt x="1861" y="434"/>
                      <a:pt x="1794" y="434"/>
                    </a:cubicBezTo>
                    <a:cubicBezTo>
                      <a:pt x="1726" y="434"/>
                      <a:pt x="1670" y="490"/>
                      <a:pt x="1670" y="561"/>
                    </a:cubicBezTo>
                    <a:cubicBezTo>
                      <a:pt x="1670" y="631"/>
                      <a:pt x="1727" y="688"/>
                      <a:pt x="1794" y="688"/>
                    </a:cubicBezTo>
                    <a:close/>
                    <a:moveTo>
                      <a:pt x="341" y="564"/>
                    </a:moveTo>
                    <a:cubicBezTo>
                      <a:pt x="383" y="564"/>
                      <a:pt x="417" y="530"/>
                      <a:pt x="417" y="488"/>
                    </a:cubicBezTo>
                    <a:cubicBezTo>
                      <a:pt x="417" y="446"/>
                      <a:pt x="383" y="412"/>
                      <a:pt x="341" y="412"/>
                    </a:cubicBezTo>
                    <a:cubicBezTo>
                      <a:pt x="299" y="412"/>
                      <a:pt x="265" y="446"/>
                      <a:pt x="265" y="488"/>
                    </a:cubicBezTo>
                    <a:cubicBezTo>
                      <a:pt x="268" y="530"/>
                      <a:pt x="302" y="564"/>
                      <a:pt x="341" y="564"/>
                    </a:cubicBezTo>
                    <a:close/>
                    <a:moveTo>
                      <a:pt x="217" y="434"/>
                    </a:moveTo>
                    <a:cubicBezTo>
                      <a:pt x="245" y="434"/>
                      <a:pt x="268" y="412"/>
                      <a:pt x="268" y="384"/>
                    </a:cubicBezTo>
                    <a:cubicBezTo>
                      <a:pt x="268" y="355"/>
                      <a:pt x="245" y="333"/>
                      <a:pt x="217" y="333"/>
                    </a:cubicBezTo>
                    <a:cubicBezTo>
                      <a:pt x="189" y="333"/>
                      <a:pt x="166" y="355"/>
                      <a:pt x="166" y="384"/>
                    </a:cubicBezTo>
                    <a:cubicBezTo>
                      <a:pt x="166" y="412"/>
                      <a:pt x="189" y="434"/>
                      <a:pt x="217" y="434"/>
                    </a:cubicBezTo>
                    <a:close/>
                    <a:moveTo>
                      <a:pt x="564" y="451"/>
                    </a:moveTo>
                    <a:cubicBezTo>
                      <a:pt x="606" y="451"/>
                      <a:pt x="643" y="417"/>
                      <a:pt x="643" y="372"/>
                    </a:cubicBezTo>
                    <a:cubicBezTo>
                      <a:pt x="643" y="330"/>
                      <a:pt x="609" y="293"/>
                      <a:pt x="564" y="293"/>
                    </a:cubicBezTo>
                    <a:cubicBezTo>
                      <a:pt x="519" y="293"/>
                      <a:pt x="485" y="327"/>
                      <a:pt x="485" y="372"/>
                    </a:cubicBezTo>
                    <a:cubicBezTo>
                      <a:pt x="485" y="417"/>
                      <a:pt x="522" y="451"/>
                      <a:pt x="564" y="451"/>
                    </a:cubicBezTo>
                    <a:close/>
                    <a:moveTo>
                      <a:pt x="553" y="271"/>
                    </a:moveTo>
                    <a:cubicBezTo>
                      <a:pt x="598" y="271"/>
                      <a:pt x="635" y="234"/>
                      <a:pt x="635" y="189"/>
                    </a:cubicBezTo>
                    <a:cubicBezTo>
                      <a:pt x="635" y="144"/>
                      <a:pt x="598" y="107"/>
                      <a:pt x="553" y="107"/>
                    </a:cubicBezTo>
                    <a:cubicBezTo>
                      <a:pt x="508" y="107"/>
                      <a:pt x="471" y="144"/>
                      <a:pt x="471" y="189"/>
                    </a:cubicBezTo>
                    <a:cubicBezTo>
                      <a:pt x="471" y="234"/>
                      <a:pt x="508" y="271"/>
                      <a:pt x="553" y="271"/>
                    </a:cubicBezTo>
                    <a:close/>
                    <a:moveTo>
                      <a:pt x="420" y="175"/>
                    </a:moveTo>
                    <a:cubicBezTo>
                      <a:pt x="437" y="175"/>
                      <a:pt x="451" y="161"/>
                      <a:pt x="451" y="144"/>
                    </a:cubicBezTo>
                    <a:cubicBezTo>
                      <a:pt x="451" y="127"/>
                      <a:pt x="437" y="113"/>
                      <a:pt x="420" y="113"/>
                    </a:cubicBezTo>
                    <a:cubicBezTo>
                      <a:pt x="403" y="113"/>
                      <a:pt x="389" y="127"/>
                      <a:pt x="389" y="144"/>
                    </a:cubicBezTo>
                    <a:cubicBezTo>
                      <a:pt x="389" y="161"/>
                      <a:pt x="403" y="175"/>
                      <a:pt x="420" y="175"/>
                    </a:cubicBezTo>
                    <a:close/>
                    <a:moveTo>
                      <a:pt x="1007" y="59"/>
                    </a:moveTo>
                    <a:cubicBezTo>
                      <a:pt x="1018" y="59"/>
                      <a:pt x="1027" y="51"/>
                      <a:pt x="1027" y="39"/>
                    </a:cubicBezTo>
                    <a:cubicBezTo>
                      <a:pt x="1027" y="28"/>
                      <a:pt x="1018" y="20"/>
                      <a:pt x="1007" y="20"/>
                    </a:cubicBezTo>
                    <a:cubicBezTo>
                      <a:pt x="996" y="20"/>
                      <a:pt x="987" y="28"/>
                      <a:pt x="987" y="39"/>
                    </a:cubicBezTo>
                    <a:cubicBezTo>
                      <a:pt x="987" y="48"/>
                      <a:pt x="996" y="59"/>
                      <a:pt x="1007" y="59"/>
                    </a:cubicBezTo>
                    <a:close/>
                    <a:moveTo>
                      <a:pt x="592" y="480"/>
                    </a:moveTo>
                    <a:cubicBezTo>
                      <a:pt x="575" y="480"/>
                      <a:pt x="564" y="494"/>
                      <a:pt x="564" y="508"/>
                    </a:cubicBezTo>
                    <a:cubicBezTo>
                      <a:pt x="564" y="525"/>
                      <a:pt x="578" y="536"/>
                      <a:pt x="592" y="536"/>
                    </a:cubicBezTo>
                    <a:cubicBezTo>
                      <a:pt x="609" y="536"/>
                      <a:pt x="620" y="522"/>
                      <a:pt x="620" y="508"/>
                    </a:cubicBezTo>
                    <a:cubicBezTo>
                      <a:pt x="620" y="494"/>
                      <a:pt x="609" y="480"/>
                      <a:pt x="592" y="480"/>
                    </a:cubicBezTo>
                    <a:close/>
                    <a:moveTo>
                      <a:pt x="488" y="2129"/>
                    </a:moveTo>
                    <a:cubicBezTo>
                      <a:pt x="488" y="2141"/>
                      <a:pt x="496" y="2149"/>
                      <a:pt x="508" y="2149"/>
                    </a:cubicBezTo>
                    <a:cubicBezTo>
                      <a:pt x="519" y="2149"/>
                      <a:pt x="527" y="2141"/>
                      <a:pt x="527" y="2129"/>
                    </a:cubicBezTo>
                    <a:cubicBezTo>
                      <a:pt x="527" y="2118"/>
                      <a:pt x="519" y="2110"/>
                      <a:pt x="508" y="2110"/>
                    </a:cubicBezTo>
                    <a:cubicBezTo>
                      <a:pt x="496" y="2110"/>
                      <a:pt x="488" y="2118"/>
                      <a:pt x="488" y="2129"/>
                    </a:cubicBezTo>
                    <a:close/>
                    <a:moveTo>
                      <a:pt x="143" y="434"/>
                    </a:moveTo>
                    <a:cubicBezTo>
                      <a:pt x="126" y="434"/>
                      <a:pt x="112" y="448"/>
                      <a:pt x="112" y="465"/>
                    </a:cubicBezTo>
                    <a:cubicBezTo>
                      <a:pt x="112" y="481"/>
                      <a:pt x="126" y="497"/>
                      <a:pt x="143" y="497"/>
                    </a:cubicBezTo>
                    <a:cubicBezTo>
                      <a:pt x="159" y="497"/>
                      <a:pt x="175" y="481"/>
                      <a:pt x="175" y="465"/>
                    </a:cubicBezTo>
                    <a:cubicBezTo>
                      <a:pt x="175" y="448"/>
                      <a:pt x="159" y="434"/>
                      <a:pt x="143" y="434"/>
                    </a:cubicBezTo>
                    <a:close/>
                    <a:moveTo>
                      <a:pt x="330" y="623"/>
                    </a:moveTo>
                    <a:cubicBezTo>
                      <a:pt x="324" y="623"/>
                      <a:pt x="318" y="629"/>
                      <a:pt x="318" y="635"/>
                    </a:cubicBezTo>
                    <a:cubicBezTo>
                      <a:pt x="318" y="640"/>
                      <a:pt x="324" y="646"/>
                      <a:pt x="330" y="646"/>
                    </a:cubicBezTo>
                    <a:cubicBezTo>
                      <a:pt x="335" y="646"/>
                      <a:pt x="341" y="640"/>
                      <a:pt x="341" y="635"/>
                    </a:cubicBezTo>
                    <a:cubicBezTo>
                      <a:pt x="341" y="629"/>
                      <a:pt x="335" y="623"/>
                      <a:pt x="330" y="623"/>
                    </a:cubicBezTo>
                    <a:close/>
                    <a:moveTo>
                      <a:pt x="606" y="680"/>
                    </a:moveTo>
                    <a:cubicBezTo>
                      <a:pt x="606" y="705"/>
                      <a:pt x="625" y="725"/>
                      <a:pt x="651" y="725"/>
                    </a:cubicBezTo>
                    <a:cubicBezTo>
                      <a:pt x="676" y="725"/>
                      <a:pt x="697" y="705"/>
                      <a:pt x="697" y="680"/>
                    </a:cubicBezTo>
                    <a:cubicBezTo>
                      <a:pt x="697" y="655"/>
                      <a:pt x="677" y="635"/>
                      <a:pt x="651" y="635"/>
                    </a:cubicBezTo>
                    <a:cubicBezTo>
                      <a:pt x="626" y="635"/>
                      <a:pt x="606" y="655"/>
                      <a:pt x="606" y="680"/>
                    </a:cubicBezTo>
                    <a:close/>
                    <a:moveTo>
                      <a:pt x="646" y="443"/>
                    </a:moveTo>
                    <a:cubicBezTo>
                      <a:pt x="646" y="454"/>
                      <a:pt x="656" y="465"/>
                      <a:pt x="668" y="465"/>
                    </a:cubicBezTo>
                    <a:cubicBezTo>
                      <a:pt x="679" y="465"/>
                      <a:pt x="691" y="454"/>
                      <a:pt x="691" y="443"/>
                    </a:cubicBezTo>
                    <a:cubicBezTo>
                      <a:pt x="691" y="432"/>
                      <a:pt x="680" y="420"/>
                      <a:pt x="668" y="420"/>
                    </a:cubicBezTo>
                    <a:cubicBezTo>
                      <a:pt x="654" y="420"/>
                      <a:pt x="646" y="432"/>
                      <a:pt x="646" y="443"/>
                    </a:cubicBezTo>
                    <a:close/>
                    <a:moveTo>
                      <a:pt x="677" y="268"/>
                    </a:moveTo>
                    <a:cubicBezTo>
                      <a:pt x="691" y="268"/>
                      <a:pt x="699" y="256"/>
                      <a:pt x="699" y="245"/>
                    </a:cubicBezTo>
                    <a:cubicBezTo>
                      <a:pt x="699" y="233"/>
                      <a:pt x="688" y="223"/>
                      <a:pt x="677" y="223"/>
                    </a:cubicBezTo>
                    <a:cubicBezTo>
                      <a:pt x="666" y="223"/>
                      <a:pt x="654" y="233"/>
                      <a:pt x="654" y="245"/>
                    </a:cubicBezTo>
                    <a:cubicBezTo>
                      <a:pt x="654" y="256"/>
                      <a:pt x="663" y="268"/>
                      <a:pt x="677" y="268"/>
                    </a:cubicBezTo>
                    <a:close/>
                    <a:moveTo>
                      <a:pt x="666" y="25"/>
                    </a:moveTo>
                    <a:cubicBezTo>
                      <a:pt x="657" y="25"/>
                      <a:pt x="651" y="30"/>
                      <a:pt x="651" y="39"/>
                    </a:cubicBezTo>
                    <a:cubicBezTo>
                      <a:pt x="651" y="47"/>
                      <a:pt x="657" y="53"/>
                      <a:pt x="666" y="53"/>
                    </a:cubicBezTo>
                    <a:cubicBezTo>
                      <a:pt x="674" y="53"/>
                      <a:pt x="680" y="47"/>
                      <a:pt x="680" y="39"/>
                    </a:cubicBezTo>
                    <a:cubicBezTo>
                      <a:pt x="680" y="30"/>
                      <a:pt x="674" y="25"/>
                      <a:pt x="666" y="25"/>
                    </a:cubicBezTo>
                    <a:close/>
                    <a:moveTo>
                      <a:pt x="666" y="76"/>
                    </a:moveTo>
                    <a:cubicBezTo>
                      <a:pt x="643" y="76"/>
                      <a:pt x="626" y="93"/>
                      <a:pt x="626" y="116"/>
                    </a:cubicBezTo>
                    <a:cubicBezTo>
                      <a:pt x="626" y="138"/>
                      <a:pt x="643" y="155"/>
                      <a:pt x="666" y="155"/>
                    </a:cubicBezTo>
                    <a:cubicBezTo>
                      <a:pt x="688" y="155"/>
                      <a:pt x="705" y="138"/>
                      <a:pt x="705" y="116"/>
                    </a:cubicBezTo>
                    <a:cubicBezTo>
                      <a:pt x="705" y="93"/>
                      <a:pt x="688" y="76"/>
                      <a:pt x="666" y="76"/>
                    </a:cubicBezTo>
                    <a:close/>
                    <a:moveTo>
                      <a:pt x="50" y="973"/>
                    </a:moveTo>
                    <a:cubicBezTo>
                      <a:pt x="31" y="973"/>
                      <a:pt x="16" y="990"/>
                      <a:pt x="16" y="1007"/>
                    </a:cubicBezTo>
                    <a:cubicBezTo>
                      <a:pt x="16" y="1027"/>
                      <a:pt x="30" y="1041"/>
                      <a:pt x="50" y="1041"/>
                    </a:cubicBezTo>
                    <a:cubicBezTo>
                      <a:pt x="69" y="1041"/>
                      <a:pt x="84" y="1024"/>
                      <a:pt x="84" y="1007"/>
                    </a:cubicBezTo>
                    <a:cubicBezTo>
                      <a:pt x="84" y="990"/>
                      <a:pt x="67" y="973"/>
                      <a:pt x="50" y="973"/>
                    </a:cubicBezTo>
                    <a:close/>
                    <a:moveTo>
                      <a:pt x="25" y="1115"/>
                    </a:moveTo>
                    <a:cubicBezTo>
                      <a:pt x="19" y="1115"/>
                      <a:pt x="14" y="1119"/>
                      <a:pt x="14" y="1125"/>
                    </a:cubicBezTo>
                    <a:cubicBezTo>
                      <a:pt x="14" y="1130"/>
                      <a:pt x="19" y="1136"/>
                      <a:pt x="25" y="1136"/>
                    </a:cubicBezTo>
                    <a:cubicBezTo>
                      <a:pt x="31" y="1136"/>
                      <a:pt x="36" y="1130"/>
                      <a:pt x="36" y="1125"/>
                    </a:cubicBezTo>
                    <a:cubicBezTo>
                      <a:pt x="33" y="1116"/>
                      <a:pt x="31" y="1115"/>
                      <a:pt x="25" y="1115"/>
                    </a:cubicBezTo>
                    <a:close/>
                    <a:moveTo>
                      <a:pt x="53" y="1218"/>
                    </a:moveTo>
                    <a:cubicBezTo>
                      <a:pt x="30" y="1218"/>
                      <a:pt x="14" y="1235"/>
                      <a:pt x="14" y="1257"/>
                    </a:cubicBezTo>
                    <a:cubicBezTo>
                      <a:pt x="14" y="1280"/>
                      <a:pt x="30" y="1297"/>
                      <a:pt x="53" y="1297"/>
                    </a:cubicBezTo>
                    <a:cubicBezTo>
                      <a:pt x="75" y="1297"/>
                      <a:pt x="93" y="1280"/>
                      <a:pt x="93" y="1257"/>
                    </a:cubicBezTo>
                    <a:cubicBezTo>
                      <a:pt x="93" y="1235"/>
                      <a:pt x="75" y="1218"/>
                      <a:pt x="53" y="1218"/>
                    </a:cubicBezTo>
                    <a:close/>
                    <a:moveTo>
                      <a:pt x="36" y="1328"/>
                    </a:moveTo>
                    <a:cubicBezTo>
                      <a:pt x="22" y="1328"/>
                      <a:pt x="14" y="1339"/>
                      <a:pt x="14" y="1351"/>
                    </a:cubicBezTo>
                    <a:cubicBezTo>
                      <a:pt x="14" y="1365"/>
                      <a:pt x="24" y="1373"/>
                      <a:pt x="36" y="1373"/>
                    </a:cubicBezTo>
                    <a:cubicBezTo>
                      <a:pt x="47" y="1373"/>
                      <a:pt x="59" y="1362"/>
                      <a:pt x="59" y="1351"/>
                    </a:cubicBezTo>
                    <a:cubicBezTo>
                      <a:pt x="62" y="1336"/>
                      <a:pt x="50" y="1328"/>
                      <a:pt x="36" y="1328"/>
                    </a:cubicBezTo>
                    <a:close/>
                    <a:moveTo>
                      <a:pt x="50" y="1427"/>
                    </a:moveTo>
                    <a:cubicBezTo>
                      <a:pt x="28" y="1427"/>
                      <a:pt x="8" y="1446"/>
                      <a:pt x="8" y="1469"/>
                    </a:cubicBezTo>
                    <a:cubicBezTo>
                      <a:pt x="8" y="1492"/>
                      <a:pt x="27" y="1511"/>
                      <a:pt x="50" y="1511"/>
                    </a:cubicBezTo>
                    <a:cubicBezTo>
                      <a:pt x="72" y="1511"/>
                      <a:pt x="93" y="1492"/>
                      <a:pt x="93" y="1469"/>
                    </a:cubicBezTo>
                    <a:cubicBezTo>
                      <a:pt x="93" y="1446"/>
                      <a:pt x="76" y="1427"/>
                      <a:pt x="50" y="1427"/>
                    </a:cubicBezTo>
                    <a:close/>
                    <a:moveTo>
                      <a:pt x="643" y="796"/>
                    </a:moveTo>
                    <a:cubicBezTo>
                      <a:pt x="643" y="813"/>
                      <a:pt x="654" y="824"/>
                      <a:pt x="671" y="824"/>
                    </a:cubicBezTo>
                    <a:cubicBezTo>
                      <a:pt x="688" y="824"/>
                      <a:pt x="699" y="813"/>
                      <a:pt x="699" y="796"/>
                    </a:cubicBezTo>
                    <a:cubicBezTo>
                      <a:pt x="699" y="779"/>
                      <a:pt x="688" y="767"/>
                      <a:pt x="671" y="767"/>
                    </a:cubicBezTo>
                    <a:cubicBezTo>
                      <a:pt x="654" y="767"/>
                      <a:pt x="643" y="782"/>
                      <a:pt x="643" y="796"/>
                    </a:cubicBezTo>
                    <a:close/>
                    <a:moveTo>
                      <a:pt x="584" y="1041"/>
                    </a:moveTo>
                    <a:cubicBezTo>
                      <a:pt x="584" y="1072"/>
                      <a:pt x="609" y="1098"/>
                      <a:pt x="640" y="1098"/>
                    </a:cubicBezTo>
                    <a:cubicBezTo>
                      <a:pt x="671" y="1098"/>
                      <a:pt x="697" y="1072"/>
                      <a:pt x="697" y="1041"/>
                    </a:cubicBezTo>
                    <a:cubicBezTo>
                      <a:pt x="697" y="1010"/>
                      <a:pt x="671" y="985"/>
                      <a:pt x="640" y="985"/>
                    </a:cubicBezTo>
                    <a:cubicBezTo>
                      <a:pt x="609" y="985"/>
                      <a:pt x="584" y="1010"/>
                      <a:pt x="584" y="1041"/>
                    </a:cubicBezTo>
                    <a:close/>
                    <a:moveTo>
                      <a:pt x="589" y="1116"/>
                    </a:moveTo>
                    <a:cubicBezTo>
                      <a:pt x="580" y="1116"/>
                      <a:pt x="575" y="1122"/>
                      <a:pt x="575" y="1130"/>
                    </a:cubicBezTo>
                    <a:cubicBezTo>
                      <a:pt x="575" y="1139"/>
                      <a:pt x="580" y="1145"/>
                      <a:pt x="589" y="1145"/>
                    </a:cubicBezTo>
                    <a:cubicBezTo>
                      <a:pt x="597" y="1145"/>
                      <a:pt x="603" y="1139"/>
                      <a:pt x="603" y="1130"/>
                    </a:cubicBezTo>
                    <a:cubicBezTo>
                      <a:pt x="603" y="1122"/>
                      <a:pt x="597" y="1116"/>
                      <a:pt x="589" y="1116"/>
                    </a:cubicBezTo>
                    <a:close/>
                    <a:moveTo>
                      <a:pt x="601" y="1658"/>
                    </a:moveTo>
                    <a:cubicBezTo>
                      <a:pt x="601" y="1684"/>
                      <a:pt x="620" y="1703"/>
                      <a:pt x="646" y="1703"/>
                    </a:cubicBezTo>
                    <a:cubicBezTo>
                      <a:pt x="671" y="1703"/>
                      <a:pt x="691" y="1684"/>
                      <a:pt x="691" y="1658"/>
                    </a:cubicBezTo>
                    <a:cubicBezTo>
                      <a:pt x="691" y="1633"/>
                      <a:pt x="671" y="1613"/>
                      <a:pt x="646" y="1613"/>
                    </a:cubicBezTo>
                    <a:cubicBezTo>
                      <a:pt x="620" y="1613"/>
                      <a:pt x="601" y="1633"/>
                      <a:pt x="601" y="1658"/>
                    </a:cubicBezTo>
                    <a:close/>
                    <a:moveTo>
                      <a:pt x="643" y="1743"/>
                    </a:moveTo>
                    <a:cubicBezTo>
                      <a:pt x="637" y="1743"/>
                      <a:pt x="632" y="1748"/>
                      <a:pt x="632" y="1754"/>
                    </a:cubicBezTo>
                    <a:cubicBezTo>
                      <a:pt x="632" y="1760"/>
                      <a:pt x="637" y="1765"/>
                      <a:pt x="643" y="1765"/>
                    </a:cubicBezTo>
                    <a:cubicBezTo>
                      <a:pt x="649" y="1765"/>
                      <a:pt x="654" y="1760"/>
                      <a:pt x="654" y="1754"/>
                    </a:cubicBezTo>
                    <a:cubicBezTo>
                      <a:pt x="654" y="1748"/>
                      <a:pt x="649" y="1743"/>
                      <a:pt x="643" y="1743"/>
                    </a:cubicBezTo>
                    <a:close/>
                    <a:moveTo>
                      <a:pt x="318" y="1630"/>
                    </a:moveTo>
                    <a:cubicBezTo>
                      <a:pt x="309" y="1630"/>
                      <a:pt x="304" y="1636"/>
                      <a:pt x="304" y="1644"/>
                    </a:cubicBezTo>
                    <a:cubicBezTo>
                      <a:pt x="304" y="1652"/>
                      <a:pt x="309" y="1658"/>
                      <a:pt x="318" y="1658"/>
                    </a:cubicBezTo>
                    <a:cubicBezTo>
                      <a:pt x="326" y="1658"/>
                      <a:pt x="333" y="1652"/>
                      <a:pt x="333" y="1644"/>
                    </a:cubicBezTo>
                    <a:cubicBezTo>
                      <a:pt x="333" y="1636"/>
                      <a:pt x="326" y="1630"/>
                      <a:pt x="318" y="1630"/>
                    </a:cubicBezTo>
                    <a:close/>
                    <a:moveTo>
                      <a:pt x="84" y="1579"/>
                    </a:moveTo>
                    <a:cubicBezTo>
                      <a:pt x="67" y="1579"/>
                      <a:pt x="53" y="1593"/>
                      <a:pt x="53" y="1610"/>
                    </a:cubicBezTo>
                    <a:cubicBezTo>
                      <a:pt x="53" y="1627"/>
                      <a:pt x="67" y="1641"/>
                      <a:pt x="84" y="1641"/>
                    </a:cubicBezTo>
                    <a:cubicBezTo>
                      <a:pt x="101" y="1641"/>
                      <a:pt x="115" y="1627"/>
                      <a:pt x="115" y="1610"/>
                    </a:cubicBezTo>
                    <a:cubicBezTo>
                      <a:pt x="115" y="1593"/>
                      <a:pt x="101" y="1579"/>
                      <a:pt x="84" y="1579"/>
                    </a:cubicBezTo>
                    <a:close/>
                    <a:moveTo>
                      <a:pt x="36" y="1774"/>
                    </a:moveTo>
                    <a:cubicBezTo>
                      <a:pt x="22" y="1774"/>
                      <a:pt x="11" y="1785"/>
                      <a:pt x="11" y="1799"/>
                    </a:cubicBezTo>
                    <a:cubicBezTo>
                      <a:pt x="11" y="1813"/>
                      <a:pt x="22" y="1825"/>
                      <a:pt x="36" y="1825"/>
                    </a:cubicBezTo>
                    <a:cubicBezTo>
                      <a:pt x="50" y="1825"/>
                      <a:pt x="62" y="1813"/>
                      <a:pt x="62" y="1799"/>
                    </a:cubicBezTo>
                    <a:cubicBezTo>
                      <a:pt x="62" y="1785"/>
                      <a:pt x="50" y="1774"/>
                      <a:pt x="36" y="1774"/>
                    </a:cubicBezTo>
                    <a:close/>
                    <a:moveTo>
                      <a:pt x="101" y="2135"/>
                    </a:moveTo>
                    <a:cubicBezTo>
                      <a:pt x="101" y="2112"/>
                      <a:pt x="84" y="2096"/>
                      <a:pt x="62" y="2096"/>
                    </a:cubicBezTo>
                    <a:cubicBezTo>
                      <a:pt x="39" y="2096"/>
                      <a:pt x="22" y="2112"/>
                      <a:pt x="22" y="2135"/>
                    </a:cubicBezTo>
                    <a:cubicBezTo>
                      <a:pt x="22" y="2158"/>
                      <a:pt x="39" y="2175"/>
                      <a:pt x="62" y="2175"/>
                    </a:cubicBezTo>
                    <a:cubicBezTo>
                      <a:pt x="84" y="2175"/>
                      <a:pt x="101" y="2158"/>
                      <a:pt x="101" y="2135"/>
                    </a:cubicBezTo>
                    <a:close/>
                    <a:moveTo>
                      <a:pt x="186" y="2121"/>
                    </a:moveTo>
                    <a:cubicBezTo>
                      <a:pt x="175" y="2121"/>
                      <a:pt x="166" y="2130"/>
                      <a:pt x="166" y="2141"/>
                    </a:cubicBezTo>
                    <a:cubicBezTo>
                      <a:pt x="166" y="2153"/>
                      <a:pt x="175" y="2160"/>
                      <a:pt x="186" y="2160"/>
                    </a:cubicBezTo>
                    <a:cubicBezTo>
                      <a:pt x="197" y="2160"/>
                      <a:pt x="206" y="2153"/>
                      <a:pt x="206" y="2141"/>
                    </a:cubicBezTo>
                    <a:cubicBezTo>
                      <a:pt x="206" y="2130"/>
                      <a:pt x="197" y="2121"/>
                      <a:pt x="186" y="2121"/>
                    </a:cubicBezTo>
                    <a:close/>
                    <a:moveTo>
                      <a:pt x="304" y="2014"/>
                    </a:moveTo>
                    <a:cubicBezTo>
                      <a:pt x="298" y="2014"/>
                      <a:pt x="296" y="2019"/>
                      <a:pt x="296" y="2022"/>
                    </a:cubicBezTo>
                    <a:cubicBezTo>
                      <a:pt x="296" y="2025"/>
                      <a:pt x="302" y="2031"/>
                      <a:pt x="304" y="2031"/>
                    </a:cubicBezTo>
                    <a:cubicBezTo>
                      <a:pt x="310" y="2031"/>
                      <a:pt x="313" y="2025"/>
                      <a:pt x="313" y="2022"/>
                    </a:cubicBezTo>
                    <a:cubicBezTo>
                      <a:pt x="313" y="2019"/>
                      <a:pt x="309" y="2014"/>
                      <a:pt x="304" y="2014"/>
                    </a:cubicBezTo>
                    <a:close/>
                    <a:moveTo>
                      <a:pt x="445" y="2107"/>
                    </a:moveTo>
                    <a:cubicBezTo>
                      <a:pt x="426" y="2107"/>
                      <a:pt x="412" y="2122"/>
                      <a:pt x="412" y="2141"/>
                    </a:cubicBezTo>
                    <a:cubicBezTo>
                      <a:pt x="412" y="2161"/>
                      <a:pt x="425" y="2175"/>
                      <a:pt x="445" y="2175"/>
                    </a:cubicBezTo>
                    <a:cubicBezTo>
                      <a:pt x="464" y="2175"/>
                      <a:pt x="479" y="2161"/>
                      <a:pt x="479" y="2141"/>
                    </a:cubicBezTo>
                    <a:cubicBezTo>
                      <a:pt x="479" y="2122"/>
                      <a:pt x="462" y="2107"/>
                      <a:pt x="445" y="2107"/>
                    </a:cubicBezTo>
                    <a:close/>
                    <a:moveTo>
                      <a:pt x="654" y="2175"/>
                    </a:moveTo>
                    <a:cubicBezTo>
                      <a:pt x="666" y="2175"/>
                      <a:pt x="674" y="2166"/>
                      <a:pt x="674" y="2155"/>
                    </a:cubicBezTo>
                    <a:cubicBezTo>
                      <a:pt x="674" y="2143"/>
                      <a:pt x="665" y="2135"/>
                      <a:pt x="654" y="2135"/>
                    </a:cubicBezTo>
                    <a:cubicBezTo>
                      <a:pt x="642" y="2135"/>
                      <a:pt x="635" y="2143"/>
                      <a:pt x="635" y="2155"/>
                    </a:cubicBezTo>
                    <a:cubicBezTo>
                      <a:pt x="635" y="2163"/>
                      <a:pt x="646" y="2175"/>
                      <a:pt x="654" y="2175"/>
                    </a:cubicBezTo>
                    <a:close/>
                    <a:moveTo>
                      <a:pt x="558" y="2158"/>
                    </a:moveTo>
                    <a:cubicBezTo>
                      <a:pt x="552" y="2158"/>
                      <a:pt x="550" y="2160"/>
                      <a:pt x="550" y="2166"/>
                    </a:cubicBezTo>
                    <a:cubicBezTo>
                      <a:pt x="550" y="2172"/>
                      <a:pt x="553" y="2175"/>
                      <a:pt x="558" y="2175"/>
                    </a:cubicBezTo>
                    <a:cubicBezTo>
                      <a:pt x="564" y="2175"/>
                      <a:pt x="567" y="2172"/>
                      <a:pt x="567" y="2166"/>
                    </a:cubicBezTo>
                    <a:cubicBezTo>
                      <a:pt x="567" y="2160"/>
                      <a:pt x="563" y="2158"/>
                      <a:pt x="558" y="2158"/>
                    </a:cubicBezTo>
                    <a:close/>
                    <a:moveTo>
                      <a:pt x="640" y="2022"/>
                    </a:moveTo>
                    <a:cubicBezTo>
                      <a:pt x="634" y="2022"/>
                      <a:pt x="629" y="2028"/>
                      <a:pt x="629" y="2033"/>
                    </a:cubicBezTo>
                    <a:cubicBezTo>
                      <a:pt x="629" y="2039"/>
                      <a:pt x="635" y="2045"/>
                      <a:pt x="640" y="2045"/>
                    </a:cubicBezTo>
                    <a:cubicBezTo>
                      <a:pt x="646" y="2045"/>
                      <a:pt x="651" y="2039"/>
                      <a:pt x="651" y="2033"/>
                    </a:cubicBezTo>
                    <a:cubicBezTo>
                      <a:pt x="651" y="2025"/>
                      <a:pt x="645" y="2022"/>
                      <a:pt x="640" y="2022"/>
                    </a:cubicBezTo>
                    <a:close/>
                    <a:moveTo>
                      <a:pt x="1986" y="31"/>
                    </a:moveTo>
                    <a:cubicBezTo>
                      <a:pt x="1972" y="31"/>
                      <a:pt x="1964" y="42"/>
                      <a:pt x="1964" y="53"/>
                    </a:cubicBezTo>
                    <a:cubicBezTo>
                      <a:pt x="1964" y="68"/>
                      <a:pt x="1974" y="76"/>
                      <a:pt x="1986" y="76"/>
                    </a:cubicBezTo>
                    <a:cubicBezTo>
                      <a:pt x="1997" y="76"/>
                      <a:pt x="2009" y="64"/>
                      <a:pt x="2009" y="53"/>
                    </a:cubicBezTo>
                    <a:cubicBezTo>
                      <a:pt x="2009" y="41"/>
                      <a:pt x="2000" y="31"/>
                      <a:pt x="1986" y="31"/>
                    </a:cubicBezTo>
                    <a:close/>
                    <a:moveTo>
                      <a:pt x="1958" y="1047"/>
                    </a:moveTo>
                    <a:cubicBezTo>
                      <a:pt x="1944" y="1047"/>
                      <a:pt x="1933" y="1058"/>
                      <a:pt x="1933" y="1072"/>
                    </a:cubicBezTo>
                    <a:cubicBezTo>
                      <a:pt x="1933" y="1086"/>
                      <a:pt x="1944" y="1098"/>
                      <a:pt x="1958" y="1098"/>
                    </a:cubicBezTo>
                    <a:cubicBezTo>
                      <a:pt x="1972" y="1098"/>
                      <a:pt x="1983" y="1086"/>
                      <a:pt x="1983" y="1072"/>
                    </a:cubicBezTo>
                    <a:cubicBezTo>
                      <a:pt x="1986" y="1058"/>
                      <a:pt x="1975" y="1047"/>
                      <a:pt x="1958" y="1047"/>
                    </a:cubicBezTo>
                    <a:close/>
                    <a:moveTo>
                      <a:pt x="2556" y="1655"/>
                    </a:moveTo>
                    <a:cubicBezTo>
                      <a:pt x="2556" y="1669"/>
                      <a:pt x="2568" y="1684"/>
                      <a:pt x="2585" y="1684"/>
                    </a:cubicBezTo>
                    <a:cubicBezTo>
                      <a:pt x="2599" y="1684"/>
                      <a:pt x="2613" y="1672"/>
                      <a:pt x="2613" y="1655"/>
                    </a:cubicBezTo>
                    <a:cubicBezTo>
                      <a:pt x="2613" y="1641"/>
                      <a:pt x="2602" y="1627"/>
                      <a:pt x="2585" y="1627"/>
                    </a:cubicBezTo>
                    <a:cubicBezTo>
                      <a:pt x="2570" y="1630"/>
                      <a:pt x="2556" y="1641"/>
                      <a:pt x="2556" y="1655"/>
                    </a:cubicBezTo>
                    <a:close/>
                    <a:moveTo>
                      <a:pt x="2489" y="1923"/>
                    </a:moveTo>
                    <a:cubicBezTo>
                      <a:pt x="2489" y="1957"/>
                      <a:pt x="2517" y="1985"/>
                      <a:pt x="2551" y="1985"/>
                    </a:cubicBezTo>
                    <a:cubicBezTo>
                      <a:pt x="2585" y="1985"/>
                      <a:pt x="2613" y="1957"/>
                      <a:pt x="2613" y="1923"/>
                    </a:cubicBezTo>
                    <a:cubicBezTo>
                      <a:pt x="2613" y="1890"/>
                      <a:pt x="2585" y="1861"/>
                      <a:pt x="2551" y="1861"/>
                    </a:cubicBezTo>
                    <a:cubicBezTo>
                      <a:pt x="2517" y="1861"/>
                      <a:pt x="2489" y="1887"/>
                      <a:pt x="2489" y="1923"/>
                    </a:cubicBezTo>
                    <a:close/>
                    <a:moveTo>
                      <a:pt x="2486" y="2033"/>
                    </a:moveTo>
                    <a:cubicBezTo>
                      <a:pt x="2477" y="2033"/>
                      <a:pt x="2472" y="2040"/>
                      <a:pt x="2472" y="2048"/>
                    </a:cubicBezTo>
                    <a:cubicBezTo>
                      <a:pt x="2472" y="2057"/>
                      <a:pt x="2477" y="2062"/>
                      <a:pt x="2486" y="2062"/>
                    </a:cubicBezTo>
                    <a:cubicBezTo>
                      <a:pt x="2494" y="2062"/>
                      <a:pt x="2500" y="2057"/>
                      <a:pt x="2500" y="2048"/>
                    </a:cubicBezTo>
                    <a:cubicBezTo>
                      <a:pt x="2500" y="2040"/>
                      <a:pt x="2494" y="2033"/>
                      <a:pt x="2486" y="2033"/>
                    </a:cubicBezTo>
                    <a:close/>
                    <a:moveTo>
                      <a:pt x="2412" y="2033"/>
                    </a:moveTo>
                    <a:cubicBezTo>
                      <a:pt x="2389" y="2033"/>
                      <a:pt x="2373" y="2050"/>
                      <a:pt x="2373" y="2073"/>
                    </a:cubicBezTo>
                    <a:cubicBezTo>
                      <a:pt x="2373" y="2096"/>
                      <a:pt x="2389" y="2112"/>
                      <a:pt x="2412" y="2112"/>
                    </a:cubicBezTo>
                    <a:cubicBezTo>
                      <a:pt x="2434" y="2112"/>
                      <a:pt x="2452" y="2096"/>
                      <a:pt x="2452" y="2073"/>
                    </a:cubicBezTo>
                    <a:cubicBezTo>
                      <a:pt x="2452" y="2050"/>
                      <a:pt x="2434" y="2033"/>
                      <a:pt x="2412" y="2033"/>
                    </a:cubicBezTo>
                    <a:close/>
                    <a:moveTo>
                      <a:pt x="2500" y="2079"/>
                    </a:moveTo>
                    <a:cubicBezTo>
                      <a:pt x="2500" y="2110"/>
                      <a:pt x="2525" y="2135"/>
                      <a:pt x="2556" y="2135"/>
                    </a:cubicBezTo>
                    <a:cubicBezTo>
                      <a:pt x="2587" y="2135"/>
                      <a:pt x="2613" y="2110"/>
                      <a:pt x="2613" y="2079"/>
                    </a:cubicBezTo>
                    <a:cubicBezTo>
                      <a:pt x="2613" y="2048"/>
                      <a:pt x="2587" y="2022"/>
                      <a:pt x="2556" y="2022"/>
                    </a:cubicBezTo>
                    <a:cubicBezTo>
                      <a:pt x="2525" y="2022"/>
                      <a:pt x="2500" y="2048"/>
                      <a:pt x="2500" y="2079"/>
                    </a:cubicBezTo>
                    <a:close/>
                    <a:moveTo>
                      <a:pt x="2511" y="2138"/>
                    </a:moveTo>
                    <a:cubicBezTo>
                      <a:pt x="2500" y="2138"/>
                      <a:pt x="2494" y="2146"/>
                      <a:pt x="2494" y="2158"/>
                    </a:cubicBezTo>
                    <a:cubicBezTo>
                      <a:pt x="2494" y="2169"/>
                      <a:pt x="2503" y="2177"/>
                      <a:pt x="2511" y="2177"/>
                    </a:cubicBezTo>
                    <a:cubicBezTo>
                      <a:pt x="2523" y="2177"/>
                      <a:pt x="2528" y="2169"/>
                      <a:pt x="2528" y="2158"/>
                    </a:cubicBezTo>
                    <a:cubicBezTo>
                      <a:pt x="2528" y="2146"/>
                      <a:pt x="2520" y="2138"/>
                      <a:pt x="2511" y="2138"/>
                    </a:cubicBezTo>
                    <a:close/>
                    <a:moveTo>
                      <a:pt x="1258" y="1133"/>
                    </a:moveTo>
                    <a:cubicBezTo>
                      <a:pt x="1201" y="1133"/>
                      <a:pt x="1157" y="1179"/>
                      <a:pt x="1157" y="1235"/>
                    </a:cubicBezTo>
                    <a:cubicBezTo>
                      <a:pt x="1157" y="1292"/>
                      <a:pt x="1201" y="1336"/>
                      <a:pt x="1258" y="1336"/>
                    </a:cubicBezTo>
                    <a:cubicBezTo>
                      <a:pt x="1314" y="1336"/>
                      <a:pt x="1360" y="1292"/>
                      <a:pt x="1360" y="1235"/>
                    </a:cubicBezTo>
                    <a:cubicBezTo>
                      <a:pt x="1360" y="1179"/>
                      <a:pt x="1314" y="1133"/>
                      <a:pt x="1258" y="1133"/>
                    </a:cubicBezTo>
                    <a:close/>
                    <a:moveTo>
                      <a:pt x="1213" y="1794"/>
                    </a:moveTo>
                    <a:cubicBezTo>
                      <a:pt x="1156" y="1794"/>
                      <a:pt x="1111" y="1839"/>
                      <a:pt x="1111" y="1895"/>
                    </a:cubicBezTo>
                    <a:cubicBezTo>
                      <a:pt x="1111" y="1952"/>
                      <a:pt x="1156" y="1997"/>
                      <a:pt x="1213" y="1997"/>
                    </a:cubicBezTo>
                    <a:cubicBezTo>
                      <a:pt x="1269" y="1997"/>
                      <a:pt x="1315" y="1952"/>
                      <a:pt x="1315" y="1895"/>
                    </a:cubicBezTo>
                    <a:cubicBezTo>
                      <a:pt x="1315" y="1839"/>
                      <a:pt x="1269" y="1794"/>
                      <a:pt x="1213" y="1794"/>
                    </a:cubicBezTo>
                    <a:close/>
                    <a:moveTo>
                      <a:pt x="1284" y="2005"/>
                    </a:moveTo>
                    <a:cubicBezTo>
                      <a:pt x="1238" y="2005"/>
                      <a:pt x="1199" y="2042"/>
                      <a:pt x="1199" y="2090"/>
                    </a:cubicBezTo>
                    <a:cubicBezTo>
                      <a:pt x="1199" y="2138"/>
                      <a:pt x="1236" y="2175"/>
                      <a:pt x="1284" y="2175"/>
                    </a:cubicBezTo>
                    <a:cubicBezTo>
                      <a:pt x="1332" y="2175"/>
                      <a:pt x="1368" y="2138"/>
                      <a:pt x="1368" y="2090"/>
                    </a:cubicBezTo>
                    <a:cubicBezTo>
                      <a:pt x="1368" y="2042"/>
                      <a:pt x="1332" y="2005"/>
                      <a:pt x="1284" y="2005"/>
                    </a:cubicBezTo>
                    <a:close/>
                    <a:moveTo>
                      <a:pt x="1396" y="561"/>
                    </a:moveTo>
                    <a:cubicBezTo>
                      <a:pt x="1396" y="527"/>
                      <a:pt x="1368" y="499"/>
                      <a:pt x="1337" y="499"/>
                    </a:cubicBezTo>
                    <a:cubicBezTo>
                      <a:pt x="1303" y="499"/>
                      <a:pt x="1278" y="527"/>
                      <a:pt x="1278" y="561"/>
                    </a:cubicBezTo>
                    <a:cubicBezTo>
                      <a:pt x="1278" y="594"/>
                      <a:pt x="1306" y="623"/>
                      <a:pt x="1337" y="623"/>
                    </a:cubicBezTo>
                    <a:cubicBezTo>
                      <a:pt x="1368" y="623"/>
                      <a:pt x="1396" y="594"/>
                      <a:pt x="1396" y="561"/>
                    </a:cubicBezTo>
                    <a:close/>
                    <a:moveTo>
                      <a:pt x="1574" y="1588"/>
                    </a:moveTo>
                    <a:cubicBezTo>
                      <a:pt x="1574" y="1555"/>
                      <a:pt x="1546" y="1525"/>
                      <a:pt x="1515" y="1525"/>
                    </a:cubicBezTo>
                    <a:cubicBezTo>
                      <a:pt x="1481" y="1525"/>
                      <a:pt x="1456" y="1555"/>
                      <a:pt x="1456" y="1588"/>
                    </a:cubicBezTo>
                    <a:cubicBezTo>
                      <a:pt x="1456" y="1622"/>
                      <a:pt x="1484" y="1650"/>
                      <a:pt x="1515" y="1650"/>
                    </a:cubicBezTo>
                    <a:cubicBezTo>
                      <a:pt x="1546" y="1650"/>
                      <a:pt x="1574" y="1622"/>
                      <a:pt x="1574" y="1588"/>
                    </a:cubicBezTo>
                    <a:close/>
                    <a:moveTo>
                      <a:pt x="1275" y="1647"/>
                    </a:moveTo>
                    <a:cubicBezTo>
                      <a:pt x="1275" y="1613"/>
                      <a:pt x="1247" y="1585"/>
                      <a:pt x="1216" y="1585"/>
                    </a:cubicBezTo>
                    <a:cubicBezTo>
                      <a:pt x="1185" y="1585"/>
                      <a:pt x="1157" y="1613"/>
                      <a:pt x="1157" y="1647"/>
                    </a:cubicBezTo>
                    <a:cubicBezTo>
                      <a:pt x="1157" y="1681"/>
                      <a:pt x="1185" y="1709"/>
                      <a:pt x="1216" y="1709"/>
                    </a:cubicBezTo>
                    <a:cubicBezTo>
                      <a:pt x="1247" y="1709"/>
                      <a:pt x="1275" y="1681"/>
                      <a:pt x="1275" y="1647"/>
                    </a:cubicBezTo>
                    <a:close/>
                    <a:moveTo>
                      <a:pt x="1566" y="2087"/>
                    </a:moveTo>
                    <a:cubicBezTo>
                      <a:pt x="1566" y="2053"/>
                      <a:pt x="1538" y="2025"/>
                      <a:pt x="1507" y="2025"/>
                    </a:cubicBezTo>
                    <a:cubicBezTo>
                      <a:pt x="1473" y="2025"/>
                      <a:pt x="1447" y="2053"/>
                      <a:pt x="1447" y="2087"/>
                    </a:cubicBezTo>
                    <a:cubicBezTo>
                      <a:pt x="1447" y="2121"/>
                      <a:pt x="1476" y="2149"/>
                      <a:pt x="1507" y="2149"/>
                    </a:cubicBezTo>
                    <a:cubicBezTo>
                      <a:pt x="1538" y="2146"/>
                      <a:pt x="1566" y="2121"/>
                      <a:pt x="1566" y="2087"/>
                    </a:cubicBezTo>
                    <a:close/>
                    <a:moveTo>
                      <a:pt x="1047" y="925"/>
                    </a:moveTo>
                    <a:cubicBezTo>
                      <a:pt x="1007" y="925"/>
                      <a:pt x="973" y="959"/>
                      <a:pt x="973" y="999"/>
                    </a:cubicBezTo>
                    <a:cubicBezTo>
                      <a:pt x="973" y="1038"/>
                      <a:pt x="1007" y="1072"/>
                      <a:pt x="1047" y="1072"/>
                    </a:cubicBezTo>
                    <a:cubicBezTo>
                      <a:pt x="1086" y="1072"/>
                      <a:pt x="1120" y="1038"/>
                      <a:pt x="1120" y="999"/>
                    </a:cubicBezTo>
                    <a:cubicBezTo>
                      <a:pt x="1120" y="956"/>
                      <a:pt x="1086" y="925"/>
                      <a:pt x="1047" y="925"/>
                    </a:cubicBezTo>
                    <a:close/>
                    <a:moveTo>
                      <a:pt x="1111" y="1089"/>
                    </a:moveTo>
                    <a:cubicBezTo>
                      <a:pt x="1079" y="1089"/>
                      <a:pt x="1055" y="1114"/>
                      <a:pt x="1055" y="1145"/>
                    </a:cubicBezTo>
                    <a:cubicBezTo>
                      <a:pt x="1055" y="1177"/>
                      <a:pt x="1079" y="1201"/>
                      <a:pt x="1111" y="1201"/>
                    </a:cubicBezTo>
                    <a:cubicBezTo>
                      <a:pt x="1142" y="1201"/>
                      <a:pt x="1168" y="1177"/>
                      <a:pt x="1168" y="1145"/>
                    </a:cubicBezTo>
                    <a:cubicBezTo>
                      <a:pt x="1168" y="1114"/>
                      <a:pt x="1142" y="1089"/>
                      <a:pt x="1111" y="1089"/>
                    </a:cubicBezTo>
                    <a:close/>
                    <a:moveTo>
                      <a:pt x="1123" y="1280"/>
                    </a:moveTo>
                    <a:cubicBezTo>
                      <a:pt x="1095" y="1280"/>
                      <a:pt x="1072" y="1303"/>
                      <a:pt x="1072" y="1334"/>
                    </a:cubicBezTo>
                    <a:cubicBezTo>
                      <a:pt x="1072" y="1365"/>
                      <a:pt x="1095" y="1387"/>
                      <a:pt x="1123" y="1387"/>
                    </a:cubicBezTo>
                    <a:cubicBezTo>
                      <a:pt x="1151" y="1387"/>
                      <a:pt x="1174" y="1365"/>
                      <a:pt x="1174" y="1334"/>
                    </a:cubicBezTo>
                    <a:cubicBezTo>
                      <a:pt x="1174" y="1303"/>
                      <a:pt x="1151" y="1280"/>
                      <a:pt x="1123" y="1280"/>
                    </a:cubicBezTo>
                    <a:close/>
                    <a:moveTo>
                      <a:pt x="1258" y="875"/>
                    </a:moveTo>
                    <a:cubicBezTo>
                      <a:pt x="1188" y="875"/>
                      <a:pt x="1131" y="931"/>
                      <a:pt x="1131" y="1002"/>
                    </a:cubicBezTo>
                    <a:cubicBezTo>
                      <a:pt x="1131" y="1072"/>
                      <a:pt x="1187" y="1128"/>
                      <a:pt x="1258" y="1128"/>
                    </a:cubicBezTo>
                    <a:cubicBezTo>
                      <a:pt x="1328" y="1128"/>
                      <a:pt x="1385" y="1072"/>
                      <a:pt x="1385" y="1002"/>
                    </a:cubicBezTo>
                    <a:cubicBezTo>
                      <a:pt x="1382" y="934"/>
                      <a:pt x="1326" y="875"/>
                      <a:pt x="1258" y="875"/>
                    </a:cubicBezTo>
                    <a:close/>
                    <a:moveTo>
                      <a:pt x="1021" y="1613"/>
                    </a:moveTo>
                    <a:cubicBezTo>
                      <a:pt x="993" y="1613"/>
                      <a:pt x="973" y="1636"/>
                      <a:pt x="973" y="1661"/>
                    </a:cubicBezTo>
                    <a:cubicBezTo>
                      <a:pt x="973" y="1686"/>
                      <a:pt x="995" y="1709"/>
                      <a:pt x="1021" y="1709"/>
                    </a:cubicBezTo>
                    <a:cubicBezTo>
                      <a:pt x="1046" y="1709"/>
                      <a:pt x="1069" y="1686"/>
                      <a:pt x="1069" y="1661"/>
                    </a:cubicBezTo>
                    <a:cubicBezTo>
                      <a:pt x="1069" y="1636"/>
                      <a:pt x="1049" y="1613"/>
                      <a:pt x="1021" y="1613"/>
                    </a:cubicBezTo>
                    <a:close/>
                    <a:moveTo>
                      <a:pt x="1069" y="1393"/>
                    </a:moveTo>
                    <a:cubicBezTo>
                      <a:pt x="1016" y="1393"/>
                      <a:pt x="970" y="1439"/>
                      <a:pt x="970" y="1492"/>
                    </a:cubicBezTo>
                    <a:cubicBezTo>
                      <a:pt x="970" y="1546"/>
                      <a:pt x="1015" y="1590"/>
                      <a:pt x="1069" y="1590"/>
                    </a:cubicBezTo>
                    <a:cubicBezTo>
                      <a:pt x="1122" y="1590"/>
                      <a:pt x="1168" y="1546"/>
                      <a:pt x="1168" y="1492"/>
                    </a:cubicBezTo>
                    <a:cubicBezTo>
                      <a:pt x="1168" y="1439"/>
                      <a:pt x="1126" y="1393"/>
                      <a:pt x="1069" y="1393"/>
                    </a:cubicBezTo>
                    <a:close/>
                    <a:moveTo>
                      <a:pt x="1337" y="1410"/>
                    </a:moveTo>
                    <a:cubicBezTo>
                      <a:pt x="1286" y="1410"/>
                      <a:pt x="1244" y="1452"/>
                      <a:pt x="1244" y="1503"/>
                    </a:cubicBezTo>
                    <a:cubicBezTo>
                      <a:pt x="1244" y="1554"/>
                      <a:pt x="1286" y="1596"/>
                      <a:pt x="1337" y="1596"/>
                    </a:cubicBezTo>
                    <a:cubicBezTo>
                      <a:pt x="1388" y="1596"/>
                      <a:pt x="1430" y="1554"/>
                      <a:pt x="1430" y="1503"/>
                    </a:cubicBezTo>
                    <a:cubicBezTo>
                      <a:pt x="1430" y="1452"/>
                      <a:pt x="1388" y="1410"/>
                      <a:pt x="1337" y="1410"/>
                    </a:cubicBezTo>
                    <a:close/>
                    <a:moveTo>
                      <a:pt x="1391" y="1672"/>
                    </a:moveTo>
                    <a:cubicBezTo>
                      <a:pt x="1360" y="1672"/>
                      <a:pt x="1337" y="1698"/>
                      <a:pt x="1337" y="1726"/>
                    </a:cubicBezTo>
                    <a:cubicBezTo>
                      <a:pt x="1337" y="1754"/>
                      <a:pt x="1363" y="1779"/>
                      <a:pt x="1391" y="1779"/>
                    </a:cubicBezTo>
                    <a:cubicBezTo>
                      <a:pt x="1422" y="1779"/>
                      <a:pt x="1444" y="1754"/>
                      <a:pt x="1444" y="1726"/>
                    </a:cubicBezTo>
                    <a:cubicBezTo>
                      <a:pt x="1444" y="1698"/>
                      <a:pt x="1419" y="1672"/>
                      <a:pt x="1391" y="1672"/>
                    </a:cubicBezTo>
                    <a:close/>
                    <a:moveTo>
                      <a:pt x="973" y="1794"/>
                    </a:moveTo>
                    <a:cubicBezTo>
                      <a:pt x="973" y="1825"/>
                      <a:pt x="999" y="1847"/>
                      <a:pt x="1027" y="1847"/>
                    </a:cubicBezTo>
                    <a:cubicBezTo>
                      <a:pt x="1055" y="1847"/>
                      <a:pt x="1080" y="1822"/>
                      <a:pt x="1080" y="1794"/>
                    </a:cubicBezTo>
                    <a:cubicBezTo>
                      <a:pt x="1080" y="1763"/>
                      <a:pt x="1055" y="1740"/>
                      <a:pt x="1027" y="1740"/>
                    </a:cubicBezTo>
                    <a:cubicBezTo>
                      <a:pt x="999" y="1740"/>
                      <a:pt x="973" y="1763"/>
                      <a:pt x="973" y="1794"/>
                    </a:cubicBezTo>
                    <a:close/>
                    <a:moveTo>
                      <a:pt x="1032" y="1926"/>
                    </a:moveTo>
                    <a:cubicBezTo>
                      <a:pt x="998" y="1926"/>
                      <a:pt x="968" y="1954"/>
                      <a:pt x="968" y="1991"/>
                    </a:cubicBezTo>
                    <a:cubicBezTo>
                      <a:pt x="968" y="2028"/>
                      <a:pt x="996" y="2056"/>
                      <a:pt x="1032" y="2056"/>
                    </a:cubicBezTo>
                    <a:cubicBezTo>
                      <a:pt x="1066" y="2056"/>
                      <a:pt x="1097" y="2028"/>
                      <a:pt x="1097" y="1991"/>
                    </a:cubicBezTo>
                    <a:cubicBezTo>
                      <a:pt x="1097" y="1954"/>
                      <a:pt x="1065" y="1926"/>
                      <a:pt x="1032" y="1926"/>
                    </a:cubicBezTo>
                    <a:close/>
                    <a:moveTo>
                      <a:pt x="1416" y="152"/>
                    </a:moveTo>
                    <a:cubicBezTo>
                      <a:pt x="1416" y="197"/>
                      <a:pt x="1453" y="237"/>
                      <a:pt x="1501" y="237"/>
                    </a:cubicBezTo>
                    <a:cubicBezTo>
                      <a:pt x="1549" y="237"/>
                      <a:pt x="1586" y="200"/>
                      <a:pt x="1586" y="152"/>
                    </a:cubicBezTo>
                    <a:cubicBezTo>
                      <a:pt x="1586" y="104"/>
                      <a:pt x="1549" y="68"/>
                      <a:pt x="1501" y="68"/>
                    </a:cubicBezTo>
                    <a:cubicBezTo>
                      <a:pt x="1453" y="68"/>
                      <a:pt x="1416" y="107"/>
                      <a:pt x="1416" y="152"/>
                    </a:cubicBezTo>
                    <a:close/>
                    <a:moveTo>
                      <a:pt x="1591" y="161"/>
                    </a:moveTo>
                    <a:cubicBezTo>
                      <a:pt x="1591" y="183"/>
                      <a:pt x="1608" y="200"/>
                      <a:pt x="1631" y="200"/>
                    </a:cubicBezTo>
                    <a:cubicBezTo>
                      <a:pt x="1653" y="200"/>
                      <a:pt x="1670" y="183"/>
                      <a:pt x="1670" y="161"/>
                    </a:cubicBezTo>
                    <a:cubicBezTo>
                      <a:pt x="1670" y="138"/>
                      <a:pt x="1653" y="121"/>
                      <a:pt x="1631" y="121"/>
                    </a:cubicBezTo>
                    <a:cubicBezTo>
                      <a:pt x="1608" y="121"/>
                      <a:pt x="1591" y="138"/>
                      <a:pt x="1591" y="161"/>
                    </a:cubicBezTo>
                    <a:close/>
                    <a:moveTo>
                      <a:pt x="1171" y="590"/>
                    </a:moveTo>
                    <a:cubicBezTo>
                      <a:pt x="1227" y="590"/>
                      <a:pt x="1272" y="544"/>
                      <a:pt x="1272" y="488"/>
                    </a:cubicBezTo>
                    <a:cubicBezTo>
                      <a:pt x="1272" y="432"/>
                      <a:pt x="1227" y="386"/>
                      <a:pt x="1171" y="386"/>
                    </a:cubicBezTo>
                    <a:cubicBezTo>
                      <a:pt x="1114" y="386"/>
                      <a:pt x="1069" y="432"/>
                      <a:pt x="1069" y="488"/>
                    </a:cubicBezTo>
                    <a:cubicBezTo>
                      <a:pt x="1069" y="544"/>
                      <a:pt x="1114" y="590"/>
                      <a:pt x="1171" y="590"/>
                    </a:cubicBezTo>
                    <a:close/>
                    <a:moveTo>
                      <a:pt x="1301" y="341"/>
                    </a:moveTo>
                    <a:cubicBezTo>
                      <a:pt x="1357" y="341"/>
                      <a:pt x="1402" y="296"/>
                      <a:pt x="1402" y="240"/>
                    </a:cubicBezTo>
                    <a:cubicBezTo>
                      <a:pt x="1402" y="183"/>
                      <a:pt x="1357" y="138"/>
                      <a:pt x="1301" y="138"/>
                    </a:cubicBezTo>
                    <a:cubicBezTo>
                      <a:pt x="1244" y="138"/>
                      <a:pt x="1199" y="183"/>
                      <a:pt x="1199" y="240"/>
                    </a:cubicBezTo>
                    <a:cubicBezTo>
                      <a:pt x="1199" y="296"/>
                      <a:pt x="1244" y="341"/>
                      <a:pt x="1301" y="341"/>
                    </a:cubicBezTo>
                    <a:close/>
                    <a:moveTo>
                      <a:pt x="1120" y="344"/>
                    </a:moveTo>
                    <a:cubicBezTo>
                      <a:pt x="1120" y="327"/>
                      <a:pt x="1106" y="310"/>
                      <a:pt x="1086" y="310"/>
                    </a:cubicBezTo>
                    <a:cubicBezTo>
                      <a:pt x="1069" y="310"/>
                      <a:pt x="1052" y="324"/>
                      <a:pt x="1052" y="344"/>
                    </a:cubicBezTo>
                    <a:cubicBezTo>
                      <a:pt x="1052" y="364"/>
                      <a:pt x="1066" y="378"/>
                      <a:pt x="1086" y="378"/>
                    </a:cubicBezTo>
                    <a:cubicBezTo>
                      <a:pt x="1106" y="378"/>
                      <a:pt x="1120" y="364"/>
                      <a:pt x="1120" y="344"/>
                    </a:cubicBezTo>
                    <a:close/>
                    <a:moveTo>
                      <a:pt x="1165" y="353"/>
                    </a:moveTo>
                    <a:cubicBezTo>
                      <a:pt x="1187" y="353"/>
                      <a:pt x="1205" y="335"/>
                      <a:pt x="1205" y="313"/>
                    </a:cubicBezTo>
                    <a:cubicBezTo>
                      <a:pt x="1205" y="290"/>
                      <a:pt x="1187" y="274"/>
                      <a:pt x="1165" y="274"/>
                    </a:cubicBezTo>
                    <a:cubicBezTo>
                      <a:pt x="1142" y="274"/>
                      <a:pt x="1126" y="291"/>
                      <a:pt x="1126" y="313"/>
                    </a:cubicBezTo>
                    <a:cubicBezTo>
                      <a:pt x="1126" y="333"/>
                      <a:pt x="1142" y="353"/>
                      <a:pt x="1165" y="353"/>
                    </a:cubicBezTo>
                    <a:close/>
                    <a:moveTo>
                      <a:pt x="1134" y="254"/>
                    </a:moveTo>
                    <a:cubicBezTo>
                      <a:pt x="1151" y="254"/>
                      <a:pt x="1165" y="240"/>
                      <a:pt x="1165" y="223"/>
                    </a:cubicBezTo>
                    <a:cubicBezTo>
                      <a:pt x="1165" y="206"/>
                      <a:pt x="1151" y="192"/>
                      <a:pt x="1134" y="192"/>
                    </a:cubicBezTo>
                    <a:cubicBezTo>
                      <a:pt x="1117" y="192"/>
                      <a:pt x="1103" y="206"/>
                      <a:pt x="1103" y="223"/>
                    </a:cubicBezTo>
                    <a:cubicBezTo>
                      <a:pt x="1103" y="240"/>
                      <a:pt x="1117" y="254"/>
                      <a:pt x="1134" y="254"/>
                    </a:cubicBezTo>
                    <a:close/>
                    <a:moveTo>
                      <a:pt x="1518" y="262"/>
                    </a:moveTo>
                    <a:cubicBezTo>
                      <a:pt x="1461" y="262"/>
                      <a:pt x="1419" y="307"/>
                      <a:pt x="1419" y="364"/>
                    </a:cubicBezTo>
                    <a:cubicBezTo>
                      <a:pt x="1419" y="420"/>
                      <a:pt x="1464" y="465"/>
                      <a:pt x="1518" y="465"/>
                    </a:cubicBezTo>
                    <a:cubicBezTo>
                      <a:pt x="1571" y="465"/>
                      <a:pt x="1617" y="420"/>
                      <a:pt x="1617" y="364"/>
                    </a:cubicBezTo>
                    <a:cubicBezTo>
                      <a:pt x="1617" y="307"/>
                      <a:pt x="1574" y="262"/>
                      <a:pt x="1518" y="262"/>
                    </a:cubicBezTo>
                    <a:close/>
                    <a:moveTo>
                      <a:pt x="1639" y="209"/>
                    </a:moveTo>
                    <a:cubicBezTo>
                      <a:pt x="1622" y="209"/>
                      <a:pt x="1608" y="223"/>
                      <a:pt x="1608" y="240"/>
                    </a:cubicBezTo>
                    <a:cubicBezTo>
                      <a:pt x="1608" y="257"/>
                      <a:pt x="1622" y="271"/>
                      <a:pt x="1639" y="271"/>
                    </a:cubicBezTo>
                    <a:cubicBezTo>
                      <a:pt x="1656" y="271"/>
                      <a:pt x="1670" y="257"/>
                      <a:pt x="1670" y="240"/>
                    </a:cubicBezTo>
                    <a:cubicBezTo>
                      <a:pt x="1670" y="223"/>
                      <a:pt x="1656" y="209"/>
                      <a:pt x="1639" y="209"/>
                    </a:cubicBezTo>
                    <a:close/>
                    <a:moveTo>
                      <a:pt x="1334" y="378"/>
                    </a:moveTo>
                    <a:cubicBezTo>
                      <a:pt x="1314" y="378"/>
                      <a:pt x="1301" y="395"/>
                      <a:pt x="1301" y="412"/>
                    </a:cubicBezTo>
                    <a:cubicBezTo>
                      <a:pt x="1301" y="429"/>
                      <a:pt x="1314" y="446"/>
                      <a:pt x="1334" y="446"/>
                    </a:cubicBezTo>
                    <a:cubicBezTo>
                      <a:pt x="1353" y="446"/>
                      <a:pt x="1368" y="429"/>
                      <a:pt x="1368" y="412"/>
                    </a:cubicBezTo>
                    <a:cubicBezTo>
                      <a:pt x="1368" y="395"/>
                      <a:pt x="1353" y="378"/>
                      <a:pt x="1334" y="378"/>
                    </a:cubicBezTo>
                    <a:close/>
                    <a:moveTo>
                      <a:pt x="1515" y="497"/>
                    </a:moveTo>
                    <a:cubicBezTo>
                      <a:pt x="1461" y="497"/>
                      <a:pt x="1416" y="541"/>
                      <a:pt x="1416" y="595"/>
                    </a:cubicBezTo>
                    <a:cubicBezTo>
                      <a:pt x="1416" y="648"/>
                      <a:pt x="1461" y="694"/>
                      <a:pt x="1515" y="694"/>
                    </a:cubicBezTo>
                    <a:cubicBezTo>
                      <a:pt x="1569" y="694"/>
                      <a:pt x="1614" y="648"/>
                      <a:pt x="1614" y="595"/>
                    </a:cubicBezTo>
                    <a:cubicBezTo>
                      <a:pt x="1614" y="541"/>
                      <a:pt x="1569" y="497"/>
                      <a:pt x="1515" y="497"/>
                    </a:cubicBezTo>
                    <a:close/>
                    <a:moveTo>
                      <a:pt x="1275" y="669"/>
                    </a:moveTo>
                    <a:cubicBezTo>
                      <a:pt x="1255" y="669"/>
                      <a:pt x="1241" y="685"/>
                      <a:pt x="1241" y="705"/>
                    </a:cubicBezTo>
                    <a:cubicBezTo>
                      <a:pt x="1241" y="724"/>
                      <a:pt x="1258" y="742"/>
                      <a:pt x="1275" y="742"/>
                    </a:cubicBezTo>
                    <a:cubicBezTo>
                      <a:pt x="1295" y="742"/>
                      <a:pt x="1309" y="724"/>
                      <a:pt x="1309" y="705"/>
                    </a:cubicBezTo>
                    <a:cubicBezTo>
                      <a:pt x="1309" y="685"/>
                      <a:pt x="1295" y="669"/>
                      <a:pt x="1275" y="669"/>
                    </a:cubicBezTo>
                    <a:close/>
                    <a:moveTo>
                      <a:pt x="1492" y="734"/>
                    </a:moveTo>
                    <a:cubicBezTo>
                      <a:pt x="1418" y="734"/>
                      <a:pt x="1360" y="792"/>
                      <a:pt x="1360" y="866"/>
                    </a:cubicBezTo>
                    <a:cubicBezTo>
                      <a:pt x="1360" y="939"/>
                      <a:pt x="1418" y="999"/>
                      <a:pt x="1492" y="999"/>
                    </a:cubicBezTo>
                    <a:cubicBezTo>
                      <a:pt x="1565" y="999"/>
                      <a:pt x="1625" y="940"/>
                      <a:pt x="1625" y="866"/>
                    </a:cubicBezTo>
                    <a:cubicBezTo>
                      <a:pt x="1622" y="793"/>
                      <a:pt x="1565" y="734"/>
                      <a:pt x="1492" y="734"/>
                    </a:cubicBezTo>
                    <a:close/>
                    <a:moveTo>
                      <a:pt x="1244" y="801"/>
                    </a:moveTo>
                    <a:cubicBezTo>
                      <a:pt x="1236" y="801"/>
                      <a:pt x="1227" y="809"/>
                      <a:pt x="1227" y="818"/>
                    </a:cubicBezTo>
                    <a:cubicBezTo>
                      <a:pt x="1227" y="826"/>
                      <a:pt x="1235" y="835"/>
                      <a:pt x="1244" y="835"/>
                    </a:cubicBezTo>
                    <a:cubicBezTo>
                      <a:pt x="1252" y="835"/>
                      <a:pt x="1261" y="826"/>
                      <a:pt x="1261" y="818"/>
                    </a:cubicBezTo>
                    <a:cubicBezTo>
                      <a:pt x="1261" y="809"/>
                      <a:pt x="1253" y="801"/>
                      <a:pt x="1244" y="801"/>
                    </a:cubicBezTo>
                    <a:close/>
                    <a:moveTo>
                      <a:pt x="1459" y="1016"/>
                    </a:moveTo>
                    <a:cubicBezTo>
                      <a:pt x="1442" y="1016"/>
                      <a:pt x="1428" y="1030"/>
                      <a:pt x="1428" y="1047"/>
                    </a:cubicBezTo>
                    <a:cubicBezTo>
                      <a:pt x="1428" y="1064"/>
                      <a:pt x="1442" y="1078"/>
                      <a:pt x="1459" y="1078"/>
                    </a:cubicBezTo>
                    <a:cubicBezTo>
                      <a:pt x="1476" y="1078"/>
                      <a:pt x="1490" y="1064"/>
                      <a:pt x="1490" y="1047"/>
                    </a:cubicBezTo>
                    <a:cubicBezTo>
                      <a:pt x="1490" y="1030"/>
                      <a:pt x="1476" y="1016"/>
                      <a:pt x="1459" y="1016"/>
                    </a:cubicBezTo>
                    <a:close/>
                    <a:moveTo>
                      <a:pt x="1614" y="1052"/>
                    </a:moveTo>
                    <a:cubicBezTo>
                      <a:pt x="1583" y="1052"/>
                      <a:pt x="1557" y="1078"/>
                      <a:pt x="1557" y="1109"/>
                    </a:cubicBezTo>
                    <a:cubicBezTo>
                      <a:pt x="1557" y="1139"/>
                      <a:pt x="1583" y="1164"/>
                      <a:pt x="1614" y="1164"/>
                    </a:cubicBezTo>
                    <a:cubicBezTo>
                      <a:pt x="1645" y="1164"/>
                      <a:pt x="1670" y="1139"/>
                      <a:pt x="1670" y="1109"/>
                    </a:cubicBezTo>
                    <a:cubicBezTo>
                      <a:pt x="1667" y="1078"/>
                      <a:pt x="1642" y="1052"/>
                      <a:pt x="1614" y="1052"/>
                    </a:cubicBezTo>
                    <a:close/>
                    <a:moveTo>
                      <a:pt x="1391" y="1184"/>
                    </a:moveTo>
                    <a:cubicBezTo>
                      <a:pt x="1391" y="1198"/>
                      <a:pt x="1402" y="1212"/>
                      <a:pt x="1419" y="1212"/>
                    </a:cubicBezTo>
                    <a:cubicBezTo>
                      <a:pt x="1433" y="1212"/>
                      <a:pt x="1443" y="1205"/>
                      <a:pt x="1446" y="1193"/>
                    </a:cubicBezTo>
                    <a:cubicBezTo>
                      <a:pt x="1455" y="1216"/>
                      <a:pt x="1478" y="1232"/>
                      <a:pt x="1504" y="1232"/>
                    </a:cubicBezTo>
                    <a:cubicBezTo>
                      <a:pt x="1538" y="1232"/>
                      <a:pt x="1566" y="1204"/>
                      <a:pt x="1566" y="1170"/>
                    </a:cubicBezTo>
                    <a:cubicBezTo>
                      <a:pt x="1566" y="1136"/>
                      <a:pt x="1538" y="1109"/>
                      <a:pt x="1504" y="1109"/>
                    </a:cubicBezTo>
                    <a:cubicBezTo>
                      <a:pt x="1471" y="1109"/>
                      <a:pt x="1443" y="1135"/>
                      <a:pt x="1442" y="1167"/>
                    </a:cubicBezTo>
                    <a:cubicBezTo>
                      <a:pt x="1437" y="1161"/>
                      <a:pt x="1429" y="1156"/>
                      <a:pt x="1419" y="1156"/>
                    </a:cubicBezTo>
                    <a:cubicBezTo>
                      <a:pt x="1402" y="1156"/>
                      <a:pt x="1391" y="1170"/>
                      <a:pt x="1391" y="1184"/>
                    </a:cubicBezTo>
                    <a:close/>
                    <a:moveTo>
                      <a:pt x="1560" y="1754"/>
                    </a:moveTo>
                    <a:cubicBezTo>
                      <a:pt x="1529" y="1754"/>
                      <a:pt x="1504" y="1780"/>
                      <a:pt x="1504" y="1811"/>
                    </a:cubicBezTo>
                    <a:cubicBezTo>
                      <a:pt x="1504" y="1843"/>
                      <a:pt x="1529" y="1867"/>
                      <a:pt x="1560" y="1867"/>
                    </a:cubicBezTo>
                    <a:cubicBezTo>
                      <a:pt x="1591" y="1867"/>
                      <a:pt x="1617" y="1843"/>
                      <a:pt x="1617" y="1811"/>
                    </a:cubicBezTo>
                    <a:cubicBezTo>
                      <a:pt x="1617" y="1780"/>
                      <a:pt x="1591" y="1754"/>
                      <a:pt x="1560" y="1754"/>
                    </a:cubicBezTo>
                    <a:close/>
                    <a:moveTo>
                      <a:pt x="1523" y="1969"/>
                    </a:moveTo>
                    <a:cubicBezTo>
                      <a:pt x="1523" y="1981"/>
                      <a:pt x="1532" y="1988"/>
                      <a:pt x="1543" y="1988"/>
                    </a:cubicBezTo>
                    <a:cubicBezTo>
                      <a:pt x="1555" y="1988"/>
                      <a:pt x="1563" y="1981"/>
                      <a:pt x="1563" y="1969"/>
                    </a:cubicBezTo>
                    <a:cubicBezTo>
                      <a:pt x="1563" y="1958"/>
                      <a:pt x="1555" y="1949"/>
                      <a:pt x="1543" y="1949"/>
                    </a:cubicBezTo>
                    <a:cubicBezTo>
                      <a:pt x="1532" y="1949"/>
                      <a:pt x="1523" y="1958"/>
                      <a:pt x="1523" y="1969"/>
                    </a:cubicBezTo>
                    <a:close/>
                    <a:moveTo>
                      <a:pt x="1041" y="2124"/>
                    </a:moveTo>
                    <a:cubicBezTo>
                      <a:pt x="1041" y="2152"/>
                      <a:pt x="1063" y="2172"/>
                      <a:pt x="1089" y="2172"/>
                    </a:cubicBezTo>
                    <a:cubicBezTo>
                      <a:pt x="1117" y="2172"/>
                      <a:pt x="1137" y="2150"/>
                      <a:pt x="1137" y="2124"/>
                    </a:cubicBezTo>
                    <a:cubicBezTo>
                      <a:pt x="1137" y="2099"/>
                      <a:pt x="1114" y="2076"/>
                      <a:pt x="1089" y="2076"/>
                    </a:cubicBezTo>
                    <a:cubicBezTo>
                      <a:pt x="1063" y="2076"/>
                      <a:pt x="1041" y="2098"/>
                      <a:pt x="1041" y="2124"/>
                    </a:cubicBezTo>
                    <a:close/>
                    <a:moveTo>
                      <a:pt x="1459" y="1833"/>
                    </a:moveTo>
                    <a:cubicBezTo>
                      <a:pt x="1430" y="1833"/>
                      <a:pt x="1405" y="1856"/>
                      <a:pt x="1405" y="1887"/>
                    </a:cubicBezTo>
                    <a:cubicBezTo>
                      <a:pt x="1405" y="1918"/>
                      <a:pt x="1428" y="1940"/>
                      <a:pt x="1459" y="1940"/>
                    </a:cubicBezTo>
                    <a:cubicBezTo>
                      <a:pt x="1487" y="1940"/>
                      <a:pt x="1512" y="1918"/>
                      <a:pt x="1512" y="1887"/>
                    </a:cubicBezTo>
                    <a:cubicBezTo>
                      <a:pt x="1512" y="1856"/>
                      <a:pt x="1490" y="1833"/>
                      <a:pt x="1459" y="1833"/>
                    </a:cubicBezTo>
                    <a:close/>
                    <a:moveTo>
                      <a:pt x="1416" y="2000"/>
                    </a:moveTo>
                    <a:cubicBezTo>
                      <a:pt x="1416" y="2012"/>
                      <a:pt x="1425" y="2019"/>
                      <a:pt x="1436" y="2019"/>
                    </a:cubicBezTo>
                    <a:cubicBezTo>
                      <a:pt x="1447" y="2019"/>
                      <a:pt x="1456" y="2011"/>
                      <a:pt x="1456" y="2000"/>
                    </a:cubicBezTo>
                    <a:cubicBezTo>
                      <a:pt x="1456" y="1988"/>
                      <a:pt x="1447" y="1980"/>
                      <a:pt x="1436" y="1980"/>
                    </a:cubicBezTo>
                    <a:cubicBezTo>
                      <a:pt x="1425" y="1980"/>
                      <a:pt x="1416" y="1989"/>
                      <a:pt x="1416" y="2000"/>
                    </a:cubicBezTo>
                    <a:close/>
                    <a:moveTo>
                      <a:pt x="1016" y="149"/>
                    </a:moveTo>
                    <a:cubicBezTo>
                      <a:pt x="990" y="149"/>
                      <a:pt x="970" y="169"/>
                      <a:pt x="970" y="195"/>
                    </a:cubicBezTo>
                    <a:cubicBezTo>
                      <a:pt x="970" y="220"/>
                      <a:pt x="990" y="240"/>
                      <a:pt x="1016" y="240"/>
                    </a:cubicBezTo>
                    <a:cubicBezTo>
                      <a:pt x="1041" y="240"/>
                      <a:pt x="1061" y="220"/>
                      <a:pt x="1061" y="195"/>
                    </a:cubicBezTo>
                    <a:cubicBezTo>
                      <a:pt x="1061" y="169"/>
                      <a:pt x="1041" y="149"/>
                      <a:pt x="1016" y="149"/>
                    </a:cubicBezTo>
                    <a:close/>
                    <a:moveTo>
                      <a:pt x="1021" y="276"/>
                    </a:moveTo>
                    <a:cubicBezTo>
                      <a:pt x="1004" y="276"/>
                      <a:pt x="990" y="290"/>
                      <a:pt x="990" y="307"/>
                    </a:cubicBezTo>
                    <a:cubicBezTo>
                      <a:pt x="990" y="323"/>
                      <a:pt x="1004" y="338"/>
                      <a:pt x="1021" y="338"/>
                    </a:cubicBezTo>
                    <a:cubicBezTo>
                      <a:pt x="1038" y="338"/>
                      <a:pt x="1052" y="323"/>
                      <a:pt x="1052" y="307"/>
                    </a:cubicBezTo>
                    <a:cubicBezTo>
                      <a:pt x="1052" y="290"/>
                      <a:pt x="1035" y="276"/>
                      <a:pt x="1021" y="276"/>
                    </a:cubicBezTo>
                    <a:close/>
                    <a:moveTo>
                      <a:pt x="1097" y="271"/>
                    </a:moveTo>
                    <a:cubicBezTo>
                      <a:pt x="1094" y="271"/>
                      <a:pt x="1092" y="273"/>
                      <a:pt x="1092" y="276"/>
                    </a:cubicBezTo>
                    <a:cubicBezTo>
                      <a:pt x="1092" y="278"/>
                      <a:pt x="1094" y="282"/>
                      <a:pt x="1097" y="282"/>
                    </a:cubicBezTo>
                    <a:cubicBezTo>
                      <a:pt x="1099" y="282"/>
                      <a:pt x="1103" y="279"/>
                      <a:pt x="1103" y="276"/>
                    </a:cubicBezTo>
                    <a:cubicBezTo>
                      <a:pt x="1103" y="274"/>
                      <a:pt x="1099" y="271"/>
                      <a:pt x="1097" y="271"/>
                    </a:cubicBezTo>
                    <a:close/>
                    <a:moveTo>
                      <a:pt x="1007" y="384"/>
                    </a:moveTo>
                    <a:cubicBezTo>
                      <a:pt x="1001" y="384"/>
                      <a:pt x="996" y="389"/>
                      <a:pt x="996" y="395"/>
                    </a:cubicBezTo>
                    <a:cubicBezTo>
                      <a:pt x="996" y="401"/>
                      <a:pt x="1001" y="406"/>
                      <a:pt x="1007" y="406"/>
                    </a:cubicBezTo>
                    <a:cubicBezTo>
                      <a:pt x="1013" y="406"/>
                      <a:pt x="1018" y="401"/>
                      <a:pt x="1018" y="395"/>
                    </a:cubicBezTo>
                    <a:cubicBezTo>
                      <a:pt x="1018" y="389"/>
                      <a:pt x="1013" y="384"/>
                      <a:pt x="1007" y="384"/>
                    </a:cubicBezTo>
                    <a:close/>
                    <a:moveTo>
                      <a:pt x="1072" y="584"/>
                    </a:moveTo>
                    <a:cubicBezTo>
                      <a:pt x="1018" y="584"/>
                      <a:pt x="973" y="629"/>
                      <a:pt x="973" y="683"/>
                    </a:cubicBezTo>
                    <a:cubicBezTo>
                      <a:pt x="973" y="736"/>
                      <a:pt x="1018" y="782"/>
                      <a:pt x="1072" y="782"/>
                    </a:cubicBezTo>
                    <a:cubicBezTo>
                      <a:pt x="1126" y="782"/>
                      <a:pt x="1171" y="736"/>
                      <a:pt x="1171" y="683"/>
                    </a:cubicBezTo>
                    <a:cubicBezTo>
                      <a:pt x="1171" y="629"/>
                      <a:pt x="1126" y="584"/>
                      <a:pt x="1072" y="584"/>
                    </a:cubicBezTo>
                    <a:close/>
                    <a:moveTo>
                      <a:pt x="1069" y="849"/>
                    </a:moveTo>
                    <a:cubicBezTo>
                      <a:pt x="1055" y="849"/>
                      <a:pt x="1041" y="861"/>
                      <a:pt x="1041" y="877"/>
                    </a:cubicBezTo>
                    <a:cubicBezTo>
                      <a:pt x="1041" y="892"/>
                      <a:pt x="1052" y="906"/>
                      <a:pt x="1069" y="906"/>
                    </a:cubicBezTo>
                    <a:cubicBezTo>
                      <a:pt x="1086" y="906"/>
                      <a:pt x="1097" y="893"/>
                      <a:pt x="1097" y="877"/>
                    </a:cubicBezTo>
                    <a:cubicBezTo>
                      <a:pt x="1097" y="860"/>
                      <a:pt x="1086" y="849"/>
                      <a:pt x="1069" y="849"/>
                    </a:cubicBezTo>
                    <a:close/>
                    <a:moveTo>
                      <a:pt x="1334" y="688"/>
                    </a:moveTo>
                    <a:cubicBezTo>
                      <a:pt x="1334" y="700"/>
                      <a:pt x="1343" y="708"/>
                      <a:pt x="1354" y="708"/>
                    </a:cubicBezTo>
                    <a:cubicBezTo>
                      <a:pt x="1365" y="708"/>
                      <a:pt x="1374" y="699"/>
                      <a:pt x="1374" y="688"/>
                    </a:cubicBezTo>
                    <a:cubicBezTo>
                      <a:pt x="1374" y="676"/>
                      <a:pt x="1365" y="669"/>
                      <a:pt x="1354" y="669"/>
                    </a:cubicBezTo>
                    <a:cubicBezTo>
                      <a:pt x="1343" y="669"/>
                      <a:pt x="1334" y="680"/>
                      <a:pt x="1334" y="688"/>
                    </a:cubicBezTo>
                    <a:close/>
                    <a:moveTo>
                      <a:pt x="1233" y="632"/>
                    </a:moveTo>
                    <a:cubicBezTo>
                      <a:pt x="1230" y="632"/>
                      <a:pt x="1227" y="635"/>
                      <a:pt x="1227" y="640"/>
                    </a:cubicBezTo>
                    <a:cubicBezTo>
                      <a:pt x="1227" y="643"/>
                      <a:pt x="1230" y="649"/>
                      <a:pt x="1233" y="649"/>
                    </a:cubicBezTo>
                    <a:cubicBezTo>
                      <a:pt x="1236" y="649"/>
                      <a:pt x="1238" y="646"/>
                      <a:pt x="1238" y="640"/>
                    </a:cubicBezTo>
                    <a:cubicBezTo>
                      <a:pt x="1241" y="635"/>
                      <a:pt x="1238" y="632"/>
                      <a:pt x="1233" y="632"/>
                    </a:cubicBezTo>
                    <a:close/>
                    <a:moveTo>
                      <a:pt x="1577" y="686"/>
                    </a:moveTo>
                    <a:cubicBezTo>
                      <a:pt x="1577" y="700"/>
                      <a:pt x="1588" y="711"/>
                      <a:pt x="1603" y="711"/>
                    </a:cubicBezTo>
                    <a:cubicBezTo>
                      <a:pt x="1617" y="711"/>
                      <a:pt x="1628" y="700"/>
                      <a:pt x="1628" y="686"/>
                    </a:cubicBezTo>
                    <a:cubicBezTo>
                      <a:pt x="1628" y="671"/>
                      <a:pt x="1617" y="660"/>
                      <a:pt x="1603" y="660"/>
                    </a:cubicBezTo>
                    <a:cubicBezTo>
                      <a:pt x="1588" y="660"/>
                      <a:pt x="1577" y="671"/>
                      <a:pt x="1577" y="686"/>
                    </a:cubicBezTo>
                    <a:close/>
                    <a:moveTo>
                      <a:pt x="1591" y="477"/>
                    </a:moveTo>
                    <a:cubicBezTo>
                      <a:pt x="1591" y="499"/>
                      <a:pt x="1608" y="516"/>
                      <a:pt x="1631" y="516"/>
                    </a:cubicBezTo>
                    <a:cubicBezTo>
                      <a:pt x="1653" y="516"/>
                      <a:pt x="1670" y="499"/>
                      <a:pt x="1670" y="477"/>
                    </a:cubicBezTo>
                    <a:cubicBezTo>
                      <a:pt x="1670" y="454"/>
                      <a:pt x="1653" y="437"/>
                      <a:pt x="1631" y="437"/>
                    </a:cubicBezTo>
                    <a:cubicBezTo>
                      <a:pt x="1608" y="437"/>
                      <a:pt x="1591" y="454"/>
                      <a:pt x="1591" y="477"/>
                    </a:cubicBezTo>
                    <a:close/>
                    <a:moveTo>
                      <a:pt x="1611" y="956"/>
                    </a:moveTo>
                    <a:cubicBezTo>
                      <a:pt x="1611" y="967"/>
                      <a:pt x="1622" y="979"/>
                      <a:pt x="1634" y="979"/>
                    </a:cubicBezTo>
                    <a:cubicBezTo>
                      <a:pt x="1645" y="979"/>
                      <a:pt x="1656" y="967"/>
                      <a:pt x="1656" y="956"/>
                    </a:cubicBezTo>
                    <a:cubicBezTo>
                      <a:pt x="1656" y="944"/>
                      <a:pt x="1645" y="934"/>
                      <a:pt x="1634" y="934"/>
                    </a:cubicBezTo>
                    <a:cubicBezTo>
                      <a:pt x="1622" y="934"/>
                      <a:pt x="1611" y="944"/>
                      <a:pt x="1611" y="956"/>
                    </a:cubicBezTo>
                    <a:close/>
                    <a:moveTo>
                      <a:pt x="1631" y="1016"/>
                    </a:moveTo>
                    <a:cubicBezTo>
                      <a:pt x="1631" y="1024"/>
                      <a:pt x="1636" y="1030"/>
                      <a:pt x="1645" y="1030"/>
                    </a:cubicBezTo>
                    <a:cubicBezTo>
                      <a:pt x="1653" y="1030"/>
                      <a:pt x="1659" y="1024"/>
                      <a:pt x="1659" y="1016"/>
                    </a:cubicBezTo>
                    <a:cubicBezTo>
                      <a:pt x="1659" y="1007"/>
                      <a:pt x="1653" y="1002"/>
                      <a:pt x="1645" y="1002"/>
                    </a:cubicBezTo>
                    <a:cubicBezTo>
                      <a:pt x="1636" y="1002"/>
                      <a:pt x="1631" y="1007"/>
                      <a:pt x="1631" y="1016"/>
                    </a:cubicBezTo>
                    <a:close/>
                    <a:moveTo>
                      <a:pt x="1428" y="1367"/>
                    </a:moveTo>
                    <a:cubicBezTo>
                      <a:pt x="1428" y="1435"/>
                      <a:pt x="1481" y="1489"/>
                      <a:pt x="1549" y="1489"/>
                    </a:cubicBezTo>
                    <a:cubicBezTo>
                      <a:pt x="1617" y="1489"/>
                      <a:pt x="1670" y="1435"/>
                      <a:pt x="1670" y="1367"/>
                    </a:cubicBezTo>
                    <a:cubicBezTo>
                      <a:pt x="1670" y="1300"/>
                      <a:pt x="1617" y="1246"/>
                      <a:pt x="1549" y="1246"/>
                    </a:cubicBezTo>
                    <a:cubicBezTo>
                      <a:pt x="1481" y="1246"/>
                      <a:pt x="1428" y="1303"/>
                      <a:pt x="1428" y="1367"/>
                    </a:cubicBezTo>
                    <a:close/>
                    <a:moveTo>
                      <a:pt x="1642" y="1193"/>
                    </a:moveTo>
                    <a:cubicBezTo>
                      <a:pt x="1631" y="1193"/>
                      <a:pt x="1625" y="1201"/>
                      <a:pt x="1625" y="1209"/>
                    </a:cubicBezTo>
                    <a:cubicBezTo>
                      <a:pt x="1625" y="1221"/>
                      <a:pt x="1634" y="1226"/>
                      <a:pt x="1642" y="1226"/>
                    </a:cubicBezTo>
                    <a:cubicBezTo>
                      <a:pt x="1650" y="1226"/>
                      <a:pt x="1659" y="1218"/>
                      <a:pt x="1659" y="1209"/>
                    </a:cubicBezTo>
                    <a:cubicBezTo>
                      <a:pt x="1659" y="1201"/>
                      <a:pt x="1650" y="1193"/>
                      <a:pt x="1642" y="1193"/>
                    </a:cubicBezTo>
                    <a:close/>
                    <a:moveTo>
                      <a:pt x="1588" y="1559"/>
                    </a:moveTo>
                    <a:cubicBezTo>
                      <a:pt x="1588" y="1579"/>
                      <a:pt x="1605" y="1596"/>
                      <a:pt x="1625" y="1596"/>
                    </a:cubicBezTo>
                    <a:cubicBezTo>
                      <a:pt x="1645" y="1596"/>
                      <a:pt x="1662" y="1579"/>
                      <a:pt x="1662" y="1559"/>
                    </a:cubicBezTo>
                    <a:cubicBezTo>
                      <a:pt x="1662" y="1540"/>
                      <a:pt x="1645" y="1523"/>
                      <a:pt x="1625" y="1523"/>
                    </a:cubicBezTo>
                    <a:cubicBezTo>
                      <a:pt x="1605" y="1525"/>
                      <a:pt x="1588" y="1540"/>
                      <a:pt x="1588" y="1559"/>
                    </a:cubicBezTo>
                    <a:close/>
                    <a:moveTo>
                      <a:pt x="1588" y="1684"/>
                    </a:moveTo>
                    <a:cubicBezTo>
                      <a:pt x="1571" y="1684"/>
                      <a:pt x="1557" y="1699"/>
                      <a:pt x="1557" y="1715"/>
                    </a:cubicBezTo>
                    <a:cubicBezTo>
                      <a:pt x="1557" y="1732"/>
                      <a:pt x="1571" y="1746"/>
                      <a:pt x="1588" y="1746"/>
                    </a:cubicBezTo>
                    <a:cubicBezTo>
                      <a:pt x="1605" y="1746"/>
                      <a:pt x="1619" y="1732"/>
                      <a:pt x="1619" y="1715"/>
                    </a:cubicBezTo>
                    <a:cubicBezTo>
                      <a:pt x="1619" y="1699"/>
                      <a:pt x="1603" y="1684"/>
                      <a:pt x="1588" y="1684"/>
                    </a:cubicBezTo>
                    <a:close/>
                    <a:moveTo>
                      <a:pt x="1574" y="1923"/>
                    </a:moveTo>
                    <a:cubicBezTo>
                      <a:pt x="1574" y="1949"/>
                      <a:pt x="1593" y="1969"/>
                      <a:pt x="1619" y="1969"/>
                    </a:cubicBezTo>
                    <a:cubicBezTo>
                      <a:pt x="1644" y="1969"/>
                      <a:pt x="1665" y="1949"/>
                      <a:pt x="1665" y="1923"/>
                    </a:cubicBezTo>
                    <a:cubicBezTo>
                      <a:pt x="1665" y="1898"/>
                      <a:pt x="1644" y="1878"/>
                      <a:pt x="1619" y="1878"/>
                    </a:cubicBezTo>
                    <a:cubicBezTo>
                      <a:pt x="1593" y="1878"/>
                      <a:pt x="1574" y="1898"/>
                      <a:pt x="1574" y="1923"/>
                    </a:cubicBezTo>
                    <a:close/>
                    <a:moveTo>
                      <a:pt x="1639" y="2008"/>
                    </a:moveTo>
                    <a:cubicBezTo>
                      <a:pt x="1628" y="2008"/>
                      <a:pt x="1619" y="2017"/>
                      <a:pt x="1619" y="2028"/>
                    </a:cubicBezTo>
                    <a:cubicBezTo>
                      <a:pt x="1619" y="2039"/>
                      <a:pt x="1628" y="2048"/>
                      <a:pt x="1639" y="2048"/>
                    </a:cubicBezTo>
                    <a:cubicBezTo>
                      <a:pt x="1650" y="2048"/>
                      <a:pt x="1659" y="2039"/>
                      <a:pt x="1659" y="2028"/>
                    </a:cubicBezTo>
                    <a:cubicBezTo>
                      <a:pt x="1659" y="2017"/>
                      <a:pt x="1650" y="2008"/>
                      <a:pt x="1639" y="2008"/>
                    </a:cubicBezTo>
                    <a:close/>
                    <a:moveTo>
                      <a:pt x="1625" y="2104"/>
                    </a:moveTo>
                    <a:cubicBezTo>
                      <a:pt x="1605" y="2104"/>
                      <a:pt x="1591" y="2118"/>
                      <a:pt x="1591" y="2138"/>
                    </a:cubicBezTo>
                    <a:cubicBezTo>
                      <a:pt x="1591" y="2158"/>
                      <a:pt x="1605" y="2172"/>
                      <a:pt x="1625" y="2172"/>
                    </a:cubicBezTo>
                    <a:cubicBezTo>
                      <a:pt x="1645" y="2172"/>
                      <a:pt x="1659" y="2158"/>
                      <a:pt x="1659" y="2138"/>
                    </a:cubicBezTo>
                    <a:cubicBezTo>
                      <a:pt x="1659" y="2121"/>
                      <a:pt x="1642" y="2104"/>
                      <a:pt x="1625" y="2104"/>
                    </a:cubicBezTo>
                    <a:close/>
                    <a:moveTo>
                      <a:pt x="1416" y="2104"/>
                    </a:moveTo>
                    <a:cubicBezTo>
                      <a:pt x="1410" y="2104"/>
                      <a:pt x="1405" y="2110"/>
                      <a:pt x="1405" y="2115"/>
                    </a:cubicBezTo>
                    <a:cubicBezTo>
                      <a:pt x="1405" y="2121"/>
                      <a:pt x="1410" y="2127"/>
                      <a:pt x="1416" y="2127"/>
                    </a:cubicBezTo>
                    <a:cubicBezTo>
                      <a:pt x="1421" y="2127"/>
                      <a:pt x="1428" y="2121"/>
                      <a:pt x="1428" y="2115"/>
                    </a:cubicBezTo>
                    <a:cubicBezTo>
                      <a:pt x="1428" y="2110"/>
                      <a:pt x="1421" y="2104"/>
                      <a:pt x="1416" y="2104"/>
                    </a:cubicBezTo>
                    <a:close/>
                    <a:moveTo>
                      <a:pt x="1303" y="1754"/>
                    </a:moveTo>
                    <a:cubicBezTo>
                      <a:pt x="1295" y="1754"/>
                      <a:pt x="1289" y="1760"/>
                      <a:pt x="1289" y="1768"/>
                    </a:cubicBezTo>
                    <a:cubicBezTo>
                      <a:pt x="1289" y="1777"/>
                      <a:pt x="1294" y="1782"/>
                      <a:pt x="1303" y="1782"/>
                    </a:cubicBezTo>
                    <a:cubicBezTo>
                      <a:pt x="1311" y="1782"/>
                      <a:pt x="1317" y="1777"/>
                      <a:pt x="1317" y="1768"/>
                    </a:cubicBezTo>
                    <a:cubicBezTo>
                      <a:pt x="1317" y="1760"/>
                      <a:pt x="1309" y="1754"/>
                      <a:pt x="1303" y="1754"/>
                    </a:cubicBezTo>
                    <a:close/>
                    <a:moveTo>
                      <a:pt x="1205" y="1401"/>
                    </a:moveTo>
                    <a:cubicBezTo>
                      <a:pt x="1205" y="1407"/>
                      <a:pt x="1210" y="1413"/>
                      <a:pt x="1216" y="1413"/>
                    </a:cubicBezTo>
                    <a:cubicBezTo>
                      <a:pt x="1222" y="1413"/>
                      <a:pt x="1227" y="1407"/>
                      <a:pt x="1227" y="1401"/>
                    </a:cubicBezTo>
                    <a:cubicBezTo>
                      <a:pt x="1227" y="1396"/>
                      <a:pt x="1222" y="1390"/>
                      <a:pt x="1216" y="1390"/>
                    </a:cubicBezTo>
                    <a:cubicBezTo>
                      <a:pt x="1207" y="1390"/>
                      <a:pt x="1205" y="1396"/>
                      <a:pt x="1205" y="1401"/>
                    </a:cubicBezTo>
                    <a:close/>
                    <a:moveTo>
                      <a:pt x="1049" y="1226"/>
                    </a:moveTo>
                    <a:cubicBezTo>
                      <a:pt x="1041" y="1226"/>
                      <a:pt x="1035" y="1232"/>
                      <a:pt x="1035" y="1240"/>
                    </a:cubicBezTo>
                    <a:cubicBezTo>
                      <a:pt x="1035" y="1249"/>
                      <a:pt x="1040" y="1255"/>
                      <a:pt x="1049" y="1255"/>
                    </a:cubicBezTo>
                    <a:cubicBezTo>
                      <a:pt x="1057" y="1255"/>
                      <a:pt x="1063" y="1249"/>
                      <a:pt x="1063" y="1240"/>
                    </a:cubicBezTo>
                    <a:cubicBezTo>
                      <a:pt x="1063" y="1232"/>
                      <a:pt x="1058" y="1226"/>
                      <a:pt x="1049" y="1226"/>
                    </a:cubicBezTo>
                    <a:close/>
                    <a:moveTo>
                      <a:pt x="1374" y="1308"/>
                    </a:moveTo>
                    <a:cubicBezTo>
                      <a:pt x="1357" y="1308"/>
                      <a:pt x="1343" y="1322"/>
                      <a:pt x="1343" y="1339"/>
                    </a:cubicBezTo>
                    <a:cubicBezTo>
                      <a:pt x="1343" y="1356"/>
                      <a:pt x="1357" y="1370"/>
                      <a:pt x="1374" y="1370"/>
                    </a:cubicBezTo>
                    <a:cubicBezTo>
                      <a:pt x="1391" y="1370"/>
                      <a:pt x="1405" y="1356"/>
                      <a:pt x="1405" y="1339"/>
                    </a:cubicBezTo>
                    <a:cubicBezTo>
                      <a:pt x="1402" y="1322"/>
                      <a:pt x="1391" y="1308"/>
                      <a:pt x="1374" y="1308"/>
                    </a:cubicBezTo>
                    <a:close/>
                    <a:moveTo>
                      <a:pt x="1137" y="1726"/>
                    </a:moveTo>
                    <a:cubicBezTo>
                      <a:pt x="1120" y="1726"/>
                      <a:pt x="1106" y="1740"/>
                      <a:pt x="1106" y="1757"/>
                    </a:cubicBezTo>
                    <a:cubicBezTo>
                      <a:pt x="1106" y="1774"/>
                      <a:pt x="1120" y="1788"/>
                      <a:pt x="1137" y="1788"/>
                    </a:cubicBezTo>
                    <a:cubicBezTo>
                      <a:pt x="1154" y="1788"/>
                      <a:pt x="1168" y="1774"/>
                      <a:pt x="1168" y="1757"/>
                    </a:cubicBezTo>
                    <a:cubicBezTo>
                      <a:pt x="1168" y="1740"/>
                      <a:pt x="1154" y="1726"/>
                      <a:pt x="1137" y="1726"/>
                    </a:cubicBezTo>
                    <a:close/>
                    <a:moveTo>
                      <a:pt x="1069" y="1864"/>
                    </a:moveTo>
                    <a:cubicBezTo>
                      <a:pt x="1063" y="1864"/>
                      <a:pt x="1058" y="1870"/>
                      <a:pt x="1058" y="1875"/>
                    </a:cubicBezTo>
                    <a:cubicBezTo>
                      <a:pt x="1058" y="1881"/>
                      <a:pt x="1063" y="1887"/>
                      <a:pt x="1069" y="1887"/>
                    </a:cubicBezTo>
                    <a:cubicBezTo>
                      <a:pt x="1075" y="1887"/>
                      <a:pt x="1080" y="1881"/>
                      <a:pt x="1080" y="1875"/>
                    </a:cubicBezTo>
                    <a:cubicBezTo>
                      <a:pt x="1080" y="1870"/>
                      <a:pt x="1075" y="1864"/>
                      <a:pt x="1069" y="1864"/>
                    </a:cubicBezTo>
                    <a:close/>
                    <a:moveTo>
                      <a:pt x="1128" y="1997"/>
                    </a:moveTo>
                    <a:cubicBezTo>
                      <a:pt x="1126" y="1997"/>
                      <a:pt x="1120" y="2000"/>
                      <a:pt x="1120" y="2005"/>
                    </a:cubicBezTo>
                    <a:cubicBezTo>
                      <a:pt x="1120" y="2008"/>
                      <a:pt x="1122" y="2014"/>
                      <a:pt x="1128" y="2014"/>
                    </a:cubicBezTo>
                    <a:cubicBezTo>
                      <a:pt x="1133" y="2014"/>
                      <a:pt x="1137" y="2011"/>
                      <a:pt x="1137" y="2005"/>
                    </a:cubicBezTo>
                    <a:cubicBezTo>
                      <a:pt x="1137" y="2000"/>
                      <a:pt x="1134" y="1997"/>
                      <a:pt x="1128" y="1997"/>
                    </a:cubicBezTo>
                    <a:close/>
                    <a:moveTo>
                      <a:pt x="1018" y="2076"/>
                    </a:moveTo>
                    <a:cubicBezTo>
                      <a:pt x="1013" y="2076"/>
                      <a:pt x="1010" y="2081"/>
                      <a:pt x="1010" y="2084"/>
                    </a:cubicBezTo>
                    <a:cubicBezTo>
                      <a:pt x="1010" y="2087"/>
                      <a:pt x="1015" y="2093"/>
                      <a:pt x="1018" y="2093"/>
                    </a:cubicBezTo>
                    <a:cubicBezTo>
                      <a:pt x="1020" y="2093"/>
                      <a:pt x="1027" y="2087"/>
                      <a:pt x="1027" y="2084"/>
                    </a:cubicBezTo>
                    <a:cubicBezTo>
                      <a:pt x="1027" y="2081"/>
                      <a:pt x="1021" y="2076"/>
                      <a:pt x="1018" y="2076"/>
                    </a:cubicBezTo>
                    <a:close/>
                    <a:moveTo>
                      <a:pt x="1162" y="2158"/>
                    </a:moveTo>
                    <a:cubicBezTo>
                      <a:pt x="1159" y="2158"/>
                      <a:pt x="1157" y="2160"/>
                      <a:pt x="1157" y="2163"/>
                    </a:cubicBezTo>
                    <a:cubicBezTo>
                      <a:pt x="1157" y="2166"/>
                      <a:pt x="1159" y="2169"/>
                      <a:pt x="1162" y="2169"/>
                    </a:cubicBezTo>
                    <a:cubicBezTo>
                      <a:pt x="1165" y="2169"/>
                      <a:pt x="1168" y="2166"/>
                      <a:pt x="1168" y="2163"/>
                    </a:cubicBezTo>
                    <a:cubicBezTo>
                      <a:pt x="1168" y="2160"/>
                      <a:pt x="1168" y="2158"/>
                      <a:pt x="1162" y="2158"/>
                    </a:cubicBezTo>
                    <a:close/>
                    <a:moveTo>
                      <a:pt x="756" y="307"/>
                    </a:moveTo>
                    <a:cubicBezTo>
                      <a:pt x="728" y="307"/>
                      <a:pt x="705" y="330"/>
                      <a:pt x="705" y="358"/>
                    </a:cubicBezTo>
                    <a:cubicBezTo>
                      <a:pt x="705" y="386"/>
                      <a:pt x="728" y="409"/>
                      <a:pt x="756" y="409"/>
                    </a:cubicBezTo>
                    <a:cubicBezTo>
                      <a:pt x="784" y="409"/>
                      <a:pt x="807" y="386"/>
                      <a:pt x="807" y="358"/>
                    </a:cubicBezTo>
                    <a:cubicBezTo>
                      <a:pt x="807" y="330"/>
                      <a:pt x="784" y="307"/>
                      <a:pt x="756" y="307"/>
                    </a:cubicBezTo>
                    <a:close/>
                    <a:moveTo>
                      <a:pt x="905" y="307"/>
                    </a:moveTo>
                    <a:cubicBezTo>
                      <a:pt x="888" y="307"/>
                      <a:pt x="874" y="321"/>
                      <a:pt x="874" y="338"/>
                    </a:cubicBezTo>
                    <a:cubicBezTo>
                      <a:pt x="874" y="354"/>
                      <a:pt x="888" y="370"/>
                      <a:pt x="905" y="370"/>
                    </a:cubicBezTo>
                    <a:cubicBezTo>
                      <a:pt x="921" y="370"/>
                      <a:pt x="936" y="354"/>
                      <a:pt x="936" y="338"/>
                    </a:cubicBezTo>
                    <a:cubicBezTo>
                      <a:pt x="936" y="321"/>
                      <a:pt x="921" y="307"/>
                      <a:pt x="905" y="307"/>
                    </a:cubicBezTo>
                    <a:close/>
                    <a:moveTo>
                      <a:pt x="993" y="449"/>
                    </a:moveTo>
                    <a:cubicBezTo>
                      <a:pt x="962" y="449"/>
                      <a:pt x="936" y="474"/>
                      <a:pt x="936" y="505"/>
                    </a:cubicBezTo>
                    <a:cubicBezTo>
                      <a:pt x="936" y="536"/>
                      <a:pt x="962" y="561"/>
                      <a:pt x="993" y="561"/>
                    </a:cubicBezTo>
                    <a:cubicBezTo>
                      <a:pt x="1024" y="561"/>
                      <a:pt x="1049" y="536"/>
                      <a:pt x="1049" y="505"/>
                    </a:cubicBezTo>
                    <a:cubicBezTo>
                      <a:pt x="1049" y="474"/>
                      <a:pt x="1024" y="449"/>
                      <a:pt x="993" y="449"/>
                    </a:cubicBezTo>
                    <a:close/>
                    <a:moveTo>
                      <a:pt x="750" y="502"/>
                    </a:moveTo>
                    <a:cubicBezTo>
                      <a:pt x="725" y="502"/>
                      <a:pt x="705" y="521"/>
                      <a:pt x="705" y="547"/>
                    </a:cubicBezTo>
                    <a:cubicBezTo>
                      <a:pt x="705" y="572"/>
                      <a:pt x="724" y="592"/>
                      <a:pt x="750" y="592"/>
                    </a:cubicBezTo>
                    <a:cubicBezTo>
                      <a:pt x="775" y="592"/>
                      <a:pt x="795" y="572"/>
                      <a:pt x="795" y="547"/>
                    </a:cubicBezTo>
                    <a:cubicBezTo>
                      <a:pt x="795" y="521"/>
                      <a:pt x="776" y="502"/>
                      <a:pt x="750" y="502"/>
                    </a:cubicBezTo>
                    <a:close/>
                    <a:moveTo>
                      <a:pt x="863" y="409"/>
                    </a:moveTo>
                    <a:cubicBezTo>
                      <a:pt x="841" y="409"/>
                      <a:pt x="821" y="428"/>
                      <a:pt x="821" y="451"/>
                    </a:cubicBezTo>
                    <a:cubicBezTo>
                      <a:pt x="821" y="473"/>
                      <a:pt x="840" y="494"/>
                      <a:pt x="863" y="494"/>
                    </a:cubicBezTo>
                    <a:cubicBezTo>
                      <a:pt x="885" y="494"/>
                      <a:pt x="905" y="474"/>
                      <a:pt x="905" y="451"/>
                    </a:cubicBezTo>
                    <a:cubicBezTo>
                      <a:pt x="905" y="426"/>
                      <a:pt x="886" y="409"/>
                      <a:pt x="863" y="409"/>
                    </a:cubicBezTo>
                    <a:close/>
                    <a:moveTo>
                      <a:pt x="883" y="629"/>
                    </a:moveTo>
                    <a:cubicBezTo>
                      <a:pt x="866" y="629"/>
                      <a:pt x="852" y="643"/>
                      <a:pt x="852" y="660"/>
                    </a:cubicBezTo>
                    <a:cubicBezTo>
                      <a:pt x="852" y="677"/>
                      <a:pt x="866" y="691"/>
                      <a:pt x="883" y="691"/>
                    </a:cubicBezTo>
                    <a:cubicBezTo>
                      <a:pt x="900" y="691"/>
                      <a:pt x="914" y="677"/>
                      <a:pt x="914" y="660"/>
                    </a:cubicBezTo>
                    <a:cubicBezTo>
                      <a:pt x="914" y="643"/>
                      <a:pt x="900" y="629"/>
                      <a:pt x="883" y="629"/>
                    </a:cubicBezTo>
                    <a:close/>
                    <a:moveTo>
                      <a:pt x="756" y="629"/>
                    </a:moveTo>
                    <a:cubicBezTo>
                      <a:pt x="747" y="629"/>
                      <a:pt x="742" y="634"/>
                      <a:pt x="742" y="643"/>
                    </a:cubicBezTo>
                    <a:cubicBezTo>
                      <a:pt x="742" y="651"/>
                      <a:pt x="747" y="657"/>
                      <a:pt x="756" y="657"/>
                    </a:cubicBezTo>
                    <a:cubicBezTo>
                      <a:pt x="764" y="657"/>
                      <a:pt x="770" y="651"/>
                      <a:pt x="770" y="643"/>
                    </a:cubicBezTo>
                    <a:cubicBezTo>
                      <a:pt x="770" y="634"/>
                      <a:pt x="762" y="629"/>
                      <a:pt x="756" y="629"/>
                    </a:cubicBezTo>
                    <a:close/>
                    <a:moveTo>
                      <a:pt x="886" y="516"/>
                    </a:moveTo>
                    <a:cubicBezTo>
                      <a:pt x="880" y="516"/>
                      <a:pt x="874" y="522"/>
                      <a:pt x="874" y="528"/>
                    </a:cubicBezTo>
                    <a:cubicBezTo>
                      <a:pt x="874" y="533"/>
                      <a:pt x="880" y="539"/>
                      <a:pt x="886" y="539"/>
                    </a:cubicBezTo>
                    <a:cubicBezTo>
                      <a:pt x="891" y="539"/>
                      <a:pt x="897" y="533"/>
                      <a:pt x="897" y="528"/>
                    </a:cubicBezTo>
                    <a:cubicBezTo>
                      <a:pt x="897" y="522"/>
                      <a:pt x="891" y="516"/>
                      <a:pt x="886" y="516"/>
                    </a:cubicBezTo>
                    <a:close/>
                    <a:moveTo>
                      <a:pt x="1744" y="282"/>
                    </a:moveTo>
                    <a:cubicBezTo>
                      <a:pt x="1715" y="282"/>
                      <a:pt x="1693" y="305"/>
                      <a:pt x="1693" y="333"/>
                    </a:cubicBezTo>
                    <a:cubicBezTo>
                      <a:pt x="1693" y="361"/>
                      <a:pt x="1715" y="384"/>
                      <a:pt x="1744" y="384"/>
                    </a:cubicBezTo>
                    <a:cubicBezTo>
                      <a:pt x="1772" y="384"/>
                      <a:pt x="1794" y="361"/>
                      <a:pt x="1794" y="333"/>
                    </a:cubicBezTo>
                    <a:cubicBezTo>
                      <a:pt x="1794" y="305"/>
                      <a:pt x="1772" y="282"/>
                      <a:pt x="1744" y="282"/>
                    </a:cubicBezTo>
                    <a:close/>
                    <a:moveTo>
                      <a:pt x="1656" y="358"/>
                    </a:moveTo>
                    <a:cubicBezTo>
                      <a:pt x="1650" y="358"/>
                      <a:pt x="1645" y="364"/>
                      <a:pt x="1645" y="370"/>
                    </a:cubicBezTo>
                    <a:cubicBezTo>
                      <a:pt x="1645" y="375"/>
                      <a:pt x="1650" y="381"/>
                      <a:pt x="1656" y="381"/>
                    </a:cubicBezTo>
                    <a:cubicBezTo>
                      <a:pt x="1662" y="381"/>
                      <a:pt x="1667" y="375"/>
                      <a:pt x="1667" y="370"/>
                    </a:cubicBezTo>
                    <a:cubicBezTo>
                      <a:pt x="1665" y="364"/>
                      <a:pt x="1662" y="358"/>
                      <a:pt x="1656" y="358"/>
                    </a:cubicBezTo>
                    <a:close/>
                    <a:moveTo>
                      <a:pt x="1724" y="11"/>
                    </a:moveTo>
                    <a:cubicBezTo>
                      <a:pt x="1690" y="11"/>
                      <a:pt x="1665" y="36"/>
                      <a:pt x="1665" y="70"/>
                    </a:cubicBezTo>
                    <a:cubicBezTo>
                      <a:pt x="1665" y="103"/>
                      <a:pt x="1690" y="130"/>
                      <a:pt x="1724" y="130"/>
                    </a:cubicBezTo>
                    <a:cubicBezTo>
                      <a:pt x="1758" y="130"/>
                      <a:pt x="1783" y="104"/>
                      <a:pt x="1783" y="70"/>
                    </a:cubicBezTo>
                    <a:cubicBezTo>
                      <a:pt x="1783" y="39"/>
                      <a:pt x="1758" y="11"/>
                      <a:pt x="1724" y="11"/>
                    </a:cubicBezTo>
                    <a:close/>
                    <a:moveTo>
                      <a:pt x="1769" y="203"/>
                    </a:moveTo>
                    <a:cubicBezTo>
                      <a:pt x="1761" y="203"/>
                      <a:pt x="1755" y="208"/>
                      <a:pt x="1755" y="217"/>
                    </a:cubicBezTo>
                    <a:cubicBezTo>
                      <a:pt x="1755" y="225"/>
                      <a:pt x="1761" y="231"/>
                      <a:pt x="1769" y="231"/>
                    </a:cubicBezTo>
                    <a:cubicBezTo>
                      <a:pt x="1777" y="231"/>
                      <a:pt x="1783" y="226"/>
                      <a:pt x="1783" y="217"/>
                    </a:cubicBezTo>
                    <a:cubicBezTo>
                      <a:pt x="1783" y="209"/>
                      <a:pt x="1777" y="203"/>
                      <a:pt x="1769" y="203"/>
                    </a:cubicBezTo>
                    <a:close/>
                    <a:moveTo>
                      <a:pt x="2237" y="288"/>
                    </a:moveTo>
                    <a:cubicBezTo>
                      <a:pt x="2237" y="319"/>
                      <a:pt x="2263" y="344"/>
                      <a:pt x="2294" y="344"/>
                    </a:cubicBezTo>
                    <a:cubicBezTo>
                      <a:pt x="2325" y="344"/>
                      <a:pt x="2350" y="319"/>
                      <a:pt x="2350" y="288"/>
                    </a:cubicBezTo>
                    <a:cubicBezTo>
                      <a:pt x="2350" y="257"/>
                      <a:pt x="2325" y="231"/>
                      <a:pt x="2294" y="231"/>
                    </a:cubicBezTo>
                    <a:cubicBezTo>
                      <a:pt x="2263" y="231"/>
                      <a:pt x="2237" y="257"/>
                      <a:pt x="2237" y="288"/>
                    </a:cubicBezTo>
                    <a:close/>
                    <a:moveTo>
                      <a:pt x="2398" y="355"/>
                    </a:moveTo>
                    <a:cubicBezTo>
                      <a:pt x="2398" y="369"/>
                      <a:pt x="2410" y="384"/>
                      <a:pt x="2427" y="384"/>
                    </a:cubicBezTo>
                    <a:cubicBezTo>
                      <a:pt x="2441" y="384"/>
                      <a:pt x="2455" y="372"/>
                      <a:pt x="2455" y="355"/>
                    </a:cubicBezTo>
                    <a:cubicBezTo>
                      <a:pt x="2455" y="341"/>
                      <a:pt x="2443" y="327"/>
                      <a:pt x="2427" y="327"/>
                    </a:cubicBezTo>
                    <a:cubicBezTo>
                      <a:pt x="2410" y="327"/>
                      <a:pt x="2398" y="340"/>
                      <a:pt x="2398" y="355"/>
                    </a:cubicBezTo>
                    <a:close/>
                    <a:moveTo>
                      <a:pt x="1879" y="25"/>
                    </a:moveTo>
                    <a:cubicBezTo>
                      <a:pt x="1856" y="25"/>
                      <a:pt x="1837" y="45"/>
                      <a:pt x="1837" y="68"/>
                    </a:cubicBezTo>
                    <a:cubicBezTo>
                      <a:pt x="1837" y="90"/>
                      <a:pt x="1856" y="110"/>
                      <a:pt x="1879" y="110"/>
                    </a:cubicBezTo>
                    <a:cubicBezTo>
                      <a:pt x="1902" y="110"/>
                      <a:pt x="1921" y="90"/>
                      <a:pt x="1921" y="68"/>
                    </a:cubicBezTo>
                    <a:cubicBezTo>
                      <a:pt x="1921" y="45"/>
                      <a:pt x="1902" y="25"/>
                      <a:pt x="1879" y="25"/>
                    </a:cubicBezTo>
                    <a:close/>
                    <a:moveTo>
                      <a:pt x="2139" y="254"/>
                    </a:moveTo>
                    <a:cubicBezTo>
                      <a:pt x="2127" y="254"/>
                      <a:pt x="2119" y="262"/>
                      <a:pt x="2119" y="274"/>
                    </a:cubicBezTo>
                    <a:cubicBezTo>
                      <a:pt x="2119" y="285"/>
                      <a:pt x="2127" y="293"/>
                      <a:pt x="2139" y="293"/>
                    </a:cubicBezTo>
                    <a:cubicBezTo>
                      <a:pt x="2150" y="293"/>
                      <a:pt x="2158" y="285"/>
                      <a:pt x="2158" y="274"/>
                    </a:cubicBezTo>
                    <a:cubicBezTo>
                      <a:pt x="2158" y="262"/>
                      <a:pt x="2150" y="254"/>
                      <a:pt x="2139" y="254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36" name="Freeform 5">
                <a:extLst>
                  <a:ext uri="{FF2B5EF4-FFF2-40B4-BE49-F238E27FC236}">
                    <a16:creationId xmlns:a16="http://schemas.microsoft.com/office/drawing/2014/main" id="{3AC3C044-4E52-46FA-9AF7-1FAC74301E1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79733" y="2017981"/>
                <a:ext cx="591194" cy="513291"/>
              </a:xfrm>
              <a:custGeom>
                <a:avLst/>
                <a:gdLst>
                  <a:gd name="T0" fmla="*/ 832 w 2441"/>
                  <a:gd name="T1" fmla="*/ 0 h 2119"/>
                  <a:gd name="T2" fmla="*/ 1052 w 2441"/>
                  <a:gd name="T3" fmla="*/ 0 h 2119"/>
                  <a:gd name="T4" fmla="*/ 1494 w 2441"/>
                  <a:gd name="T5" fmla="*/ 192 h 2119"/>
                  <a:gd name="T6" fmla="*/ 1661 w 2441"/>
                  <a:gd name="T7" fmla="*/ 96 h 2119"/>
                  <a:gd name="T8" fmla="*/ 609 w 2441"/>
                  <a:gd name="T9" fmla="*/ 384 h 2119"/>
                  <a:gd name="T10" fmla="*/ 1052 w 2441"/>
                  <a:gd name="T11" fmla="*/ 192 h 2119"/>
                  <a:gd name="T12" fmla="*/ 1109 w 2441"/>
                  <a:gd name="T13" fmla="*/ 288 h 2119"/>
                  <a:gd name="T14" fmla="*/ 1329 w 2441"/>
                  <a:gd name="T15" fmla="*/ 286 h 2119"/>
                  <a:gd name="T16" fmla="*/ 1940 w 2441"/>
                  <a:gd name="T17" fmla="*/ 192 h 2119"/>
                  <a:gd name="T18" fmla="*/ 333 w 2441"/>
                  <a:gd name="T19" fmla="*/ 480 h 2119"/>
                  <a:gd name="T20" fmla="*/ 554 w 2441"/>
                  <a:gd name="T21" fmla="*/ 478 h 2119"/>
                  <a:gd name="T22" fmla="*/ 1162 w 2441"/>
                  <a:gd name="T23" fmla="*/ 576 h 2119"/>
                  <a:gd name="T24" fmla="*/ 1274 w 2441"/>
                  <a:gd name="T25" fmla="*/ 576 h 2119"/>
                  <a:gd name="T26" fmla="*/ 1384 w 2441"/>
                  <a:gd name="T27" fmla="*/ 384 h 2119"/>
                  <a:gd name="T28" fmla="*/ 1940 w 2441"/>
                  <a:gd name="T29" fmla="*/ 384 h 2119"/>
                  <a:gd name="T30" fmla="*/ 276 w 2441"/>
                  <a:gd name="T31" fmla="*/ 771 h 2119"/>
                  <a:gd name="T32" fmla="*/ 664 w 2441"/>
                  <a:gd name="T33" fmla="*/ 677 h 2119"/>
                  <a:gd name="T34" fmla="*/ 166 w 2441"/>
                  <a:gd name="T35" fmla="*/ 771 h 2119"/>
                  <a:gd name="T36" fmla="*/ 389 w 2441"/>
                  <a:gd name="T37" fmla="*/ 962 h 2119"/>
                  <a:gd name="T38" fmla="*/ 499 w 2441"/>
                  <a:gd name="T39" fmla="*/ 771 h 2119"/>
                  <a:gd name="T40" fmla="*/ 1274 w 2441"/>
                  <a:gd name="T41" fmla="*/ 771 h 2119"/>
                  <a:gd name="T42" fmla="*/ 1494 w 2441"/>
                  <a:gd name="T43" fmla="*/ 771 h 2119"/>
                  <a:gd name="T44" fmla="*/ 1827 w 2441"/>
                  <a:gd name="T45" fmla="*/ 771 h 2119"/>
                  <a:gd name="T46" fmla="*/ 2163 w 2441"/>
                  <a:gd name="T47" fmla="*/ 771 h 2119"/>
                  <a:gd name="T48" fmla="*/ 166 w 2441"/>
                  <a:gd name="T49" fmla="*/ 962 h 2119"/>
                  <a:gd name="T50" fmla="*/ 386 w 2441"/>
                  <a:gd name="T51" fmla="*/ 962 h 2119"/>
                  <a:gd name="T52" fmla="*/ 1165 w 2441"/>
                  <a:gd name="T53" fmla="*/ 962 h 2119"/>
                  <a:gd name="T54" fmla="*/ 1384 w 2441"/>
                  <a:gd name="T55" fmla="*/ 962 h 2119"/>
                  <a:gd name="T56" fmla="*/ 1052 w 2441"/>
                  <a:gd name="T57" fmla="*/ 962 h 2119"/>
                  <a:gd name="T58" fmla="*/ 1830 w 2441"/>
                  <a:gd name="T59" fmla="*/ 962 h 2119"/>
                  <a:gd name="T60" fmla="*/ 2050 w 2441"/>
                  <a:gd name="T61" fmla="*/ 962 h 2119"/>
                  <a:gd name="T62" fmla="*/ 2383 w 2441"/>
                  <a:gd name="T63" fmla="*/ 962 h 2119"/>
                  <a:gd name="T64" fmla="*/ 389 w 2441"/>
                  <a:gd name="T65" fmla="*/ 1156 h 2119"/>
                  <a:gd name="T66" fmla="*/ 609 w 2441"/>
                  <a:gd name="T67" fmla="*/ 1156 h 2119"/>
                  <a:gd name="T68" fmla="*/ 1494 w 2441"/>
                  <a:gd name="T69" fmla="*/ 1348 h 2119"/>
                  <a:gd name="T70" fmla="*/ 996 w 2441"/>
                  <a:gd name="T71" fmla="*/ 1252 h 2119"/>
                  <a:gd name="T72" fmla="*/ 1827 w 2441"/>
                  <a:gd name="T73" fmla="*/ 1348 h 2119"/>
                  <a:gd name="T74" fmla="*/ 2050 w 2441"/>
                  <a:gd name="T75" fmla="*/ 1156 h 2119"/>
                  <a:gd name="T76" fmla="*/ 276 w 2441"/>
                  <a:gd name="T77" fmla="*/ 1348 h 2119"/>
                  <a:gd name="T78" fmla="*/ 499 w 2441"/>
                  <a:gd name="T79" fmla="*/ 1540 h 2119"/>
                  <a:gd name="T80" fmla="*/ 609 w 2441"/>
                  <a:gd name="T81" fmla="*/ 1348 h 2119"/>
                  <a:gd name="T82" fmla="*/ 1830 w 2441"/>
                  <a:gd name="T83" fmla="*/ 1348 h 2119"/>
                  <a:gd name="T84" fmla="*/ 2050 w 2441"/>
                  <a:gd name="T85" fmla="*/ 1348 h 2119"/>
                  <a:gd name="T86" fmla="*/ 609 w 2441"/>
                  <a:gd name="T87" fmla="*/ 1732 h 2119"/>
                  <a:gd name="T88" fmla="*/ 776 w 2441"/>
                  <a:gd name="T89" fmla="*/ 1636 h 2119"/>
                  <a:gd name="T90" fmla="*/ 997 w 2441"/>
                  <a:gd name="T91" fmla="*/ 1633 h 2119"/>
                  <a:gd name="T92" fmla="*/ 1604 w 2441"/>
                  <a:gd name="T93" fmla="*/ 1732 h 2119"/>
                  <a:gd name="T94" fmla="*/ 1717 w 2441"/>
                  <a:gd name="T95" fmla="*/ 1732 h 2119"/>
                  <a:gd name="T96" fmla="*/ 2107 w 2441"/>
                  <a:gd name="T97" fmla="*/ 1636 h 2119"/>
                  <a:gd name="T98" fmla="*/ 829 w 2441"/>
                  <a:gd name="T99" fmla="*/ 1924 h 2119"/>
                  <a:gd name="T100" fmla="*/ 942 w 2441"/>
                  <a:gd name="T101" fmla="*/ 1924 h 2119"/>
                  <a:gd name="T102" fmla="*/ 1329 w 2441"/>
                  <a:gd name="T103" fmla="*/ 1830 h 2119"/>
                  <a:gd name="T104" fmla="*/ 1607 w 2441"/>
                  <a:gd name="T105" fmla="*/ 1732 h 2119"/>
                  <a:gd name="T106" fmla="*/ 1830 w 2441"/>
                  <a:gd name="T107" fmla="*/ 1924 h 2119"/>
                  <a:gd name="T108" fmla="*/ 776 w 2441"/>
                  <a:gd name="T109" fmla="*/ 2022 h 2119"/>
                  <a:gd name="T110" fmla="*/ 1162 w 2441"/>
                  <a:gd name="T111" fmla="*/ 2118 h 2119"/>
                  <a:gd name="T112" fmla="*/ 1274 w 2441"/>
                  <a:gd name="T113" fmla="*/ 2118 h 2119"/>
                  <a:gd name="T114" fmla="*/ 1384 w 2441"/>
                  <a:gd name="T115" fmla="*/ 1927 h 2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41" h="2119">
                    <a:moveTo>
                      <a:pt x="776" y="96"/>
                    </a:moveTo>
                    <a:lnTo>
                      <a:pt x="719" y="192"/>
                    </a:lnTo>
                    <a:lnTo>
                      <a:pt x="609" y="192"/>
                    </a:lnTo>
                    <a:lnTo>
                      <a:pt x="553" y="96"/>
                    </a:lnTo>
                    <a:lnTo>
                      <a:pt x="609" y="0"/>
                    </a:lnTo>
                    <a:lnTo>
                      <a:pt x="719" y="0"/>
                    </a:lnTo>
                    <a:lnTo>
                      <a:pt x="776" y="96"/>
                    </a:lnTo>
                    <a:close/>
                    <a:moveTo>
                      <a:pt x="942" y="0"/>
                    </a:moveTo>
                    <a:lnTo>
                      <a:pt x="832" y="0"/>
                    </a:lnTo>
                    <a:lnTo>
                      <a:pt x="776" y="96"/>
                    </a:lnTo>
                    <a:lnTo>
                      <a:pt x="832" y="192"/>
                    </a:lnTo>
                    <a:lnTo>
                      <a:pt x="942" y="192"/>
                    </a:lnTo>
                    <a:lnTo>
                      <a:pt x="997" y="99"/>
                    </a:lnTo>
                    <a:lnTo>
                      <a:pt x="1052" y="192"/>
                    </a:lnTo>
                    <a:lnTo>
                      <a:pt x="1162" y="192"/>
                    </a:lnTo>
                    <a:lnTo>
                      <a:pt x="1219" y="96"/>
                    </a:lnTo>
                    <a:lnTo>
                      <a:pt x="1162" y="0"/>
                    </a:lnTo>
                    <a:lnTo>
                      <a:pt x="1052" y="0"/>
                    </a:lnTo>
                    <a:lnTo>
                      <a:pt x="997" y="94"/>
                    </a:lnTo>
                    <a:lnTo>
                      <a:pt x="942" y="0"/>
                    </a:lnTo>
                    <a:close/>
                    <a:moveTo>
                      <a:pt x="1384" y="0"/>
                    </a:moveTo>
                    <a:lnTo>
                      <a:pt x="1274" y="0"/>
                    </a:lnTo>
                    <a:lnTo>
                      <a:pt x="1219" y="96"/>
                    </a:lnTo>
                    <a:lnTo>
                      <a:pt x="1274" y="192"/>
                    </a:lnTo>
                    <a:lnTo>
                      <a:pt x="1384" y="192"/>
                    </a:lnTo>
                    <a:lnTo>
                      <a:pt x="1439" y="99"/>
                    </a:lnTo>
                    <a:lnTo>
                      <a:pt x="1494" y="192"/>
                    </a:lnTo>
                    <a:lnTo>
                      <a:pt x="1604" y="192"/>
                    </a:lnTo>
                    <a:lnTo>
                      <a:pt x="1661" y="96"/>
                    </a:lnTo>
                    <a:lnTo>
                      <a:pt x="1607" y="0"/>
                    </a:lnTo>
                    <a:lnTo>
                      <a:pt x="1494" y="0"/>
                    </a:lnTo>
                    <a:lnTo>
                      <a:pt x="1439" y="94"/>
                    </a:lnTo>
                    <a:lnTo>
                      <a:pt x="1384" y="0"/>
                    </a:lnTo>
                    <a:close/>
                    <a:moveTo>
                      <a:pt x="1827" y="0"/>
                    </a:moveTo>
                    <a:lnTo>
                      <a:pt x="1717" y="0"/>
                    </a:lnTo>
                    <a:lnTo>
                      <a:pt x="1661" y="96"/>
                    </a:lnTo>
                    <a:lnTo>
                      <a:pt x="1717" y="192"/>
                    </a:lnTo>
                    <a:lnTo>
                      <a:pt x="1827" y="192"/>
                    </a:lnTo>
                    <a:lnTo>
                      <a:pt x="1884" y="96"/>
                    </a:lnTo>
                    <a:lnTo>
                      <a:pt x="1827" y="0"/>
                    </a:lnTo>
                    <a:close/>
                    <a:moveTo>
                      <a:pt x="609" y="192"/>
                    </a:moveTo>
                    <a:lnTo>
                      <a:pt x="499" y="192"/>
                    </a:lnTo>
                    <a:lnTo>
                      <a:pt x="443" y="288"/>
                    </a:lnTo>
                    <a:lnTo>
                      <a:pt x="499" y="384"/>
                    </a:lnTo>
                    <a:lnTo>
                      <a:pt x="609" y="384"/>
                    </a:lnTo>
                    <a:lnTo>
                      <a:pt x="664" y="290"/>
                    </a:lnTo>
                    <a:lnTo>
                      <a:pt x="719" y="384"/>
                    </a:lnTo>
                    <a:lnTo>
                      <a:pt x="829" y="384"/>
                    </a:lnTo>
                    <a:lnTo>
                      <a:pt x="886" y="288"/>
                    </a:lnTo>
                    <a:lnTo>
                      <a:pt x="829" y="192"/>
                    </a:lnTo>
                    <a:lnTo>
                      <a:pt x="719" y="192"/>
                    </a:lnTo>
                    <a:lnTo>
                      <a:pt x="664" y="286"/>
                    </a:lnTo>
                    <a:lnTo>
                      <a:pt x="609" y="192"/>
                    </a:lnTo>
                    <a:close/>
                    <a:moveTo>
                      <a:pt x="1052" y="192"/>
                    </a:moveTo>
                    <a:lnTo>
                      <a:pt x="942" y="192"/>
                    </a:lnTo>
                    <a:lnTo>
                      <a:pt x="886" y="288"/>
                    </a:lnTo>
                    <a:lnTo>
                      <a:pt x="942" y="384"/>
                    </a:lnTo>
                    <a:lnTo>
                      <a:pt x="1052" y="384"/>
                    </a:lnTo>
                    <a:lnTo>
                      <a:pt x="1109" y="288"/>
                    </a:lnTo>
                    <a:lnTo>
                      <a:pt x="1052" y="192"/>
                    </a:lnTo>
                    <a:close/>
                    <a:moveTo>
                      <a:pt x="1274" y="192"/>
                    </a:moveTo>
                    <a:lnTo>
                      <a:pt x="1165" y="192"/>
                    </a:lnTo>
                    <a:lnTo>
                      <a:pt x="1109" y="288"/>
                    </a:lnTo>
                    <a:lnTo>
                      <a:pt x="1165" y="384"/>
                    </a:lnTo>
                    <a:lnTo>
                      <a:pt x="1274" y="384"/>
                    </a:lnTo>
                    <a:lnTo>
                      <a:pt x="1329" y="290"/>
                    </a:lnTo>
                    <a:lnTo>
                      <a:pt x="1384" y="384"/>
                    </a:lnTo>
                    <a:lnTo>
                      <a:pt x="1494" y="384"/>
                    </a:lnTo>
                    <a:lnTo>
                      <a:pt x="1551" y="288"/>
                    </a:lnTo>
                    <a:lnTo>
                      <a:pt x="1494" y="192"/>
                    </a:lnTo>
                    <a:lnTo>
                      <a:pt x="1384" y="192"/>
                    </a:lnTo>
                    <a:lnTo>
                      <a:pt x="1329" y="286"/>
                    </a:lnTo>
                    <a:lnTo>
                      <a:pt x="1274" y="192"/>
                    </a:lnTo>
                    <a:close/>
                    <a:moveTo>
                      <a:pt x="1717" y="192"/>
                    </a:moveTo>
                    <a:lnTo>
                      <a:pt x="1607" y="192"/>
                    </a:lnTo>
                    <a:lnTo>
                      <a:pt x="1551" y="288"/>
                    </a:lnTo>
                    <a:lnTo>
                      <a:pt x="1607" y="384"/>
                    </a:lnTo>
                    <a:lnTo>
                      <a:pt x="1717" y="384"/>
                    </a:lnTo>
                    <a:lnTo>
                      <a:pt x="1774" y="288"/>
                    </a:lnTo>
                    <a:lnTo>
                      <a:pt x="1717" y="192"/>
                    </a:lnTo>
                    <a:close/>
                    <a:moveTo>
                      <a:pt x="1940" y="192"/>
                    </a:moveTo>
                    <a:lnTo>
                      <a:pt x="1830" y="192"/>
                    </a:lnTo>
                    <a:lnTo>
                      <a:pt x="1774" y="288"/>
                    </a:lnTo>
                    <a:lnTo>
                      <a:pt x="1830" y="384"/>
                    </a:lnTo>
                    <a:lnTo>
                      <a:pt x="1940" y="384"/>
                    </a:lnTo>
                    <a:lnTo>
                      <a:pt x="1997" y="288"/>
                    </a:lnTo>
                    <a:lnTo>
                      <a:pt x="1940" y="192"/>
                    </a:lnTo>
                    <a:close/>
                    <a:moveTo>
                      <a:pt x="499" y="384"/>
                    </a:moveTo>
                    <a:lnTo>
                      <a:pt x="389" y="384"/>
                    </a:lnTo>
                    <a:lnTo>
                      <a:pt x="333" y="480"/>
                    </a:lnTo>
                    <a:lnTo>
                      <a:pt x="389" y="576"/>
                    </a:lnTo>
                    <a:lnTo>
                      <a:pt x="499" y="576"/>
                    </a:lnTo>
                    <a:lnTo>
                      <a:pt x="554" y="482"/>
                    </a:lnTo>
                    <a:lnTo>
                      <a:pt x="609" y="576"/>
                    </a:lnTo>
                    <a:lnTo>
                      <a:pt x="719" y="576"/>
                    </a:lnTo>
                    <a:lnTo>
                      <a:pt x="776" y="480"/>
                    </a:lnTo>
                    <a:lnTo>
                      <a:pt x="719" y="384"/>
                    </a:lnTo>
                    <a:lnTo>
                      <a:pt x="609" y="384"/>
                    </a:lnTo>
                    <a:lnTo>
                      <a:pt x="554" y="478"/>
                    </a:lnTo>
                    <a:lnTo>
                      <a:pt x="499" y="384"/>
                    </a:lnTo>
                    <a:close/>
                    <a:moveTo>
                      <a:pt x="942" y="384"/>
                    </a:moveTo>
                    <a:lnTo>
                      <a:pt x="832" y="384"/>
                    </a:lnTo>
                    <a:lnTo>
                      <a:pt x="776" y="480"/>
                    </a:lnTo>
                    <a:lnTo>
                      <a:pt x="832" y="576"/>
                    </a:lnTo>
                    <a:lnTo>
                      <a:pt x="942" y="576"/>
                    </a:lnTo>
                    <a:lnTo>
                      <a:pt x="997" y="482"/>
                    </a:lnTo>
                    <a:lnTo>
                      <a:pt x="1052" y="576"/>
                    </a:lnTo>
                    <a:lnTo>
                      <a:pt x="1162" y="576"/>
                    </a:lnTo>
                    <a:lnTo>
                      <a:pt x="1219" y="480"/>
                    </a:lnTo>
                    <a:lnTo>
                      <a:pt x="1162" y="384"/>
                    </a:lnTo>
                    <a:lnTo>
                      <a:pt x="1052" y="384"/>
                    </a:lnTo>
                    <a:lnTo>
                      <a:pt x="997" y="478"/>
                    </a:lnTo>
                    <a:lnTo>
                      <a:pt x="942" y="384"/>
                    </a:lnTo>
                    <a:close/>
                    <a:moveTo>
                      <a:pt x="1384" y="384"/>
                    </a:moveTo>
                    <a:lnTo>
                      <a:pt x="1274" y="384"/>
                    </a:lnTo>
                    <a:lnTo>
                      <a:pt x="1219" y="480"/>
                    </a:lnTo>
                    <a:lnTo>
                      <a:pt x="1274" y="576"/>
                    </a:lnTo>
                    <a:lnTo>
                      <a:pt x="1384" y="576"/>
                    </a:lnTo>
                    <a:lnTo>
                      <a:pt x="1439" y="482"/>
                    </a:lnTo>
                    <a:lnTo>
                      <a:pt x="1494" y="576"/>
                    </a:lnTo>
                    <a:lnTo>
                      <a:pt x="1604" y="576"/>
                    </a:lnTo>
                    <a:lnTo>
                      <a:pt x="1661" y="480"/>
                    </a:lnTo>
                    <a:lnTo>
                      <a:pt x="1607" y="384"/>
                    </a:lnTo>
                    <a:lnTo>
                      <a:pt x="1494" y="384"/>
                    </a:lnTo>
                    <a:lnTo>
                      <a:pt x="1439" y="478"/>
                    </a:lnTo>
                    <a:lnTo>
                      <a:pt x="1384" y="384"/>
                    </a:lnTo>
                    <a:close/>
                    <a:moveTo>
                      <a:pt x="1827" y="384"/>
                    </a:moveTo>
                    <a:lnTo>
                      <a:pt x="1717" y="384"/>
                    </a:lnTo>
                    <a:lnTo>
                      <a:pt x="1661" y="480"/>
                    </a:lnTo>
                    <a:lnTo>
                      <a:pt x="1717" y="576"/>
                    </a:lnTo>
                    <a:lnTo>
                      <a:pt x="1827" y="576"/>
                    </a:lnTo>
                    <a:lnTo>
                      <a:pt x="1884" y="480"/>
                    </a:lnTo>
                    <a:lnTo>
                      <a:pt x="1827" y="384"/>
                    </a:lnTo>
                    <a:close/>
                    <a:moveTo>
                      <a:pt x="2050" y="384"/>
                    </a:moveTo>
                    <a:lnTo>
                      <a:pt x="1940" y="384"/>
                    </a:lnTo>
                    <a:lnTo>
                      <a:pt x="1884" y="480"/>
                    </a:lnTo>
                    <a:lnTo>
                      <a:pt x="1940" y="576"/>
                    </a:lnTo>
                    <a:lnTo>
                      <a:pt x="2050" y="576"/>
                    </a:lnTo>
                    <a:lnTo>
                      <a:pt x="2107" y="480"/>
                    </a:lnTo>
                    <a:lnTo>
                      <a:pt x="2050" y="384"/>
                    </a:lnTo>
                    <a:close/>
                    <a:moveTo>
                      <a:pt x="386" y="579"/>
                    </a:moveTo>
                    <a:lnTo>
                      <a:pt x="276" y="579"/>
                    </a:lnTo>
                    <a:lnTo>
                      <a:pt x="220" y="675"/>
                    </a:lnTo>
                    <a:lnTo>
                      <a:pt x="276" y="771"/>
                    </a:lnTo>
                    <a:lnTo>
                      <a:pt x="386" y="771"/>
                    </a:lnTo>
                    <a:lnTo>
                      <a:pt x="443" y="675"/>
                    </a:lnTo>
                    <a:lnTo>
                      <a:pt x="386" y="579"/>
                    </a:lnTo>
                    <a:close/>
                    <a:moveTo>
                      <a:pt x="609" y="579"/>
                    </a:moveTo>
                    <a:lnTo>
                      <a:pt x="499" y="579"/>
                    </a:lnTo>
                    <a:lnTo>
                      <a:pt x="443" y="675"/>
                    </a:lnTo>
                    <a:lnTo>
                      <a:pt x="499" y="771"/>
                    </a:lnTo>
                    <a:lnTo>
                      <a:pt x="609" y="771"/>
                    </a:lnTo>
                    <a:lnTo>
                      <a:pt x="664" y="677"/>
                    </a:lnTo>
                    <a:lnTo>
                      <a:pt x="719" y="771"/>
                    </a:lnTo>
                    <a:lnTo>
                      <a:pt x="829" y="771"/>
                    </a:lnTo>
                    <a:lnTo>
                      <a:pt x="886" y="675"/>
                    </a:lnTo>
                    <a:lnTo>
                      <a:pt x="829" y="579"/>
                    </a:lnTo>
                    <a:lnTo>
                      <a:pt x="719" y="579"/>
                    </a:lnTo>
                    <a:lnTo>
                      <a:pt x="664" y="672"/>
                    </a:lnTo>
                    <a:lnTo>
                      <a:pt x="609" y="579"/>
                    </a:lnTo>
                    <a:close/>
                    <a:moveTo>
                      <a:pt x="276" y="771"/>
                    </a:moveTo>
                    <a:lnTo>
                      <a:pt x="166" y="771"/>
                    </a:lnTo>
                    <a:lnTo>
                      <a:pt x="110" y="867"/>
                    </a:lnTo>
                    <a:lnTo>
                      <a:pt x="166" y="962"/>
                    </a:lnTo>
                    <a:lnTo>
                      <a:pt x="276" y="962"/>
                    </a:lnTo>
                    <a:lnTo>
                      <a:pt x="333" y="867"/>
                    </a:lnTo>
                    <a:lnTo>
                      <a:pt x="276" y="771"/>
                    </a:lnTo>
                    <a:close/>
                    <a:moveTo>
                      <a:pt x="499" y="771"/>
                    </a:moveTo>
                    <a:lnTo>
                      <a:pt x="389" y="771"/>
                    </a:lnTo>
                    <a:lnTo>
                      <a:pt x="333" y="867"/>
                    </a:lnTo>
                    <a:lnTo>
                      <a:pt x="389" y="962"/>
                    </a:lnTo>
                    <a:lnTo>
                      <a:pt x="499" y="962"/>
                    </a:lnTo>
                    <a:lnTo>
                      <a:pt x="554" y="869"/>
                    </a:lnTo>
                    <a:lnTo>
                      <a:pt x="609" y="962"/>
                    </a:lnTo>
                    <a:lnTo>
                      <a:pt x="719" y="962"/>
                    </a:lnTo>
                    <a:lnTo>
                      <a:pt x="776" y="867"/>
                    </a:lnTo>
                    <a:lnTo>
                      <a:pt x="719" y="771"/>
                    </a:lnTo>
                    <a:lnTo>
                      <a:pt x="609" y="771"/>
                    </a:lnTo>
                    <a:lnTo>
                      <a:pt x="554" y="864"/>
                    </a:lnTo>
                    <a:lnTo>
                      <a:pt x="499" y="771"/>
                    </a:lnTo>
                    <a:close/>
                    <a:moveTo>
                      <a:pt x="1162" y="771"/>
                    </a:moveTo>
                    <a:lnTo>
                      <a:pt x="1052" y="771"/>
                    </a:lnTo>
                    <a:lnTo>
                      <a:pt x="996" y="867"/>
                    </a:lnTo>
                    <a:lnTo>
                      <a:pt x="1052" y="962"/>
                    </a:lnTo>
                    <a:lnTo>
                      <a:pt x="1162" y="962"/>
                    </a:lnTo>
                    <a:lnTo>
                      <a:pt x="1219" y="867"/>
                    </a:lnTo>
                    <a:lnTo>
                      <a:pt x="1162" y="771"/>
                    </a:lnTo>
                    <a:close/>
                    <a:moveTo>
                      <a:pt x="1384" y="771"/>
                    </a:moveTo>
                    <a:lnTo>
                      <a:pt x="1274" y="771"/>
                    </a:lnTo>
                    <a:lnTo>
                      <a:pt x="1219" y="867"/>
                    </a:lnTo>
                    <a:lnTo>
                      <a:pt x="1274" y="962"/>
                    </a:lnTo>
                    <a:lnTo>
                      <a:pt x="1384" y="962"/>
                    </a:lnTo>
                    <a:lnTo>
                      <a:pt x="1439" y="869"/>
                    </a:lnTo>
                    <a:lnTo>
                      <a:pt x="1494" y="962"/>
                    </a:lnTo>
                    <a:lnTo>
                      <a:pt x="1604" y="962"/>
                    </a:lnTo>
                    <a:lnTo>
                      <a:pt x="1661" y="867"/>
                    </a:lnTo>
                    <a:lnTo>
                      <a:pt x="1607" y="771"/>
                    </a:lnTo>
                    <a:lnTo>
                      <a:pt x="1494" y="771"/>
                    </a:lnTo>
                    <a:lnTo>
                      <a:pt x="1439" y="864"/>
                    </a:lnTo>
                    <a:lnTo>
                      <a:pt x="1384" y="771"/>
                    </a:lnTo>
                    <a:close/>
                    <a:moveTo>
                      <a:pt x="1827" y="771"/>
                    </a:moveTo>
                    <a:lnTo>
                      <a:pt x="1717" y="771"/>
                    </a:lnTo>
                    <a:lnTo>
                      <a:pt x="1661" y="867"/>
                    </a:lnTo>
                    <a:lnTo>
                      <a:pt x="1717" y="962"/>
                    </a:lnTo>
                    <a:lnTo>
                      <a:pt x="1827" y="962"/>
                    </a:lnTo>
                    <a:lnTo>
                      <a:pt x="1884" y="867"/>
                    </a:lnTo>
                    <a:lnTo>
                      <a:pt x="1827" y="771"/>
                    </a:lnTo>
                    <a:close/>
                    <a:moveTo>
                      <a:pt x="2050" y="771"/>
                    </a:moveTo>
                    <a:lnTo>
                      <a:pt x="1940" y="771"/>
                    </a:lnTo>
                    <a:lnTo>
                      <a:pt x="1884" y="867"/>
                    </a:lnTo>
                    <a:lnTo>
                      <a:pt x="1940" y="962"/>
                    </a:lnTo>
                    <a:lnTo>
                      <a:pt x="2050" y="962"/>
                    </a:lnTo>
                    <a:lnTo>
                      <a:pt x="2107" y="867"/>
                    </a:lnTo>
                    <a:lnTo>
                      <a:pt x="2050" y="771"/>
                    </a:lnTo>
                    <a:close/>
                    <a:moveTo>
                      <a:pt x="2273" y="771"/>
                    </a:moveTo>
                    <a:lnTo>
                      <a:pt x="2163" y="771"/>
                    </a:lnTo>
                    <a:lnTo>
                      <a:pt x="2107" y="867"/>
                    </a:lnTo>
                    <a:lnTo>
                      <a:pt x="2163" y="962"/>
                    </a:lnTo>
                    <a:lnTo>
                      <a:pt x="2273" y="962"/>
                    </a:lnTo>
                    <a:lnTo>
                      <a:pt x="2330" y="867"/>
                    </a:lnTo>
                    <a:lnTo>
                      <a:pt x="2273" y="771"/>
                    </a:lnTo>
                    <a:close/>
                    <a:moveTo>
                      <a:pt x="386" y="962"/>
                    </a:moveTo>
                    <a:lnTo>
                      <a:pt x="276" y="962"/>
                    </a:lnTo>
                    <a:lnTo>
                      <a:pt x="221" y="1056"/>
                    </a:lnTo>
                    <a:lnTo>
                      <a:pt x="166" y="962"/>
                    </a:lnTo>
                    <a:lnTo>
                      <a:pt x="56" y="962"/>
                    </a:lnTo>
                    <a:lnTo>
                      <a:pt x="0" y="1058"/>
                    </a:lnTo>
                    <a:lnTo>
                      <a:pt x="56" y="1153"/>
                    </a:lnTo>
                    <a:lnTo>
                      <a:pt x="166" y="1153"/>
                    </a:lnTo>
                    <a:lnTo>
                      <a:pt x="221" y="1061"/>
                    </a:lnTo>
                    <a:lnTo>
                      <a:pt x="276" y="1153"/>
                    </a:lnTo>
                    <a:lnTo>
                      <a:pt x="386" y="1153"/>
                    </a:lnTo>
                    <a:lnTo>
                      <a:pt x="443" y="1058"/>
                    </a:lnTo>
                    <a:lnTo>
                      <a:pt x="386" y="962"/>
                    </a:lnTo>
                    <a:close/>
                    <a:moveTo>
                      <a:pt x="609" y="962"/>
                    </a:moveTo>
                    <a:lnTo>
                      <a:pt x="499" y="962"/>
                    </a:lnTo>
                    <a:lnTo>
                      <a:pt x="443" y="1058"/>
                    </a:lnTo>
                    <a:lnTo>
                      <a:pt x="499" y="1153"/>
                    </a:lnTo>
                    <a:lnTo>
                      <a:pt x="609" y="1153"/>
                    </a:lnTo>
                    <a:lnTo>
                      <a:pt x="666" y="1058"/>
                    </a:lnTo>
                    <a:lnTo>
                      <a:pt x="609" y="962"/>
                    </a:lnTo>
                    <a:close/>
                    <a:moveTo>
                      <a:pt x="1274" y="962"/>
                    </a:moveTo>
                    <a:lnTo>
                      <a:pt x="1165" y="962"/>
                    </a:lnTo>
                    <a:lnTo>
                      <a:pt x="1109" y="1058"/>
                    </a:lnTo>
                    <a:lnTo>
                      <a:pt x="1165" y="1153"/>
                    </a:lnTo>
                    <a:lnTo>
                      <a:pt x="1274" y="1153"/>
                    </a:lnTo>
                    <a:lnTo>
                      <a:pt x="1329" y="1061"/>
                    </a:lnTo>
                    <a:lnTo>
                      <a:pt x="1384" y="1153"/>
                    </a:lnTo>
                    <a:lnTo>
                      <a:pt x="1494" y="1153"/>
                    </a:lnTo>
                    <a:lnTo>
                      <a:pt x="1551" y="1058"/>
                    </a:lnTo>
                    <a:lnTo>
                      <a:pt x="1494" y="962"/>
                    </a:lnTo>
                    <a:lnTo>
                      <a:pt x="1384" y="962"/>
                    </a:lnTo>
                    <a:lnTo>
                      <a:pt x="1329" y="1056"/>
                    </a:lnTo>
                    <a:lnTo>
                      <a:pt x="1274" y="962"/>
                    </a:lnTo>
                    <a:close/>
                    <a:moveTo>
                      <a:pt x="1052" y="962"/>
                    </a:moveTo>
                    <a:lnTo>
                      <a:pt x="942" y="962"/>
                    </a:lnTo>
                    <a:lnTo>
                      <a:pt x="886" y="1058"/>
                    </a:lnTo>
                    <a:lnTo>
                      <a:pt x="942" y="1153"/>
                    </a:lnTo>
                    <a:lnTo>
                      <a:pt x="1052" y="1153"/>
                    </a:lnTo>
                    <a:lnTo>
                      <a:pt x="1109" y="1058"/>
                    </a:lnTo>
                    <a:lnTo>
                      <a:pt x="1052" y="962"/>
                    </a:lnTo>
                    <a:close/>
                    <a:moveTo>
                      <a:pt x="1717" y="962"/>
                    </a:moveTo>
                    <a:lnTo>
                      <a:pt x="1607" y="962"/>
                    </a:lnTo>
                    <a:lnTo>
                      <a:pt x="1551" y="1058"/>
                    </a:lnTo>
                    <a:lnTo>
                      <a:pt x="1607" y="1153"/>
                    </a:lnTo>
                    <a:lnTo>
                      <a:pt x="1717" y="1153"/>
                    </a:lnTo>
                    <a:lnTo>
                      <a:pt x="1774" y="1058"/>
                    </a:lnTo>
                    <a:lnTo>
                      <a:pt x="1717" y="962"/>
                    </a:lnTo>
                    <a:close/>
                    <a:moveTo>
                      <a:pt x="1940" y="962"/>
                    </a:moveTo>
                    <a:lnTo>
                      <a:pt x="1830" y="962"/>
                    </a:lnTo>
                    <a:lnTo>
                      <a:pt x="1774" y="1058"/>
                    </a:lnTo>
                    <a:lnTo>
                      <a:pt x="1830" y="1153"/>
                    </a:lnTo>
                    <a:lnTo>
                      <a:pt x="1940" y="1153"/>
                    </a:lnTo>
                    <a:lnTo>
                      <a:pt x="1995" y="1061"/>
                    </a:lnTo>
                    <a:lnTo>
                      <a:pt x="2050" y="1153"/>
                    </a:lnTo>
                    <a:lnTo>
                      <a:pt x="2160" y="1153"/>
                    </a:lnTo>
                    <a:lnTo>
                      <a:pt x="2217" y="1058"/>
                    </a:lnTo>
                    <a:lnTo>
                      <a:pt x="2160" y="962"/>
                    </a:lnTo>
                    <a:lnTo>
                      <a:pt x="2050" y="962"/>
                    </a:lnTo>
                    <a:lnTo>
                      <a:pt x="1995" y="1056"/>
                    </a:lnTo>
                    <a:lnTo>
                      <a:pt x="1940" y="962"/>
                    </a:lnTo>
                    <a:close/>
                    <a:moveTo>
                      <a:pt x="2383" y="962"/>
                    </a:moveTo>
                    <a:lnTo>
                      <a:pt x="2273" y="962"/>
                    </a:lnTo>
                    <a:lnTo>
                      <a:pt x="2217" y="1058"/>
                    </a:lnTo>
                    <a:lnTo>
                      <a:pt x="2273" y="1153"/>
                    </a:lnTo>
                    <a:lnTo>
                      <a:pt x="2383" y="1153"/>
                    </a:lnTo>
                    <a:lnTo>
                      <a:pt x="2440" y="1058"/>
                    </a:lnTo>
                    <a:lnTo>
                      <a:pt x="2383" y="962"/>
                    </a:lnTo>
                    <a:close/>
                    <a:moveTo>
                      <a:pt x="276" y="1156"/>
                    </a:moveTo>
                    <a:lnTo>
                      <a:pt x="166" y="1156"/>
                    </a:lnTo>
                    <a:lnTo>
                      <a:pt x="110" y="1252"/>
                    </a:lnTo>
                    <a:lnTo>
                      <a:pt x="166" y="1348"/>
                    </a:lnTo>
                    <a:lnTo>
                      <a:pt x="276" y="1348"/>
                    </a:lnTo>
                    <a:lnTo>
                      <a:pt x="333" y="1252"/>
                    </a:lnTo>
                    <a:lnTo>
                      <a:pt x="276" y="1156"/>
                    </a:lnTo>
                    <a:close/>
                    <a:moveTo>
                      <a:pt x="499" y="1156"/>
                    </a:moveTo>
                    <a:lnTo>
                      <a:pt x="389" y="1156"/>
                    </a:lnTo>
                    <a:lnTo>
                      <a:pt x="333" y="1252"/>
                    </a:lnTo>
                    <a:lnTo>
                      <a:pt x="389" y="1348"/>
                    </a:lnTo>
                    <a:lnTo>
                      <a:pt x="499" y="1348"/>
                    </a:lnTo>
                    <a:lnTo>
                      <a:pt x="554" y="1254"/>
                    </a:lnTo>
                    <a:lnTo>
                      <a:pt x="609" y="1348"/>
                    </a:lnTo>
                    <a:lnTo>
                      <a:pt x="719" y="1348"/>
                    </a:lnTo>
                    <a:lnTo>
                      <a:pt x="776" y="1252"/>
                    </a:lnTo>
                    <a:lnTo>
                      <a:pt x="719" y="1156"/>
                    </a:lnTo>
                    <a:lnTo>
                      <a:pt x="609" y="1156"/>
                    </a:lnTo>
                    <a:lnTo>
                      <a:pt x="554" y="1250"/>
                    </a:lnTo>
                    <a:lnTo>
                      <a:pt x="499" y="1156"/>
                    </a:lnTo>
                    <a:close/>
                    <a:moveTo>
                      <a:pt x="1384" y="1156"/>
                    </a:moveTo>
                    <a:lnTo>
                      <a:pt x="1274" y="1156"/>
                    </a:lnTo>
                    <a:lnTo>
                      <a:pt x="1219" y="1252"/>
                    </a:lnTo>
                    <a:lnTo>
                      <a:pt x="1274" y="1348"/>
                    </a:lnTo>
                    <a:lnTo>
                      <a:pt x="1384" y="1348"/>
                    </a:lnTo>
                    <a:lnTo>
                      <a:pt x="1439" y="1254"/>
                    </a:lnTo>
                    <a:lnTo>
                      <a:pt x="1494" y="1348"/>
                    </a:lnTo>
                    <a:lnTo>
                      <a:pt x="1604" y="1348"/>
                    </a:lnTo>
                    <a:lnTo>
                      <a:pt x="1661" y="1252"/>
                    </a:lnTo>
                    <a:lnTo>
                      <a:pt x="1607" y="1156"/>
                    </a:lnTo>
                    <a:lnTo>
                      <a:pt x="1494" y="1156"/>
                    </a:lnTo>
                    <a:lnTo>
                      <a:pt x="1439" y="1250"/>
                    </a:lnTo>
                    <a:lnTo>
                      <a:pt x="1384" y="1156"/>
                    </a:lnTo>
                    <a:close/>
                    <a:moveTo>
                      <a:pt x="1162" y="1156"/>
                    </a:moveTo>
                    <a:lnTo>
                      <a:pt x="1052" y="1156"/>
                    </a:lnTo>
                    <a:lnTo>
                      <a:pt x="996" y="1252"/>
                    </a:lnTo>
                    <a:lnTo>
                      <a:pt x="1052" y="1348"/>
                    </a:lnTo>
                    <a:lnTo>
                      <a:pt x="1162" y="1348"/>
                    </a:lnTo>
                    <a:lnTo>
                      <a:pt x="1219" y="1252"/>
                    </a:lnTo>
                    <a:lnTo>
                      <a:pt x="1162" y="1156"/>
                    </a:lnTo>
                    <a:close/>
                    <a:moveTo>
                      <a:pt x="1827" y="1156"/>
                    </a:moveTo>
                    <a:lnTo>
                      <a:pt x="1717" y="1156"/>
                    </a:lnTo>
                    <a:lnTo>
                      <a:pt x="1661" y="1252"/>
                    </a:lnTo>
                    <a:lnTo>
                      <a:pt x="1717" y="1348"/>
                    </a:lnTo>
                    <a:lnTo>
                      <a:pt x="1827" y="1348"/>
                    </a:lnTo>
                    <a:lnTo>
                      <a:pt x="1884" y="1252"/>
                    </a:lnTo>
                    <a:lnTo>
                      <a:pt x="1827" y="1156"/>
                    </a:lnTo>
                    <a:close/>
                    <a:moveTo>
                      <a:pt x="2050" y="1156"/>
                    </a:moveTo>
                    <a:lnTo>
                      <a:pt x="1940" y="1156"/>
                    </a:lnTo>
                    <a:lnTo>
                      <a:pt x="1884" y="1252"/>
                    </a:lnTo>
                    <a:lnTo>
                      <a:pt x="1940" y="1348"/>
                    </a:lnTo>
                    <a:lnTo>
                      <a:pt x="2050" y="1348"/>
                    </a:lnTo>
                    <a:lnTo>
                      <a:pt x="2107" y="1252"/>
                    </a:lnTo>
                    <a:lnTo>
                      <a:pt x="2050" y="1156"/>
                    </a:lnTo>
                    <a:close/>
                    <a:moveTo>
                      <a:pt x="2273" y="1156"/>
                    </a:moveTo>
                    <a:lnTo>
                      <a:pt x="2163" y="1156"/>
                    </a:lnTo>
                    <a:lnTo>
                      <a:pt x="2107" y="1252"/>
                    </a:lnTo>
                    <a:lnTo>
                      <a:pt x="2163" y="1348"/>
                    </a:lnTo>
                    <a:lnTo>
                      <a:pt x="2273" y="1348"/>
                    </a:lnTo>
                    <a:lnTo>
                      <a:pt x="2330" y="1252"/>
                    </a:lnTo>
                    <a:lnTo>
                      <a:pt x="2273" y="1156"/>
                    </a:lnTo>
                    <a:close/>
                    <a:moveTo>
                      <a:pt x="386" y="1348"/>
                    </a:moveTo>
                    <a:lnTo>
                      <a:pt x="276" y="1348"/>
                    </a:lnTo>
                    <a:lnTo>
                      <a:pt x="220" y="1444"/>
                    </a:lnTo>
                    <a:lnTo>
                      <a:pt x="276" y="1540"/>
                    </a:lnTo>
                    <a:lnTo>
                      <a:pt x="386" y="1540"/>
                    </a:lnTo>
                    <a:lnTo>
                      <a:pt x="443" y="1444"/>
                    </a:lnTo>
                    <a:lnTo>
                      <a:pt x="386" y="1348"/>
                    </a:lnTo>
                    <a:close/>
                    <a:moveTo>
                      <a:pt x="609" y="1348"/>
                    </a:moveTo>
                    <a:lnTo>
                      <a:pt x="499" y="1348"/>
                    </a:lnTo>
                    <a:lnTo>
                      <a:pt x="443" y="1444"/>
                    </a:lnTo>
                    <a:lnTo>
                      <a:pt x="499" y="1540"/>
                    </a:lnTo>
                    <a:lnTo>
                      <a:pt x="609" y="1540"/>
                    </a:lnTo>
                    <a:lnTo>
                      <a:pt x="664" y="1446"/>
                    </a:lnTo>
                    <a:lnTo>
                      <a:pt x="719" y="1540"/>
                    </a:lnTo>
                    <a:lnTo>
                      <a:pt x="829" y="1540"/>
                    </a:lnTo>
                    <a:lnTo>
                      <a:pt x="886" y="1444"/>
                    </a:lnTo>
                    <a:lnTo>
                      <a:pt x="829" y="1348"/>
                    </a:lnTo>
                    <a:lnTo>
                      <a:pt x="719" y="1348"/>
                    </a:lnTo>
                    <a:lnTo>
                      <a:pt x="664" y="1442"/>
                    </a:lnTo>
                    <a:lnTo>
                      <a:pt x="609" y="1348"/>
                    </a:lnTo>
                    <a:close/>
                    <a:moveTo>
                      <a:pt x="1717" y="1348"/>
                    </a:moveTo>
                    <a:lnTo>
                      <a:pt x="1607" y="1348"/>
                    </a:lnTo>
                    <a:lnTo>
                      <a:pt x="1551" y="1444"/>
                    </a:lnTo>
                    <a:lnTo>
                      <a:pt x="1607" y="1540"/>
                    </a:lnTo>
                    <a:lnTo>
                      <a:pt x="1717" y="1540"/>
                    </a:lnTo>
                    <a:lnTo>
                      <a:pt x="1774" y="1444"/>
                    </a:lnTo>
                    <a:lnTo>
                      <a:pt x="1717" y="1348"/>
                    </a:lnTo>
                    <a:close/>
                    <a:moveTo>
                      <a:pt x="1940" y="1348"/>
                    </a:moveTo>
                    <a:lnTo>
                      <a:pt x="1830" y="1348"/>
                    </a:lnTo>
                    <a:lnTo>
                      <a:pt x="1774" y="1444"/>
                    </a:lnTo>
                    <a:lnTo>
                      <a:pt x="1830" y="1540"/>
                    </a:lnTo>
                    <a:lnTo>
                      <a:pt x="1940" y="1540"/>
                    </a:lnTo>
                    <a:lnTo>
                      <a:pt x="1995" y="1446"/>
                    </a:lnTo>
                    <a:lnTo>
                      <a:pt x="2050" y="1540"/>
                    </a:lnTo>
                    <a:lnTo>
                      <a:pt x="2160" y="1540"/>
                    </a:lnTo>
                    <a:lnTo>
                      <a:pt x="2217" y="1444"/>
                    </a:lnTo>
                    <a:lnTo>
                      <a:pt x="2160" y="1348"/>
                    </a:lnTo>
                    <a:lnTo>
                      <a:pt x="2050" y="1348"/>
                    </a:lnTo>
                    <a:lnTo>
                      <a:pt x="1995" y="1442"/>
                    </a:lnTo>
                    <a:lnTo>
                      <a:pt x="1940" y="1348"/>
                    </a:lnTo>
                    <a:close/>
                    <a:moveTo>
                      <a:pt x="499" y="1540"/>
                    </a:moveTo>
                    <a:lnTo>
                      <a:pt x="389" y="1540"/>
                    </a:lnTo>
                    <a:lnTo>
                      <a:pt x="333" y="1636"/>
                    </a:lnTo>
                    <a:lnTo>
                      <a:pt x="389" y="1732"/>
                    </a:lnTo>
                    <a:lnTo>
                      <a:pt x="499" y="1732"/>
                    </a:lnTo>
                    <a:lnTo>
                      <a:pt x="554" y="1638"/>
                    </a:lnTo>
                    <a:lnTo>
                      <a:pt x="609" y="1732"/>
                    </a:lnTo>
                    <a:lnTo>
                      <a:pt x="719" y="1732"/>
                    </a:lnTo>
                    <a:lnTo>
                      <a:pt x="776" y="1636"/>
                    </a:lnTo>
                    <a:lnTo>
                      <a:pt x="719" y="1540"/>
                    </a:lnTo>
                    <a:lnTo>
                      <a:pt x="609" y="1540"/>
                    </a:lnTo>
                    <a:lnTo>
                      <a:pt x="554" y="1633"/>
                    </a:lnTo>
                    <a:lnTo>
                      <a:pt x="499" y="1540"/>
                    </a:lnTo>
                    <a:close/>
                    <a:moveTo>
                      <a:pt x="942" y="1540"/>
                    </a:moveTo>
                    <a:lnTo>
                      <a:pt x="832" y="1540"/>
                    </a:lnTo>
                    <a:lnTo>
                      <a:pt x="776" y="1636"/>
                    </a:lnTo>
                    <a:lnTo>
                      <a:pt x="832" y="1732"/>
                    </a:lnTo>
                    <a:lnTo>
                      <a:pt x="942" y="1732"/>
                    </a:lnTo>
                    <a:lnTo>
                      <a:pt x="997" y="1638"/>
                    </a:lnTo>
                    <a:lnTo>
                      <a:pt x="1052" y="1732"/>
                    </a:lnTo>
                    <a:lnTo>
                      <a:pt x="1162" y="1732"/>
                    </a:lnTo>
                    <a:lnTo>
                      <a:pt x="1219" y="1636"/>
                    </a:lnTo>
                    <a:lnTo>
                      <a:pt x="1162" y="1540"/>
                    </a:lnTo>
                    <a:lnTo>
                      <a:pt x="1052" y="1540"/>
                    </a:lnTo>
                    <a:lnTo>
                      <a:pt x="997" y="1633"/>
                    </a:lnTo>
                    <a:lnTo>
                      <a:pt x="942" y="1540"/>
                    </a:lnTo>
                    <a:close/>
                    <a:moveTo>
                      <a:pt x="1384" y="1540"/>
                    </a:moveTo>
                    <a:lnTo>
                      <a:pt x="1274" y="1540"/>
                    </a:lnTo>
                    <a:lnTo>
                      <a:pt x="1219" y="1636"/>
                    </a:lnTo>
                    <a:lnTo>
                      <a:pt x="1274" y="1732"/>
                    </a:lnTo>
                    <a:lnTo>
                      <a:pt x="1384" y="1732"/>
                    </a:lnTo>
                    <a:lnTo>
                      <a:pt x="1439" y="1638"/>
                    </a:lnTo>
                    <a:lnTo>
                      <a:pt x="1494" y="1732"/>
                    </a:lnTo>
                    <a:lnTo>
                      <a:pt x="1604" y="1732"/>
                    </a:lnTo>
                    <a:lnTo>
                      <a:pt x="1661" y="1636"/>
                    </a:lnTo>
                    <a:lnTo>
                      <a:pt x="1607" y="1540"/>
                    </a:lnTo>
                    <a:lnTo>
                      <a:pt x="1494" y="1540"/>
                    </a:lnTo>
                    <a:lnTo>
                      <a:pt x="1439" y="1633"/>
                    </a:lnTo>
                    <a:lnTo>
                      <a:pt x="1384" y="1540"/>
                    </a:lnTo>
                    <a:close/>
                    <a:moveTo>
                      <a:pt x="1827" y="1540"/>
                    </a:moveTo>
                    <a:lnTo>
                      <a:pt x="1717" y="1540"/>
                    </a:lnTo>
                    <a:lnTo>
                      <a:pt x="1661" y="1636"/>
                    </a:lnTo>
                    <a:lnTo>
                      <a:pt x="1717" y="1732"/>
                    </a:lnTo>
                    <a:lnTo>
                      <a:pt x="1827" y="1732"/>
                    </a:lnTo>
                    <a:lnTo>
                      <a:pt x="1884" y="1636"/>
                    </a:lnTo>
                    <a:lnTo>
                      <a:pt x="1827" y="1540"/>
                    </a:lnTo>
                    <a:close/>
                    <a:moveTo>
                      <a:pt x="2050" y="1540"/>
                    </a:moveTo>
                    <a:lnTo>
                      <a:pt x="1940" y="1540"/>
                    </a:lnTo>
                    <a:lnTo>
                      <a:pt x="1884" y="1636"/>
                    </a:lnTo>
                    <a:lnTo>
                      <a:pt x="1940" y="1732"/>
                    </a:lnTo>
                    <a:lnTo>
                      <a:pt x="2050" y="1732"/>
                    </a:lnTo>
                    <a:lnTo>
                      <a:pt x="2107" y="1636"/>
                    </a:lnTo>
                    <a:lnTo>
                      <a:pt x="2050" y="1540"/>
                    </a:lnTo>
                    <a:close/>
                    <a:moveTo>
                      <a:pt x="609" y="1732"/>
                    </a:moveTo>
                    <a:lnTo>
                      <a:pt x="499" y="1732"/>
                    </a:lnTo>
                    <a:lnTo>
                      <a:pt x="443" y="1828"/>
                    </a:lnTo>
                    <a:lnTo>
                      <a:pt x="499" y="1924"/>
                    </a:lnTo>
                    <a:lnTo>
                      <a:pt x="609" y="1924"/>
                    </a:lnTo>
                    <a:lnTo>
                      <a:pt x="664" y="1830"/>
                    </a:lnTo>
                    <a:lnTo>
                      <a:pt x="719" y="1924"/>
                    </a:lnTo>
                    <a:lnTo>
                      <a:pt x="829" y="1924"/>
                    </a:lnTo>
                    <a:lnTo>
                      <a:pt x="886" y="1828"/>
                    </a:lnTo>
                    <a:lnTo>
                      <a:pt x="829" y="1732"/>
                    </a:lnTo>
                    <a:lnTo>
                      <a:pt x="719" y="1732"/>
                    </a:lnTo>
                    <a:lnTo>
                      <a:pt x="664" y="1825"/>
                    </a:lnTo>
                    <a:lnTo>
                      <a:pt x="609" y="1732"/>
                    </a:lnTo>
                    <a:close/>
                    <a:moveTo>
                      <a:pt x="1052" y="1732"/>
                    </a:moveTo>
                    <a:lnTo>
                      <a:pt x="942" y="1732"/>
                    </a:lnTo>
                    <a:lnTo>
                      <a:pt x="886" y="1828"/>
                    </a:lnTo>
                    <a:lnTo>
                      <a:pt x="942" y="1924"/>
                    </a:lnTo>
                    <a:lnTo>
                      <a:pt x="1052" y="1924"/>
                    </a:lnTo>
                    <a:lnTo>
                      <a:pt x="1109" y="1828"/>
                    </a:lnTo>
                    <a:lnTo>
                      <a:pt x="1052" y="1732"/>
                    </a:lnTo>
                    <a:close/>
                    <a:moveTo>
                      <a:pt x="1274" y="1732"/>
                    </a:moveTo>
                    <a:lnTo>
                      <a:pt x="1165" y="1732"/>
                    </a:lnTo>
                    <a:lnTo>
                      <a:pt x="1109" y="1828"/>
                    </a:lnTo>
                    <a:lnTo>
                      <a:pt x="1165" y="1924"/>
                    </a:lnTo>
                    <a:lnTo>
                      <a:pt x="1274" y="1924"/>
                    </a:lnTo>
                    <a:lnTo>
                      <a:pt x="1329" y="1830"/>
                    </a:lnTo>
                    <a:lnTo>
                      <a:pt x="1384" y="1924"/>
                    </a:lnTo>
                    <a:lnTo>
                      <a:pt x="1494" y="1924"/>
                    </a:lnTo>
                    <a:lnTo>
                      <a:pt x="1551" y="1828"/>
                    </a:lnTo>
                    <a:lnTo>
                      <a:pt x="1494" y="1732"/>
                    </a:lnTo>
                    <a:lnTo>
                      <a:pt x="1384" y="1732"/>
                    </a:lnTo>
                    <a:lnTo>
                      <a:pt x="1329" y="1825"/>
                    </a:lnTo>
                    <a:lnTo>
                      <a:pt x="1274" y="1732"/>
                    </a:lnTo>
                    <a:close/>
                    <a:moveTo>
                      <a:pt x="1717" y="1732"/>
                    </a:moveTo>
                    <a:lnTo>
                      <a:pt x="1607" y="1732"/>
                    </a:lnTo>
                    <a:lnTo>
                      <a:pt x="1551" y="1828"/>
                    </a:lnTo>
                    <a:lnTo>
                      <a:pt x="1607" y="1924"/>
                    </a:lnTo>
                    <a:lnTo>
                      <a:pt x="1717" y="1924"/>
                    </a:lnTo>
                    <a:lnTo>
                      <a:pt x="1774" y="1828"/>
                    </a:lnTo>
                    <a:lnTo>
                      <a:pt x="1717" y="1732"/>
                    </a:lnTo>
                    <a:close/>
                    <a:moveTo>
                      <a:pt x="1940" y="1732"/>
                    </a:moveTo>
                    <a:lnTo>
                      <a:pt x="1830" y="1732"/>
                    </a:lnTo>
                    <a:lnTo>
                      <a:pt x="1774" y="1828"/>
                    </a:lnTo>
                    <a:lnTo>
                      <a:pt x="1830" y="1924"/>
                    </a:lnTo>
                    <a:lnTo>
                      <a:pt x="1940" y="1924"/>
                    </a:lnTo>
                    <a:lnTo>
                      <a:pt x="1997" y="1828"/>
                    </a:lnTo>
                    <a:lnTo>
                      <a:pt x="1940" y="1732"/>
                    </a:lnTo>
                    <a:close/>
                    <a:moveTo>
                      <a:pt x="719" y="1927"/>
                    </a:moveTo>
                    <a:lnTo>
                      <a:pt x="609" y="1927"/>
                    </a:lnTo>
                    <a:lnTo>
                      <a:pt x="553" y="2022"/>
                    </a:lnTo>
                    <a:lnTo>
                      <a:pt x="609" y="2118"/>
                    </a:lnTo>
                    <a:lnTo>
                      <a:pt x="719" y="2118"/>
                    </a:lnTo>
                    <a:lnTo>
                      <a:pt x="776" y="2022"/>
                    </a:lnTo>
                    <a:lnTo>
                      <a:pt x="719" y="1927"/>
                    </a:lnTo>
                    <a:close/>
                    <a:moveTo>
                      <a:pt x="942" y="1927"/>
                    </a:moveTo>
                    <a:lnTo>
                      <a:pt x="832" y="1927"/>
                    </a:lnTo>
                    <a:lnTo>
                      <a:pt x="776" y="2022"/>
                    </a:lnTo>
                    <a:lnTo>
                      <a:pt x="832" y="2118"/>
                    </a:lnTo>
                    <a:lnTo>
                      <a:pt x="942" y="2118"/>
                    </a:lnTo>
                    <a:lnTo>
                      <a:pt x="997" y="2025"/>
                    </a:lnTo>
                    <a:lnTo>
                      <a:pt x="1052" y="2118"/>
                    </a:lnTo>
                    <a:lnTo>
                      <a:pt x="1162" y="2118"/>
                    </a:lnTo>
                    <a:lnTo>
                      <a:pt x="1219" y="2022"/>
                    </a:lnTo>
                    <a:lnTo>
                      <a:pt x="1162" y="1927"/>
                    </a:lnTo>
                    <a:lnTo>
                      <a:pt x="1052" y="1927"/>
                    </a:lnTo>
                    <a:lnTo>
                      <a:pt x="997" y="2020"/>
                    </a:lnTo>
                    <a:lnTo>
                      <a:pt x="942" y="1927"/>
                    </a:lnTo>
                    <a:close/>
                    <a:moveTo>
                      <a:pt x="1384" y="1927"/>
                    </a:moveTo>
                    <a:lnTo>
                      <a:pt x="1274" y="1927"/>
                    </a:lnTo>
                    <a:lnTo>
                      <a:pt x="1219" y="2022"/>
                    </a:lnTo>
                    <a:lnTo>
                      <a:pt x="1274" y="2118"/>
                    </a:lnTo>
                    <a:lnTo>
                      <a:pt x="1384" y="2118"/>
                    </a:lnTo>
                    <a:lnTo>
                      <a:pt x="1439" y="2025"/>
                    </a:lnTo>
                    <a:lnTo>
                      <a:pt x="1494" y="2118"/>
                    </a:lnTo>
                    <a:lnTo>
                      <a:pt x="1604" y="2118"/>
                    </a:lnTo>
                    <a:lnTo>
                      <a:pt x="1661" y="2022"/>
                    </a:lnTo>
                    <a:lnTo>
                      <a:pt x="1607" y="1927"/>
                    </a:lnTo>
                    <a:lnTo>
                      <a:pt x="1494" y="1927"/>
                    </a:lnTo>
                    <a:lnTo>
                      <a:pt x="1439" y="2020"/>
                    </a:lnTo>
                    <a:lnTo>
                      <a:pt x="1384" y="1927"/>
                    </a:lnTo>
                    <a:close/>
                    <a:moveTo>
                      <a:pt x="1827" y="1927"/>
                    </a:moveTo>
                    <a:lnTo>
                      <a:pt x="1717" y="1927"/>
                    </a:lnTo>
                    <a:lnTo>
                      <a:pt x="1661" y="2022"/>
                    </a:lnTo>
                    <a:lnTo>
                      <a:pt x="1717" y="2118"/>
                    </a:lnTo>
                    <a:lnTo>
                      <a:pt x="1827" y="2118"/>
                    </a:lnTo>
                    <a:lnTo>
                      <a:pt x="1884" y="2022"/>
                    </a:lnTo>
                    <a:lnTo>
                      <a:pt x="1827" y="192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37" name="Freeform 6">
                <a:extLst>
                  <a:ext uri="{FF2B5EF4-FFF2-40B4-BE49-F238E27FC236}">
                    <a16:creationId xmlns:a16="http://schemas.microsoft.com/office/drawing/2014/main" id="{29A2328D-35FE-471E-AC7A-2CD426A706E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59471" y="2009444"/>
                <a:ext cx="600798" cy="521828"/>
              </a:xfrm>
              <a:custGeom>
                <a:avLst/>
                <a:gdLst>
                  <a:gd name="T0" fmla="*/ 968 w 2484"/>
                  <a:gd name="T1" fmla="*/ 1621 h 2158"/>
                  <a:gd name="T2" fmla="*/ 1241 w 2484"/>
                  <a:gd name="T3" fmla="*/ 1348 h 2158"/>
                  <a:gd name="T4" fmla="*/ 1241 w 2484"/>
                  <a:gd name="T5" fmla="*/ 1348 h 2158"/>
                  <a:gd name="T6" fmla="*/ 1515 w 2484"/>
                  <a:gd name="T7" fmla="*/ 1621 h 2158"/>
                  <a:gd name="T8" fmla="*/ 1515 w 2484"/>
                  <a:gd name="T9" fmla="*/ 2157 h 2158"/>
                  <a:gd name="T10" fmla="*/ 2483 w 2484"/>
                  <a:gd name="T11" fmla="*/ 2157 h 2158"/>
                  <a:gd name="T12" fmla="*/ 1241 w 2484"/>
                  <a:gd name="T13" fmla="*/ 0 h 2158"/>
                  <a:gd name="T14" fmla="*/ 0 w 2484"/>
                  <a:gd name="T15" fmla="*/ 2157 h 2158"/>
                  <a:gd name="T16" fmla="*/ 968 w 2484"/>
                  <a:gd name="T17" fmla="*/ 2157 h 2158"/>
                  <a:gd name="T18" fmla="*/ 968 w 2484"/>
                  <a:gd name="T19" fmla="*/ 1621 h 2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84" h="2158">
                    <a:moveTo>
                      <a:pt x="968" y="1621"/>
                    </a:moveTo>
                    <a:cubicBezTo>
                      <a:pt x="968" y="1469"/>
                      <a:pt x="1089" y="1348"/>
                      <a:pt x="1241" y="1348"/>
                    </a:cubicBezTo>
                    <a:lnTo>
                      <a:pt x="1241" y="1348"/>
                    </a:lnTo>
                    <a:cubicBezTo>
                      <a:pt x="1394" y="1348"/>
                      <a:pt x="1515" y="1472"/>
                      <a:pt x="1515" y="1621"/>
                    </a:cubicBezTo>
                    <a:lnTo>
                      <a:pt x="1515" y="2157"/>
                    </a:lnTo>
                    <a:lnTo>
                      <a:pt x="2483" y="2157"/>
                    </a:lnTo>
                    <a:lnTo>
                      <a:pt x="1241" y="0"/>
                    </a:lnTo>
                    <a:lnTo>
                      <a:pt x="0" y="2157"/>
                    </a:lnTo>
                    <a:lnTo>
                      <a:pt x="968" y="2157"/>
                    </a:lnTo>
                    <a:lnTo>
                      <a:pt x="968" y="1621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38" name="Freeform 1">
                <a:extLst>
                  <a:ext uri="{FF2B5EF4-FFF2-40B4-BE49-F238E27FC236}">
                    <a16:creationId xmlns:a16="http://schemas.microsoft.com/office/drawing/2014/main" id="{3E9570F2-1B72-4625-90E6-72A8AF420C8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55503" y="2005176"/>
                <a:ext cx="153840" cy="541092"/>
              </a:xfrm>
              <a:custGeom>
                <a:avLst/>
                <a:gdLst>
                  <a:gd name="T0" fmla="*/ 315 w 638"/>
                  <a:gd name="T1" fmla="*/ 0 h 2248"/>
                  <a:gd name="T2" fmla="*/ 0 w 638"/>
                  <a:gd name="T3" fmla="*/ 386 h 2248"/>
                  <a:gd name="T4" fmla="*/ 61 w 638"/>
                  <a:gd name="T5" fmla="*/ 496 h 2248"/>
                  <a:gd name="T6" fmla="*/ 1 w 638"/>
                  <a:gd name="T7" fmla="*/ 596 h 2248"/>
                  <a:gd name="T8" fmla="*/ 20 w 638"/>
                  <a:gd name="T9" fmla="*/ 870 h 2248"/>
                  <a:gd name="T10" fmla="*/ 18 w 638"/>
                  <a:gd name="T11" fmla="*/ 962 h 2248"/>
                  <a:gd name="T12" fmla="*/ 0 w 638"/>
                  <a:gd name="T13" fmla="*/ 1222 h 2248"/>
                  <a:gd name="T14" fmla="*/ 61 w 638"/>
                  <a:gd name="T15" fmla="*/ 1332 h 2248"/>
                  <a:gd name="T16" fmla="*/ 1 w 638"/>
                  <a:gd name="T17" fmla="*/ 1432 h 2248"/>
                  <a:gd name="T18" fmla="*/ 20 w 638"/>
                  <a:gd name="T19" fmla="*/ 1705 h 2248"/>
                  <a:gd name="T20" fmla="*/ 20 w 638"/>
                  <a:gd name="T21" fmla="*/ 1797 h 2248"/>
                  <a:gd name="T22" fmla="*/ 2 w 638"/>
                  <a:gd name="T23" fmla="*/ 2060 h 2248"/>
                  <a:gd name="T24" fmla="*/ 634 w 638"/>
                  <a:gd name="T25" fmla="*/ 2060 h 2248"/>
                  <a:gd name="T26" fmla="*/ 615 w 638"/>
                  <a:gd name="T27" fmla="*/ 1797 h 2248"/>
                  <a:gd name="T28" fmla="*/ 615 w 638"/>
                  <a:gd name="T29" fmla="*/ 1705 h 2248"/>
                  <a:gd name="T30" fmla="*/ 634 w 638"/>
                  <a:gd name="T31" fmla="*/ 1432 h 2248"/>
                  <a:gd name="T32" fmla="*/ 575 w 638"/>
                  <a:gd name="T33" fmla="*/ 1332 h 2248"/>
                  <a:gd name="T34" fmla="*/ 635 w 638"/>
                  <a:gd name="T35" fmla="*/ 1222 h 2248"/>
                  <a:gd name="T36" fmla="*/ 617 w 638"/>
                  <a:gd name="T37" fmla="*/ 960 h 2248"/>
                  <a:gd name="T38" fmla="*/ 617 w 638"/>
                  <a:gd name="T39" fmla="*/ 869 h 2248"/>
                  <a:gd name="T40" fmla="*/ 636 w 638"/>
                  <a:gd name="T41" fmla="*/ 596 h 2248"/>
                  <a:gd name="T42" fmla="*/ 576 w 638"/>
                  <a:gd name="T43" fmla="*/ 495 h 2248"/>
                  <a:gd name="T44" fmla="*/ 637 w 638"/>
                  <a:gd name="T45" fmla="*/ 385 h 2248"/>
                  <a:gd name="T46" fmla="*/ 630 w 638"/>
                  <a:gd name="T47" fmla="*/ 178 h 2248"/>
                  <a:gd name="T48" fmla="*/ 315 w 638"/>
                  <a:gd name="T49" fmla="*/ 2228 h 2248"/>
                  <a:gd name="T50" fmla="*/ 19 w 638"/>
                  <a:gd name="T51" fmla="*/ 1925 h 2248"/>
                  <a:gd name="T52" fmla="*/ 611 w 638"/>
                  <a:gd name="T53" fmla="*/ 1926 h 2248"/>
                  <a:gd name="T54" fmla="*/ 611 w 638"/>
                  <a:gd name="T55" fmla="*/ 1641 h 2248"/>
                  <a:gd name="T56" fmla="*/ 555 w 638"/>
                  <a:gd name="T57" fmla="*/ 1740 h 2248"/>
                  <a:gd name="T58" fmla="*/ 324 w 638"/>
                  <a:gd name="T59" fmla="*/ 1789 h 2248"/>
                  <a:gd name="T60" fmla="*/ 92 w 638"/>
                  <a:gd name="T61" fmla="*/ 1725 h 2248"/>
                  <a:gd name="T62" fmla="*/ 44 w 638"/>
                  <a:gd name="T63" fmla="*/ 1677 h 2248"/>
                  <a:gd name="T64" fmla="*/ 28 w 638"/>
                  <a:gd name="T65" fmla="*/ 1507 h 2248"/>
                  <a:gd name="T66" fmla="*/ 611 w 638"/>
                  <a:gd name="T67" fmla="*/ 1507 h 2248"/>
                  <a:gd name="T68" fmla="*/ 611 w 638"/>
                  <a:gd name="T69" fmla="*/ 1223 h 2248"/>
                  <a:gd name="T70" fmla="*/ 555 w 638"/>
                  <a:gd name="T71" fmla="*/ 1321 h 2248"/>
                  <a:gd name="T72" fmla="*/ 324 w 638"/>
                  <a:gd name="T73" fmla="*/ 1370 h 2248"/>
                  <a:gd name="T74" fmla="*/ 92 w 638"/>
                  <a:gd name="T75" fmla="*/ 1307 h 2248"/>
                  <a:gd name="T76" fmla="*/ 44 w 638"/>
                  <a:gd name="T77" fmla="*/ 1258 h 2248"/>
                  <a:gd name="T78" fmla="*/ 28 w 638"/>
                  <a:gd name="T79" fmla="*/ 1069 h 2248"/>
                  <a:gd name="T80" fmla="*/ 611 w 638"/>
                  <a:gd name="T81" fmla="*/ 1089 h 2248"/>
                  <a:gd name="T82" fmla="*/ 611 w 638"/>
                  <a:gd name="T83" fmla="*/ 805 h 2248"/>
                  <a:gd name="T84" fmla="*/ 555 w 638"/>
                  <a:gd name="T85" fmla="*/ 903 h 2248"/>
                  <a:gd name="T86" fmla="*/ 324 w 638"/>
                  <a:gd name="T87" fmla="*/ 952 h 2248"/>
                  <a:gd name="T88" fmla="*/ 92 w 638"/>
                  <a:gd name="T89" fmla="*/ 888 h 2248"/>
                  <a:gd name="T90" fmla="*/ 44 w 638"/>
                  <a:gd name="T91" fmla="*/ 840 h 2248"/>
                  <a:gd name="T92" fmla="*/ 28 w 638"/>
                  <a:gd name="T93" fmla="*/ 670 h 2248"/>
                  <a:gd name="T94" fmla="*/ 611 w 638"/>
                  <a:gd name="T95" fmla="*/ 670 h 2248"/>
                  <a:gd name="T96" fmla="*/ 611 w 638"/>
                  <a:gd name="T97" fmla="*/ 386 h 2248"/>
                  <a:gd name="T98" fmla="*/ 555 w 638"/>
                  <a:gd name="T99" fmla="*/ 484 h 2248"/>
                  <a:gd name="T100" fmla="*/ 324 w 638"/>
                  <a:gd name="T101" fmla="*/ 533 h 2248"/>
                  <a:gd name="T102" fmla="*/ 92 w 638"/>
                  <a:gd name="T103" fmla="*/ 470 h 2248"/>
                  <a:gd name="T104" fmla="*/ 44 w 638"/>
                  <a:gd name="T105" fmla="*/ 421 h 2248"/>
                  <a:gd name="T106" fmla="*/ 28 w 638"/>
                  <a:gd name="T107" fmla="*/ 253 h 2248"/>
                  <a:gd name="T108" fmla="*/ 621 w 638"/>
                  <a:gd name="T109" fmla="*/ 253 h 2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8" h="2248">
                    <a:moveTo>
                      <a:pt x="630" y="178"/>
                    </a:moveTo>
                    <a:cubicBezTo>
                      <a:pt x="622" y="79"/>
                      <a:pt x="484" y="0"/>
                      <a:pt x="315" y="0"/>
                    </a:cubicBezTo>
                    <a:cubicBezTo>
                      <a:pt x="147" y="0"/>
                      <a:pt x="9" y="79"/>
                      <a:pt x="0" y="178"/>
                    </a:cubicBezTo>
                    <a:lnTo>
                      <a:pt x="0" y="386"/>
                    </a:lnTo>
                    <a:cubicBezTo>
                      <a:pt x="1" y="410"/>
                      <a:pt x="7" y="430"/>
                      <a:pt x="19" y="451"/>
                    </a:cubicBezTo>
                    <a:cubicBezTo>
                      <a:pt x="30" y="470"/>
                      <a:pt x="43" y="484"/>
                      <a:pt x="61" y="496"/>
                    </a:cubicBezTo>
                    <a:cubicBezTo>
                      <a:pt x="43" y="509"/>
                      <a:pt x="30" y="523"/>
                      <a:pt x="19" y="542"/>
                    </a:cubicBezTo>
                    <a:cubicBezTo>
                      <a:pt x="9" y="560"/>
                      <a:pt x="3" y="576"/>
                      <a:pt x="1" y="596"/>
                    </a:cubicBezTo>
                    <a:lnTo>
                      <a:pt x="1" y="805"/>
                    </a:lnTo>
                    <a:cubicBezTo>
                      <a:pt x="2" y="829"/>
                      <a:pt x="8" y="849"/>
                      <a:pt x="20" y="870"/>
                    </a:cubicBezTo>
                    <a:cubicBezTo>
                      <a:pt x="31" y="889"/>
                      <a:pt x="44" y="903"/>
                      <a:pt x="61" y="915"/>
                    </a:cubicBezTo>
                    <a:cubicBezTo>
                      <a:pt x="43" y="928"/>
                      <a:pt x="29" y="943"/>
                      <a:pt x="18" y="962"/>
                    </a:cubicBezTo>
                    <a:cubicBezTo>
                      <a:pt x="8" y="979"/>
                      <a:pt x="3" y="995"/>
                      <a:pt x="0" y="1014"/>
                    </a:cubicBezTo>
                    <a:lnTo>
                      <a:pt x="0" y="1222"/>
                    </a:lnTo>
                    <a:cubicBezTo>
                      <a:pt x="1" y="1246"/>
                      <a:pt x="7" y="1266"/>
                      <a:pt x="19" y="1286"/>
                    </a:cubicBezTo>
                    <a:cubicBezTo>
                      <a:pt x="30" y="1305"/>
                      <a:pt x="43" y="1319"/>
                      <a:pt x="61" y="1332"/>
                    </a:cubicBezTo>
                    <a:cubicBezTo>
                      <a:pt x="43" y="1345"/>
                      <a:pt x="30" y="1359"/>
                      <a:pt x="19" y="1378"/>
                    </a:cubicBezTo>
                    <a:cubicBezTo>
                      <a:pt x="9" y="1395"/>
                      <a:pt x="3" y="1412"/>
                      <a:pt x="1" y="1432"/>
                    </a:cubicBezTo>
                    <a:lnTo>
                      <a:pt x="1" y="1641"/>
                    </a:lnTo>
                    <a:cubicBezTo>
                      <a:pt x="2" y="1665"/>
                      <a:pt x="8" y="1685"/>
                      <a:pt x="20" y="1705"/>
                    </a:cubicBezTo>
                    <a:cubicBezTo>
                      <a:pt x="31" y="1724"/>
                      <a:pt x="44" y="1738"/>
                      <a:pt x="61" y="1751"/>
                    </a:cubicBezTo>
                    <a:cubicBezTo>
                      <a:pt x="44" y="1764"/>
                      <a:pt x="31" y="1778"/>
                      <a:pt x="20" y="1797"/>
                    </a:cubicBezTo>
                    <a:cubicBezTo>
                      <a:pt x="10" y="1814"/>
                      <a:pt x="4" y="1831"/>
                      <a:pt x="2" y="1851"/>
                    </a:cubicBezTo>
                    <a:lnTo>
                      <a:pt x="2" y="2060"/>
                    </a:lnTo>
                    <a:cubicBezTo>
                      <a:pt x="2" y="2163"/>
                      <a:pt x="143" y="2247"/>
                      <a:pt x="318" y="2247"/>
                    </a:cubicBezTo>
                    <a:cubicBezTo>
                      <a:pt x="493" y="2247"/>
                      <a:pt x="634" y="2162"/>
                      <a:pt x="634" y="2060"/>
                    </a:cubicBezTo>
                    <a:lnTo>
                      <a:pt x="634" y="1851"/>
                    </a:lnTo>
                    <a:cubicBezTo>
                      <a:pt x="631" y="1831"/>
                      <a:pt x="625" y="1814"/>
                      <a:pt x="615" y="1797"/>
                    </a:cubicBezTo>
                    <a:cubicBezTo>
                      <a:pt x="604" y="1778"/>
                      <a:pt x="591" y="1764"/>
                      <a:pt x="574" y="1751"/>
                    </a:cubicBezTo>
                    <a:cubicBezTo>
                      <a:pt x="592" y="1738"/>
                      <a:pt x="604" y="1724"/>
                      <a:pt x="615" y="1705"/>
                    </a:cubicBezTo>
                    <a:cubicBezTo>
                      <a:pt x="627" y="1685"/>
                      <a:pt x="633" y="1665"/>
                      <a:pt x="634" y="1641"/>
                    </a:cubicBezTo>
                    <a:lnTo>
                      <a:pt x="634" y="1432"/>
                    </a:lnTo>
                    <a:cubicBezTo>
                      <a:pt x="632" y="1412"/>
                      <a:pt x="626" y="1395"/>
                      <a:pt x="616" y="1378"/>
                    </a:cubicBezTo>
                    <a:cubicBezTo>
                      <a:pt x="605" y="1359"/>
                      <a:pt x="592" y="1345"/>
                      <a:pt x="575" y="1332"/>
                    </a:cubicBezTo>
                    <a:cubicBezTo>
                      <a:pt x="592" y="1319"/>
                      <a:pt x="605" y="1305"/>
                      <a:pt x="616" y="1286"/>
                    </a:cubicBezTo>
                    <a:cubicBezTo>
                      <a:pt x="628" y="1266"/>
                      <a:pt x="634" y="1246"/>
                      <a:pt x="635" y="1222"/>
                    </a:cubicBezTo>
                    <a:lnTo>
                      <a:pt x="635" y="1014"/>
                    </a:lnTo>
                    <a:cubicBezTo>
                      <a:pt x="633" y="994"/>
                      <a:pt x="627" y="978"/>
                      <a:pt x="617" y="960"/>
                    </a:cubicBezTo>
                    <a:cubicBezTo>
                      <a:pt x="606" y="941"/>
                      <a:pt x="593" y="927"/>
                      <a:pt x="575" y="914"/>
                    </a:cubicBezTo>
                    <a:cubicBezTo>
                      <a:pt x="593" y="902"/>
                      <a:pt x="606" y="888"/>
                      <a:pt x="617" y="869"/>
                    </a:cubicBezTo>
                    <a:cubicBezTo>
                      <a:pt x="629" y="848"/>
                      <a:pt x="635" y="828"/>
                      <a:pt x="636" y="804"/>
                    </a:cubicBezTo>
                    <a:lnTo>
                      <a:pt x="636" y="596"/>
                    </a:lnTo>
                    <a:cubicBezTo>
                      <a:pt x="633" y="575"/>
                      <a:pt x="628" y="559"/>
                      <a:pt x="618" y="541"/>
                    </a:cubicBezTo>
                    <a:cubicBezTo>
                      <a:pt x="607" y="522"/>
                      <a:pt x="594" y="508"/>
                      <a:pt x="576" y="495"/>
                    </a:cubicBezTo>
                    <a:cubicBezTo>
                      <a:pt x="594" y="483"/>
                      <a:pt x="607" y="469"/>
                      <a:pt x="618" y="450"/>
                    </a:cubicBezTo>
                    <a:cubicBezTo>
                      <a:pt x="630" y="429"/>
                      <a:pt x="636" y="409"/>
                      <a:pt x="637" y="385"/>
                    </a:cubicBezTo>
                    <a:lnTo>
                      <a:pt x="637" y="177"/>
                    </a:lnTo>
                    <a:lnTo>
                      <a:pt x="630" y="178"/>
                    </a:lnTo>
                    <a:close/>
                    <a:moveTo>
                      <a:pt x="611" y="2060"/>
                    </a:moveTo>
                    <a:cubicBezTo>
                      <a:pt x="611" y="2153"/>
                      <a:pt x="479" y="2228"/>
                      <a:pt x="315" y="2228"/>
                    </a:cubicBezTo>
                    <a:cubicBezTo>
                      <a:pt x="152" y="2228"/>
                      <a:pt x="19" y="2153"/>
                      <a:pt x="19" y="2060"/>
                    </a:cubicBezTo>
                    <a:lnTo>
                      <a:pt x="19" y="1925"/>
                    </a:lnTo>
                    <a:cubicBezTo>
                      <a:pt x="63" y="1997"/>
                      <a:pt x="179" y="2048"/>
                      <a:pt x="315" y="2048"/>
                    </a:cubicBezTo>
                    <a:cubicBezTo>
                      <a:pt x="451" y="2048"/>
                      <a:pt x="567" y="1998"/>
                      <a:pt x="611" y="1926"/>
                    </a:cubicBezTo>
                    <a:lnTo>
                      <a:pt x="611" y="2060"/>
                    </a:lnTo>
                    <a:close/>
                    <a:moveTo>
                      <a:pt x="611" y="1641"/>
                    </a:moveTo>
                    <a:cubicBezTo>
                      <a:pt x="610" y="1662"/>
                      <a:pt x="605" y="1679"/>
                      <a:pt x="595" y="1697"/>
                    </a:cubicBezTo>
                    <a:cubicBezTo>
                      <a:pt x="584" y="1715"/>
                      <a:pt x="572" y="1728"/>
                      <a:pt x="555" y="1740"/>
                    </a:cubicBezTo>
                    <a:lnTo>
                      <a:pt x="547" y="1731"/>
                    </a:lnTo>
                    <a:cubicBezTo>
                      <a:pt x="475" y="1771"/>
                      <a:pt x="406" y="1789"/>
                      <a:pt x="324" y="1789"/>
                    </a:cubicBezTo>
                    <a:cubicBezTo>
                      <a:pt x="242" y="1789"/>
                      <a:pt x="172" y="1771"/>
                      <a:pt x="100" y="1731"/>
                    </a:cubicBezTo>
                    <a:lnTo>
                      <a:pt x="92" y="1725"/>
                    </a:lnTo>
                    <a:lnTo>
                      <a:pt x="84" y="1720"/>
                    </a:lnTo>
                    <a:cubicBezTo>
                      <a:pt x="67" y="1708"/>
                      <a:pt x="55" y="1695"/>
                      <a:pt x="44" y="1677"/>
                    </a:cubicBezTo>
                    <a:cubicBezTo>
                      <a:pt x="34" y="1659"/>
                      <a:pt x="29" y="1642"/>
                      <a:pt x="28" y="1621"/>
                    </a:cubicBezTo>
                    <a:lnTo>
                      <a:pt x="28" y="1507"/>
                    </a:lnTo>
                    <a:cubicBezTo>
                      <a:pt x="72" y="1579"/>
                      <a:pt x="188" y="1630"/>
                      <a:pt x="324" y="1630"/>
                    </a:cubicBezTo>
                    <a:cubicBezTo>
                      <a:pt x="461" y="1630"/>
                      <a:pt x="567" y="1578"/>
                      <a:pt x="611" y="1507"/>
                    </a:cubicBezTo>
                    <a:lnTo>
                      <a:pt x="611" y="1641"/>
                    </a:lnTo>
                    <a:close/>
                    <a:moveTo>
                      <a:pt x="611" y="1223"/>
                    </a:moveTo>
                    <a:cubicBezTo>
                      <a:pt x="610" y="1243"/>
                      <a:pt x="605" y="1260"/>
                      <a:pt x="595" y="1278"/>
                    </a:cubicBezTo>
                    <a:cubicBezTo>
                      <a:pt x="584" y="1296"/>
                      <a:pt x="572" y="1309"/>
                      <a:pt x="555" y="1321"/>
                    </a:cubicBezTo>
                    <a:lnTo>
                      <a:pt x="547" y="1312"/>
                    </a:lnTo>
                    <a:cubicBezTo>
                      <a:pt x="475" y="1352"/>
                      <a:pt x="406" y="1370"/>
                      <a:pt x="324" y="1370"/>
                    </a:cubicBezTo>
                    <a:cubicBezTo>
                      <a:pt x="242" y="1370"/>
                      <a:pt x="172" y="1352"/>
                      <a:pt x="100" y="1312"/>
                    </a:cubicBezTo>
                    <a:lnTo>
                      <a:pt x="92" y="1307"/>
                    </a:lnTo>
                    <a:lnTo>
                      <a:pt x="84" y="1301"/>
                    </a:lnTo>
                    <a:cubicBezTo>
                      <a:pt x="67" y="1289"/>
                      <a:pt x="55" y="1276"/>
                      <a:pt x="44" y="1258"/>
                    </a:cubicBezTo>
                    <a:cubicBezTo>
                      <a:pt x="34" y="1240"/>
                      <a:pt x="29" y="1223"/>
                      <a:pt x="28" y="1202"/>
                    </a:cubicBezTo>
                    <a:lnTo>
                      <a:pt x="28" y="1069"/>
                    </a:lnTo>
                    <a:cubicBezTo>
                      <a:pt x="72" y="1139"/>
                      <a:pt x="188" y="1191"/>
                      <a:pt x="324" y="1191"/>
                    </a:cubicBezTo>
                    <a:cubicBezTo>
                      <a:pt x="461" y="1191"/>
                      <a:pt x="567" y="1160"/>
                      <a:pt x="611" y="1089"/>
                    </a:cubicBezTo>
                    <a:lnTo>
                      <a:pt x="611" y="1223"/>
                    </a:lnTo>
                    <a:close/>
                    <a:moveTo>
                      <a:pt x="611" y="805"/>
                    </a:moveTo>
                    <a:cubicBezTo>
                      <a:pt x="610" y="825"/>
                      <a:pt x="605" y="843"/>
                      <a:pt x="595" y="861"/>
                    </a:cubicBezTo>
                    <a:cubicBezTo>
                      <a:pt x="584" y="878"/>
                      <a:pt x="572" y="891"/>
                      <a:pt x="555" y="903"/>
                    </a:cubicBezTo>
                    <a:lnTo>
                      <a:pt x="547" y="894"/>
                    </a:lnTo>
                    <a:cubicBezTo>
                      <a:pt x="475" y="934"/>
                      <a:pt x="406" y="952"/>
                      <a:pt x="324" y="952"/>
                    </a:cubicBezTo>
                    <a:cubicBezTo>
                      <a:pt x="242" y="952"/>
                      <a:pt x="172" y="934"/>
                      <a:pt x="100" y="894"/>
                    </a:cubicBezTo>
                    <a:lnTo>
                      <a:pt x="92" y="888"/>
                    </a:lnTo>
                    <a:lnTo>
                      <a:pt x="84" y="882"/>
                    </a:lnTo>
                    <a:cubicBezTo>
                      <a:pt x="67" y="871"/>
                      <a:pt x="55" y="858"/>
                      <a:pt x="44" y="840"/>
                    </a:cubicBezTo>
                    <a:cubicBezTo>
                      <a:pt x="34" y="822"/>
                      <a:pt x="29" y="805"/>
                      <a:pt x="28" y="784"/>
                    </a:cubicBezTo>
                    <a:lnTo>
                      <a:pt x="28" y="670"/>
                    </a:lnTo>
                    <a:cubicBezTo>
                      <a:pt x="72" y="742"/>
                      <a:pt x="188" y="794"/>
                      <a:pt x="324" y="794"/>
                    </a:cubicBezTo>
                    <a:cubicBezTo>
                      <a:pt x="461" y="794"/>
                      <a:pt x="567" y="742"/>
                      <a:pt x="611" y="670"/>
                    </a:cubicBezTo>
                    <a:lnTo>
                      <a:pt x="611" y="805"/>
                    </a:lnTo>
                    <a:close/>
                    <a:moveTo>
                      <a:pt x="611" y="386"/>
                    </a:moveTo>
                    <a:cubicBezTo>
                      <a:pt x="610" y="406"/>
                      <a:pt x="605" y="424"/>
                      <a:pt x="595" y="442"/>
                    </a:cubicBezTo>
                    <a:cubicBezTo>
                      <a:pt x="584" y="459"/>
                      <a:pt x="572" y="472"/>
                      <a:pt x="555" y="484"/>
                    </a:cubicBezTo>
                    <a:lnTo>
                      <a:pt x="547" y="475"/>
                    </a:lnTo>
                    <a:cubicBezTo>
                      <a:pt x="475" y="515"/>
                      <a:pt x="406" y="533"/>
                      <a:pt x="324" y="533"/>
                    </a:cubicBezTo>
                    <a:cubicBezTo>
                      <a:pt x="242" y="533"/>
                      <a:pt x="172" y="515"/>
                      <a:pt x="100" y="475"/>
                    </a:cubicBezTo>
                    <a:lnTo>
                      <a:pt x="92" y="470"/>
                    </a:lnTo>
                    <a:lnTo>
                      <a:pt x="84" y="464"/>
                    </a:lnTo>
                    <a:cubicBezTo>
                      <a:pt x="67" y="452"/>
                      <a:pt x="55" y="439"/>
                      <a:pt x="44" y="421"/>
                    </a:cubicBezTo>
                    <a:cubicBezTo>
                      <a:pt x="34" y="403"/>
                      <a:pt x="29" y="386"/>
                      <a:pt x="28" y="365"/>
                    </a:cubicBezTo>
                    <a:lnTo>
                      <a:pt x="28" y="253"/>
                    </a:lnTo>
                    <a:cubicBezTo>
                      <a:pt x="72" y="325"/>
                      <a:pt x="188" y="376"/>
                      <a:pt x="324" y="376"/>
                    </a:cubicBezTo>
                    <a:cubicBezTo>
                      <a:pt x="461" y="376"/>
                      <a:pt x="576" y="325"/>
                      <a:pt x="621" y="253"/>
                    </a:cubicBezTo>
                    <a:lnTo>
                      <a:pt x="611" y="38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em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149146-C86E-4773-BC1A-B3FCDA13351E}"/>
              </a:ext>
            </a:extLst>
          </p:cNvPr>
          <p:cNvGrpSpPr/>
          <p:nvPr userDrawn="1"/>
        </p:nvGrpSpPr>
        <p:grpSpPr>
          <a:xfrm>
            <a:off x="0" y="2097429"/>
            <a:ext cx="9144000" cy="3046071"/>
            <a:chOff x="0" y="1609055"/>
            <a:chExt cx="9144000" cy="304607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4219F8C-8797-1A47-B693-5FCE8BB57F7F}"/>
                </a:ext>
              </a:extLst>
            </p:cNvPr>
            <p:cNvSpPr/>
            <p:nvPr/>
          </p:nvSpPr>
          <p:spPr bwMode="auto">
            <a:xfrm>
              <a:off x="0" y="2583181"/>
              <a:ext cx="9144000" cy="2071945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91440" tIns="45720" rIns="91440" bIns="45720" rtlCol="0" anchor="ctr"/>
            <a:lstStyle/>
            <a:p>
              <a:pPr marL="0" marR="0" lvl="0" indent="0" algn="ctr" defTabSz="514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Light" panose="020B0503020201020303" pitchFamily="34" charset="0"/>
                <a:ea typeface="Arial" pitchFamily="-107" charset="0"/>
                <a:cs typeface="CiscoSansTT Light" panose="020B0503020201020303" pitchFamily="34" charset="0"/>
                <a:sym typeface="Arial" pitchFamily="-107" charset="0"/>
              </a:endParaRPr>
            </a:p>
          </p:txBody>
        </p:sp>
        <p:sp>
          <p:nvSpPr>
            <p:cNvPr id="50" name="Freeform 1">
              <a:extLst>
                <a:ext uri="{FF2B5EF4-FFF2-40B4-BE49-F238E27FC236}">
                  <a16:creationId xmlns:a16="http://schemas.microsoft.com/office/drawing/2014/main" id="{F4F43553-6303-43B1-97FB-5EA5E37FF8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74520" y="2810642"/>
              <a:ext cx="5394960" cy="660063"/>
            </a:xfrm>
            <a:custGeom>
              <a:avLst/>
              <a:gdLst>
                <a:gd name="T0" fmla="*/ 99 w 16004"/>
                <a:gd name="T1" fmla="*/ 1915 h 1959"/>
                <a:gd name="T2" fmla="*/ 0 w 16004"/>
                <a:gd name="T3" fmla="*/ 0 h 1959"/>
                <a:gd name="T4" fmla="*/ 2650 w 16004"/>
                <a:gd name="T5" fmla="*/ 0 h 1959"/>
                <a:gd name="T6" fmla="*/ 2545 w 16004"/>
                <a:gd name="T7" fmla="*/ 1915 h 1959"/>
                <a:gd name="T8" fmla="*/ 1309 w 16004"/>
                <a:gd name="T9" fmla="*/ 1915 h 1959"/>
                <a:gd name="T10" fmla="*/ 1213 w 16004"/>
                <a:gd name="T11" fmla="*/ 0 h 1959"/>
                <a:gd name="T12" fmla="*/ 2560 w 16004"/>
                <a:gd name="T13" fmla="*/ 1766 h 1959"/>
                <a:gd name="T14" fmla="*/ 2650 w 16004"/>
                <a:gd name="T15" fmla="*/ 0 h 1959"/>
                <a:gd name="T16" fmla="*/ 4129 w 16004"/>
                <a:gd name="T17" fmla="*/ 88 h 1959"/>
                <a:gd name="T18" fmla="*/ 4030 w 16004"/>
                <a:gd name="T19" fmla="*/ 1915 h 1959"/>
                <a:gd name="T20" fmla="*/ 3384 w 16004"/>
                <a:gd name="T21" fmla="*/ 88 h 1959"/>
                <a:gd name="T22" fmla="*/ 4775 w 16004"/>
                <a:gd name="T23" fmla="*/ 0 h 1959"/>
                <a:gd name="T24" fmla="*/ 5441 w 16004"/>
                <a:gd name="T25" fmla="*/ 1292 h 1959"/>
                <a:gd name="T26" fmla="*/ 5537 w 16004"/>
                <a:gd name="T27" fmla="*/ 0 h 1959"/>
                <a:gd name="T28" fmla="*/ 6161 w 16004"/>
                <a:gd name="T29" fmla="*/ 1870 h 1959"/>
                <a:gd name="T30" fmla="*/ 6784 w 16004"/>
                <a:gd name="T31" fmla="*/ 0 h 1959"/>
                <a:gd name="T32" fmla="*/ 6880 w 16004"/>
                <a:gd name="T33" fmla="*/ 1292 h 1959"/>
                <a:gd name="T34" fmla="*/ 5441 w 16004"/>
                <a:gd name="T35" fmla="*/ 1292 h 1959"/>
                <a:gd name="T36" fmla="*/ 8081 w 16004"/>
                <a:gd name="T37" fmla="*/ 1915 h 1959"/>
                <a:gd name="T38" fmla="*/ 7984 w 16004"/>
                <a:gd name="T39" fmla="*/ 0 h 1959"/>
                <a:gd name="T40" fmla="*/ 9775 w 16004"/>
                <a:gd name="T41" fmla="*/ 88 h 1959"/>
                <a:gd name="T42" fmla="*/ 9676 w 16004"/>
                <a:gd name="T43" fmla="*/ 1915 h 1959"/>
                <a:gd name="T44" fmla="*/ 9030 w 16004"/>
                <a:gd name="T45" fmla="*/ 88 h 1959"/>
                <a:gd name="T46" fmla="*/ 10421 w 16004"/>
                <a:gd name="T47" fmla="*/ 0 h 1959"/>
                <a:gd name="T48" fmla="*/ 9775 w 16004"/>
                <a:gd name="T49" fmla="*/ 88 h 1959"/>
                <a:gd name="T50" fmla="*/ 11465 w 16004"/>
                <a:gd name="T51" fmla="*/ 1915 h 1959"/>
                <a:gd name="T52" fmla="*/ 11366 w 16004"/>
                <a:gd name="T53" fmla="*/ 0 h 1959"/>
                <a:gd name="T54" fmla="*/ 12484 w 16004"/>
                <a:gd name="T55" fmla="*/ 0 h 1959"/>
                <a:gd name="T56" fmla="*/ 13878 w 16004"/>
                <a:gd name="T57" fmla="*/ 0 h 1959"/>
                <a:gd name="T58" fmla="*/ 13249 w 16004"/>
                <a:gd name="T59" fmla="*/ 1915 h 1959"/>
                <a:gd name="T60" fmla="*/ 12379 w 16004"/>
                <a:gd name="T61" fmla="*/ 0 h 1959"/>
                <a:gd name="T62" fmla="*/ 15924 w 16004"/>
                <a:gd name="T63" fmla="*/ 984 h 1959"/>
                <a:gd name="T64" fmla="*/ 14993 w 16004"/>
                <a:gd name="T65" fmla="*/ 1828 h 1959"/>
                <a:gd name="T66" fmla="*/ 16003 w 16004"/>
                <a:gd name="T67" fmla="*/ 1915 h 1959"/>
                <a:gd name="T68" fmla="*/ 14897 w 16004"/>
                <a:gd name="T69" fmla="*/ 0 h 1959"/>
                <a:gd name="T70" fmla="*/ 16003 w 16004"/>
                <a:gd name="T71" fmla="*/ 88 h 1959"/>
                <a:gd name="T72" fmla="*/ 14993 w 16004"/>
                <a:gd name="T73" fmla="*/ 898 h 1959"/>
                <a:gd name="T74" fmla="*/ 15924 w 16004"/>
                <a:gd name="T75" fmla="*/ 984 h 1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004" h="1959">
                  <a:moveTo>
                    <a:pt x="99" y="0"/>
                  </a:moveTo>
                  <a:lnTo>
                    <a:pt x="99" y="1915"/>
                  </a:lnTo>
                  <a:lnTo>
                    <a:pt x="0" y="1915"/>
                  </a:lnTo>
                  <a:lnTo>
                    <a:pt x="0" y="0"/>
                  </a:lnTo>
                  <a:lnTo>
                    <a:pt x="99" y="0"/>
                  </a:lnTo>
                  <a:close/>
                  <a:moveTo>
                    <a:pt x="2650" y="0"/>
                  </a:moveTo>
                  <a:lnTo>
                    <a:pt x="2650" y="1915"/>
                  </a:lnTo>
                  <a:lnTo>
                    <a:pt x="2545" y="1915"/>
                  </a:lnTo>
                  <a:lnTo>
                    <a:pt x="1309" y="139"/>
                  </a:lnTo>
                  <a:lnTo>
                    <a:pt x="1309" y="1915"/>
                  </a:lnTo>
                  <a:lnTo>
                    <a:pt x="1213" y="1915"/>
                  </a:lnTo>
                  <a:lnTo>
                    <a:pt x="1213" y="0"/>
                  </a:lnTo>
                  <a:lnTo>
                    <a:pt x="1324" y="0"/>
                  </a:lnTo>
                  <a:lnTo>
                    <a:pt x="2560" y="1766"/>
                  </a:lnTo>
                  <a:lnTo>
                    <a:pt x="2560" y="0"/>
                  </a:lnTo>
                  <a:lnTo>
                    <a:pt x="2650" y="0"/>
                  </a:lnTo>
                  <a:close/>
                  <a:moveTo>
                    <a:pt x="4775" y="88"/>
                  </a:moveTo>
                  <a:lnTo>
                    <a:pt x="4129" y="88"/>
                  </a:lnTo>
                  <a:lnTo>
                    <a:pt x="4129" y="1915"/>
                  </a:lnTo>
                  <a:lnTo>
                    <a:pt x="4030" y="1915"/>
                  </a:lnTo>
                  <a:lnTo>
                    <a:pt x="4030" y="88"/>
                  </a:lnTo>
                  <a:lnTo>
                    <a:pt x="3384" y="88"/>
                  </a:lnTo>
                  <a:lnTo>
                    <a:pt x="3384" y="0"/>
                  </a:lnTo>
                  <a:lnTo>
                    <a:pt x="4775" y="0"/>
                  </a:lnTo>
                  <a:lnTo>
                    <a:pt x="4775" y="88"/>
                  </a:lnTo>
                  <a:close/>
                  <a:moveTo>
                    <a:pt x="5441" y="1292"/>
                  </a:moveTo>
                  <a:lnTo>
                    <a:pt x="5441" y="0"/>
                  </a:lnTo>
                  <a:lnTo>
                    <a:pt x="5537" y="0"/>
                  </a:lnTo>
                  <a:lnTo>
                    <a:pt x="5537" y="1295"/>
                  </a:lnTo>
                  <a:cubicBezTo>
                    <a:pt x="5537" y="1633"/>
                    <a:pt x="5805" y="1870"/>
                    <a:pt x="6161" y="1870"/>
                  </a:cubicBezTo>
                  <a:cubicBezTo>
                    <a:pt x="6513" y="1870"/>
                    <a:pt x="6784" y="1633"/>
                    <a:pt x="6784" y="1295"/>
                  </a:cubicBezTo>
                  <a:lnTo>
                    <a:pt x="6784" y="0"/>
                  </a:lnTo>
                  <a:lnTo>
                    <a:pt x="6880" y="0"/>
                  </a:lnTo>
                  <a:lnTo>
                    <a:pt x="6880" y="1292"/>
                  </a:lnTo>
                  <a:cubicBezTo>
                    <a:pt x="6880" y="1647"/>
                    <a:pt x="6615" y="1958"/>
                    <a:pt x="6161" y="1958"/>
                  </a:cubicBezTo>
                  <a:cubicBezTo>
                    <a:pt x="5701" y="1958"/>
                    <a:pt x="5441" y="1647"/>
                    <a:pt x="5441" y="1292"/>
                  </a:cubicBezTo>
                  <a:close/>
                  <a:moveTo>
                    <a:pt x="8081" y="0"/>
                  </a:moveTo>
                  <a:lnTo>
                    <a:pt x="8081" y="1915"/>
                  </a:lnTo>
                  <a:lnTo>
                    <a:pt x="7984" y="1915"/>
                  </a:lnTo>
                  <a:lnTo>
                    <a:pt x="7984" y="0"/>
                  </a:lnTo>
                  <a:lnTo>
                    <a:pt x="8081" y="0"/>
                  </a:lnTo>
                  <a:close/>
                  <a:moveTo>
                    <a:pt x="9775" y="88"/>
                  </a:moveTo>
                  <a:lnTo>
                    <a:pt x="9775" y="1915"/>
                  </a:lnTo>
                  <a:lnTo>
                    <a:pt x="9676" y="1915"/>
                  </a:lnTo>
                  <a:lnTo>
                    <a:pt x="9676" y="88"/>
                  </a:lnTo>
                  <a:lnTo>
                    <a:pt x="9030" y="88"/>
                  </a:lnTo>
                  <a:lnTo>
                    <a:pt x="9030" y="0"/>
                  </a:lnTo>
                  <a:lnTo>
                    <a:pt x="10421" y="0"/>
                  </a:lnTo>
                  <a:lnTo>
                    <a:pt x="10421" y="88"/>
                  </a:lnTo>
                  <a:lnTo>
                    <a:pt x="9775" y="88"/>
                  </a:lnTo>
                  <a:close/>
                  <a:moveTo>
                    <a:pt x="11465" y="0"/>
                  </a:moveTo>
                  <a:lnTo>
                    <a:pt x="11465" y="1915"/>
                  </a:lnTo>
                  <a:lnTo>
                    <a:pt x="11366" y="1915"/>
                  </a:lnTo>
                  <a:lnTo>
                    <a:pt x="11366" y="0"/>
                  </a:lnTo>
                  <a:lnTo>
                    <a:pt x="11465" y="0"/>
                  </a:lnTo>
                  <a:close/>
                  <a:moveTo>
                    <a:pt x="12484" y="0"/>
                  </a:moveTo>
                  <a:lnTo>
                    <a:pt x="13175" y="1839"/>
                  </a:lnTo>
                  <a:lnTo>
                    <a:pt x="13878" y="0"/>
                  </a:lnTo>
                  <a:lnTo>
                    <a:pt x="13974" y="0"/>
                  </a:lnTo>
                  <a:lnTo>
                    <a:pt x="13249" y="1915"/>
                  </a:lnTo>
                  <a:lnTo>
                    <a:pt x="13102" y="1915"/>
                  </a:lnTo>
                  <a:lnTo>
                    <a:pt x="12379" y="0"/>
                  </a:lnTo>
                  <a:lnTo>
                    <a:pt x="12484" y="0"/>
                  </a:lnTo>
                  <a:close/>
                  <a:moveTo>
                    <a:pt x="15924" y="984"/>
                  </a:moveTo>
                  <a:lnTo>
                    <a:pt x="14993" y="984"/>
                  </a:lnTo>
                  <a:lnTo>
                    <a:pt x="14993" y="1828"/>
                  </a:lnTo>
                  <a:lnTo>
                    <a:pt x="16003" y="1828"/>
                  </a:lnTo>
                  <a:lnTo>
                    <a:pt x="16003" y="1915"/>
                  </a:lnTo>
                  <a:lnTo>
                    <a:pt x="14897" y="1915"/>
                  </a:lnTo>
                  <a:lnTo>
                    <a:pt x="14897" y="0"/>
                  </a:lnTo>
                  <a:lnTo>
                    <a:pt x="16003" y="0"/>
                  </a:lnTo>
                  <a:lnTo>
                    <a:pt x="16003" y="88"/>
                  </a:lnTo>
                  <a:lnTo>
                    <a:pt x="14993" y="88"/>
                  </a:lnTo>
                  <a:lnTo>
                    <a:pt x="14993" y="898"/>
                  </a:lnTo>
                  <a:lnTo>
                    <a:pt x="15924" y="898"/>
                  </a:lnTo>
                  <a:lnTo>
                    <a:pt x="15924" y="98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CiscoSansTT Light" panose="020B0503020201020303" pitchFamily="34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8F19B59-BFCC-450C-9FF4-4E4522F4EFFE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763524" y="1609055"/>
              <a:ext cx="7616952" cy="774452"/>
              <a:chOff x="749808" y="629105"/>
              <a:chExt cx="7644384" cy="777240"/>
            </a:xfrm>
          </p:grpSpPr>
          <p:sp>
            <p:nvSpPr>
              <p:cNvPr id="52" name="Freeform 1">
                <a:extLst>
                  <a:ext uri="{FF2B5EF4-FFF2-40B4-BE49-F238E27FC236}">
                    <a16:creationId xmlns:a16="http://schemas.microsoft.com/office/drawing/2014/main" id="{AC3D722C-B950-47FB-9BA9-6A10F814219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49808" y="645967"/>
                <a:ext cx="248324" cy="737305"/>
              </a:xfrm>
              <a:custGeom>
                <a:avLst/>
                <a:gdLst>
                  <a:gd name="T0" fmla="*/ 683 w 713"/>
                  <a:gd name="T1" fmla="*/ 516 h 2119"/>
                  <a:gd name="T2" fmla="*/ 593 w 713"/>
                  <a:gd name="T3" fmla="*/ 474 h 2119"/>
                  <a:gd name="T4" fmla="*/ 593 w 713"/>
                  <a:gd name="T5" fmla="*/ 237 h 2119"/>
                  <a:gd name="T6" fmla="*/ 593 w 713"/>
                  <a:gd name="T7" fmla="*/ 0 h 2119"/>
                  <a:gd name="T8" fmla="*/ 356 w 713"/>
                  <a:gd name="T9" fmla="*/ 237 h 2119"/>
                  <a:gd name="T10" fmla="*/ 237 w 713"/>
                  <a:gd name="T11" fmla="*/ 118 h 2119"/>
                  <a:gd name="T12" fmla="*/ 0 w 713"/>
                  <a:gd name="T13" fmla="*/ 118 h 2119"/>
                  <a:gd name="T14" fmla="*/ 237 w 713"/>
                  <a:gd name="T15" fmla="*/ 355 h 2119"/>
                  <a:gd name="T16" fmla="*/ 119 w 713"/>
                  <a:gd name="T17" fmla="*/ 474 h 2119"/>
                  <a:gd name="T18" fmla="*/ 3 w 713"/>
                  <a:gd name="T19" fmla="*/ 567 h 2119"/>
                  <a:gd name="T20" fmla="*/ 0 w 713"/>
                  <a:gd name="T21" fmla="*/ 589 h 2119"/>
                  <a:gd name="T22" fmla="*/ 6 w 713"/>
                  <a:gd name="T23" fmla="*/ 623 h 2119"/>
                  <a:gd name="T24" fmla="*/ 119 w 713"/>
                  <a:gd name="T25" fmla="*/ 705 h 2119"/>
                  <a:gd name="T26" fmla="*/ 119 w 713"/>
                  <a:gd name="T27" fmla="*/ 942 h 2119"/>
                  <a:gd name="T28" fmla="*/ 29 w 713"/>
                  <a:gd name="T29" fmla="*/ 984 h 2119"/>
                  <a:gd name="T30" fmla="*/ 0 w 713"/>
                  <a:gd name="T31" fmla="*/ 1058 h 2119"/>
                  <a:gd name="T32" fmla="*/ 0 w 713"/>
                  <a:gd name="T33" fmla="*/ 1058 h 2119"/>
                  <a:gd name="T34" fmla="*/ 119 w 713"/>
                  <a:gd name="T35" fmla="*/ 1172 h 2119"/>
                  <a:gd name="T36" fmla="*/ 237 w 713"/>
                  <a:gd name="T37" fmla="*/ 1291 h 2119"/>
                  <a:gd name="T38" fmla="*/ 74 w 713"/>
                  <a:gd name="T39" fmla="*/ 1418 h 2119"/>
                  <a:gd name="T40" fmla="*/ 37 w 713"/>
                  <a:gd name="T41" fmla="*/ 1443 h 2119"/>
                  <a:gd name="T42" fmla="*/ 3 w 713"/>
                  <a:gd name="T43" fmla="*/ 1528 h 2119"/>
                  <a:gd name="T44" fmla="*/ 12 w 713"/>
                  <a:gd name="T45" fmla="*/ 1573 h 2119"/>
                  <a:gd name="T46" fmla="*/ 54 w 713"/>
                  <a:gd name="T47" fmla="*/ 1624 h 2119"/>
                  <a:gd name="T48" fmla="*/ 237 w 713"/>
                  <a:gd name="T49" fmla="*/ 1762 h 2119"/>
                  <a:gd name="T50" fmla="*/ 0 w 713"/>
                  <a:gd name="T51" fmla="*/ 1999 h 2119"/>
                  <a:gd name="T52" fmla="*/ 237 w 713"/>
                  <a:gd name="T53" fmla="*/ 1999 h 2119"/>
                  <a:gd name="T54" fmla="*/ 356 w 713"/>
                  <a:gd name="T55" fmla="*/ 1881 h 2119"/>
                  <a:gd name="T56" fmla="*/ 474 w 713"/>
                  <a:gd name="T57" fmla="*/ 1999 h 2119"/>
                  <a:gd name="T58" fmla="*/ 712 w 713"/>
                  <a:gd name="T59" fmla="*/ 1999 h 2119"/>
                  <a:gd name="T60" fmla="*/ 474 w 713"/>
                  <a:gd name="T61" fmla="*/ 1762 h 2119"/>
                  <a:gd name="T62" fmla="*/ 658 w 713"/>
                  <a:gd name="T63" fmla="*/ 1624 h 2119"/>
                  <a:gd name="T64" fmla="*/ 700 w 713"/>
                  <a:gd name="T65" fmla="*/ 1573 h 2119"/>
                  <a:gd name="T66" fmla="*/ 709 w 713"/>
                  <a:gd name="T67" fmla="*/ 1528 h 2119"/>
                  <a:gd name="T68" fmla="*/ 675 w 713"/>
                  <a:gd name="T69" fmla="*/ 1443 h 2119"/>
                  <a:gd name="T70" fmla="*/ 638 w 713"/>
                  <a:gd name="T71" fmla="*/ 1418 h 2119"/>
                  <a:gd name="T72" fmla="*/ 474 w 713"/>
                  <a:gd name="T73" fmla="*/ 1291 h 2119"/>
                  <a:gd name="T74" fmla="*/ 593 w 713"/>
                  <a:gd name="T75" fmla="*/ 1172 h 2119"/>
                  <a:gd name="T76" fmla="*/ 712 w 713"/>
                  <a:gd name="T77" fmla="*/ 1058 h 2119"/>
                  <a:gd name="T78" fmla="*/ 712 w 713"/>
                  <a:gd name="T79" fmla="*/ 1058 h 2119"/>
                  <a:gd name="T80" fmla="*/ 683 w 713"/>
                  <a:gd name="T81" fmla="*/ 984 h 2119"/>
                  <a:gd name="T82" fmla="*/ 593 w 713"/>
                  <a:gd name="T83" fmla="*/ 942 h 2119"/>
                  <a:gd name="T84" fmla="*/ 593 w 713"/>
                  <a:gd name="T85" fmla="*/ 705 h 2119"/>
                  <a:gd name="T86" fmla="*/ 706 w 713"/>
                  <a:gd name="T87" fmla="*/ 623 h 2119"/>
                  <a:gd name="T88" fmla="*/ 712 w 713"/>
                  <a:gd name="T89" fmla="*/ 589 h 2119"/>
                  <a:gd name="T90" fmla="*/ 709 w 713"/>
                  <a:gd name="T91" fmla="*/ 567 h 2119"/>
                  <a:gd name="T92" fmla="*/ 477 w 713"/>
                  <a:gd name="T93" fmla="*/ 1534 h 2119"/>
                  <a:gd name="T94" fmla="*/ 240 w 713"/>
                  <a:gd name="T95" fmla="*/ 1534 h 2119"/>
                  <a:gd name="T96" fmla="*/ 359 w 713"/>
                  <a:gd name="T97" fmla="*/ 1415 h 2119"/>
                  <a:gd name="T98" fmla="*/ 477 w 713"/>
                  <a:gd name="T99" fmla="*/ 1063 h 2119"/>
                  <a:gd name="T100" fmla="*/ 359 w 713"/>
                  <a:gd name="T101" fmla="*/ 1181 h 2119"/>
                  <a:gd name="T102" fmla="*/ 240 w 713"/>
                  <a:gd name="T103" fmla="*/ 1063 h 2119"/>
                  <a:gd name="T104" fmla="*/ 477 w 713"/>
                  <a:gd name="T105" fmla="*/ 1063 h 2119"/>
                  <a:gd name="T106" fmla="*/ 240 w 713"/>
                  <a:gd name="T107" fmla="*/ 589 h 2119"/>
                  <a:gd name="T108" fmla="*/ 359 w 713"/>
                  <a:gd name="T109" fmla="*/ 471 h 2119"/>
                  <a:gd name="T110" fmla="*/ 477 w 713"/>
                  <a:gd name="T111" fmla="*/ 589 h 2119"/>
                  <a:gd name="T112" fmla="*/ 477 w 713"/>
                  <a:gd name="T113" fmla="*/ 589 h 2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13" h="2119">
                    <a:moveTo>
                      <a:pt x="709" y="567"/>
                    </a:moveTo>
                    <a:cubicBezTo>
                      <a:pt x="706" y="547"/>
                      <a:pt x="697" y="530"/>
                      <a:pt x="683" y="516"/>
                    </a:cubicBezTo>
                    <a:cubicBezTo>
                      <a:pt x="661" y="491"/>
                      <a:pt x="630" y="474"/>
                      <a:pt x="593" y="474"/>
                    </a:cubicBezTo>
                    <a:lnTo>
                      <a:pt x="593" y="474"/>
                    </a:lnTo>
                    <a:cubicBezTo>
                      <a:pt x="528" y="474"/>
                      <a:pt x="474" y="420"/>
                      <a:pt x="474" y="355"/>
                    </a:cubicBezTo>
                    <a:cubicBezTo>
                      <a:pt x="474" y="290"/>
                      <a:pt x="528" y="237"/>
                      <a:pt x="593" y="237"/>
                    </a:cubicBezTo>
                    <a:cubicBezTo>
                      <a:pt x="658" y="237"/>
                      <a:pt x="712" y="183"/>
                      <a:pt x="712" y="118"/>
                    </a:cubicBezTo>
                    <a:cubicBezTo>
                      <a:pt x="712" y="53"/>
                      <a:pt x="658" y="0"/>
                      <a:pt x="593" y="0"/>
                    </a:cubicBezTo>
                    <a:cubicBezTo>
                      <a:pt x="528" y="0"/>
                      <a:pt x="474" y="53"/>
                      <a:pt x="474" y="118"/>
                    </a:cubicBezTo>
                    <a:cubicBezTo>
                      <a:pt x="474" y="183"/>
                      <a:pt x="421" y="237"/>
                      <a:pt x="356" y="237"/>
                    </a:cubicBezTo>
                    <a:cubicBezTo>
                      <a:pt x="291" y="237"/>
                      <a:pt x="237" y="183"/>
                      <a:pt x="237" y="118"/>
                    </a:cubicBezTo>
                    <a:lnTo>
                      <a:pt x="237" y="118"/>
                    </a:lnTo>
                    <a:cubicBezTo>
                      <a:pt x="237" y="53"/>
                      <a:pt x="184" y="0"/>
                      <a:pt x="119" y="0"/>
                    </a:cubicBezTo>
                    <a:cubicBezTo>
                      <a:pt x="54" y="0"/>
                      <a:pt x="0" y="53"/>
                      <a:pt x="0" y="118"/>
                    </a:cubicBezTo>
                    <a:cubicBezTo>
                      <a:pt x="0" y="183"/>
                      <a:pt x="54" y="237"/>
                      <a:pt x="119" y="237"/>
                    </a:cubicBezTo>
                    <a:cubicBezTo>
                      <a:pt x="184" y="237"/>
                      <a:pt x="237" y="290"/>
                      <a:pt x="237" y="355"/>
                    </a:cubicBezTo>
                    <a:cubicBezTo>
                      <a:pt x="237" y="420"/>
                      <a:pt x="184" y="474"/>
                      <a:pt x="119" y="474"/>
                    </a:cubicBezTo>
                    <a:lnTo>
                      <a:pt x="119" y="474"/>
                    </a:lnTo>
                    <a:cubicBezTo>
                      <a:pt x="82" y="474"/>
                      <a:pt x="48" y="491"/>
                      <a:pt x="29" y="516"/>
                    </a:cubicBezTo>
                    <a:cubicBezTo>
                      <a:pt x="17" y="530"/>
                      <a:pt x="9" y="547"/>
                      <a:pt x="3" y="567"/>
                    </a:cubicBezTo>
                    <a:cubicBezTo>
                      <a:pt x="0" y="575"/>
                      <a:pt x="0" y="584"/>
                      <a:pt x="0" y="589"/>
                    </a:cubicBezTo>
                    <a:lnTo>
                      <a:pt x="0" y="589"/>
                    </a:lnTo>
                    <a:lnTo>
                      <a:pt x="0" y="589"/>
                    </a:lnTo>
                    <a:cubicBezTo>
                      <a:pt x="0" y="601"/>
                      <a:pt x="3" y="615"/>
                      <a:pt x="6" y="623"/>
                    </a:cubicBezTo>
                    <a:cubicBezTo>
                      <a:pt x="20" y="671"/>
                      <a:pt x="65" y="705"/>
                      <a:pt x="119" y="705"/>
                    </a:cubicBezTo>
                    <a:lnTo>
                      <a:pt x="119" y="705"/>
                    </a:lnTo>
                    <a:cubicBezTo>
                      <a:pt x="184" y="705"/>
                      <a:pt x="237" y="759"/>
                      <a:pt x="237" y="824"/>
                    </a:cubicBezTo>
                    <a:cubicBezTo>
                      <a:pt x="237" y="888"/>
                      <a:pt x="184" y="942"/>
                      <a:pt x="119" y="942"/>
                    </a:cubicBezTo>
                    <a:lnTo>
                      <a:pt x="119" y="942"/>
                    </a:lnTo>
                    <a:cubicBezTo>
                      <a:pt x="82" y="942"/>
                      <a:pt x="48" y="959"/>
                      <a:pt x="29" y="984"/>
                    </a:cubicBezTo>
                    <a:cubicBezTo>
                      <a:pt x="17" y="998"/>
                      <a:pt x="9" y="1015"/>
                      <a:pt x="3" y="1035"/>
                    </a:cubicBezTo>
                    <a:cubicBezTo>
                      <a:pt x="0" y="1044"/>
                      <a:pt x="0" y="1052"/>
                      <a:pt x="0" y="1058"/>
                    </a:cubicBezTo>
                    <a:lnTo>
                      <a:pt x="0" y="1058"/>
                    </a:lnTo>
                    <a:lnTo>
                      <a:pt x="0" y="1058"/>
                    </a:lnTo>
                    <a:cubicBezTo>
                      <a:pt x="0" y="1069"/>
                      <a:pt x="3" y="1082"/>
                      <a:pt x="6" y="1091"/>
                    </a:cubicBezTo>
                    <a:cubicBezTo>
                      <a:pt x="20" y="1139"/>
                      <a:pt x="65" y="1172"/>
                      <a:pt x="119" y="1172"/>
                    </a:cubicBezTo>
                    <a:lnTo>
                      <a:pt x="119" y="1172"/>
                    </a:lnTo>
                    <a:cubicBezTo>
                      <a:pt x="184" y="1172"/>
                      <a:pt x="237" y="1226"/>
                      <a:pt x="237" y="1291"/>
                    </a:cubicBezTo>
                    <a:cubicBezTo>
                      <a:pt x="237" y="1356"/>
                      <a:pt x="184" y="1409"/>
                      <a:pt x="119" y="1409"/>
                    </a:cubicBezTo>
                    <a:cubicBezTo>
                      <a:pt x="102" y="1409"/>
                      <a:pt x="88" y="1412"/>
                      <a:pt x="74" y="1418"/>
                    </a:cubicBezTo>
                    <a:cubicBezTo>
                      <a:pt x="68" y="1421"/>
                      <a:pt x="60" y="1424"/>
                      <a:pt x="54" y="1429"/>
                    </a:cubicBezTo>
                    <a:cubicBezTo>
                      <a:pt x="48" y="1435"/>
                      <a:pt x="43" y="1438"/>
                      <a:pt x="37" y="1443"/>
                    </a:cubicBezTo>
                    <a:cubicBezTo>
                      <a:pt x="14" y="1466"/>
                      <a:pt x="3" y="1494"/>
                      <a:pt x="3" y="1528"/>
                    </a:cubicBezTo>
                    <a:lnTo>
                      <a:pt x="3" y="1528"/>
                    </a:lnTo>
                    <a:lnTo>
                      <a:pt x="3" y="1528"/>
                    </a:lnTo>
                    <a:cubicBezTo>
                      <a:pt x="3" y="1545"/>
                      <a:pt x="6" y="1559"/>
                      <a:pt x="12" y="1573"/>
                    </a:cubicBezTo>
                    <a:cubicBezTo>
                      <a:pt x="17" y="1587"/>
                      <a:pt x="26" y="1601"/>
                      <a:pt x="37" y="1610"/>
                    </a:cubicBezTo>
                    <a:cubicBezTo>
                      <a:pt x="43" y="1615"/>
                      <a:pt x="48" y="1621"/>
                      <a:pt x="54" y="1624"/>
                    </a:cubicBezTo>
                    <a:cubicBezTo>
                      <a:pt x="74" y="1638"/>
                      <a:pt x="96" y="1644"/>
                      <a:pt x="119" y="1644"/>
                    </a:cubicBezTo>
                    <a:cubicBezTo>
                      <a:pt x="184" y="1644"/>
                      <a:pt x="237" y="1697"/>
                      <a:pt x="237" y="1762"/>
                    </a:cubicBezTo>
                    <a:cubicBezTo>
                      <a:pt x="237" y="1827"/>
                      <a:pt x="184" y="1881"/>
                      <a:pt x="119" y="1881"/>
                    </a:cubicBezTo>
                    <a:cubicBezTo>
                      <a:pt x="54" y="1881"/>
                      <a:pt x="0" y="1934"/>
                      <a:pt x="0" y="1999"/>
                    </a:cubicBezTo>
                    <a:cubicBezTo>
                      <a:pt x="0" y="2064"/>
                      <a:pt x="54" y="2118"/>
                      <a:pt x="119" y="2118"/>
                    </a:cubicBezTo>
                    <a:cubicBezTo>
                      <a:pt x="184" y="2118"/>
                      <a:pt x="237" y="2064"/>
                      <a:pt x="237" y="1999"/>
                    </a:cubicBezTo>
                    <a:lnTo>
                      <a:pt x="237" y="1999"/>
                    </a:lnTo>
                    <a:cubicBezTo>
                      <a:pt x="237" y="1934"/>
                      <a:pt x="291" y="1881"/>
                      <a:pt x="356" y="1881"/>
                    </a:cubicBezTo>
                    <a:cubicBezTo>
                      <a:pt x="421" y="1881"/>
                      <a:pt x="474" y="1934"/>
                      <a:pt x="474" y="1999"/>
                    </a:cubicBezTo>
                    <a:lnTo>
                      <a:pt x="474" y="1999"/>
                    </a:lnTo>
                    <a:cubicBezTo>
                      <a:pt x="474" y="2064"/>
                      <a:pt x="528" y="2118"/>
                      <a:pt x="593" y="2118"/>
                    </a:cubicBezTo>
                    <a:cubicBezTo>
                      <a:pt x="658" y="2118"/>
                      <a:pt x="712" y="2064"/>
                      <a:pt x="712" y="1999"/>
                    </a:cubicBezTo>
                    <a:cubicBezTo>
                      <a:pt x="712" y="1934"/>
                      <a:pt x="658" y="1881"/>
                      <a:pt x="593" y="1881"/>
                    </a:cubicBezTo>
                    <a:cubicBezTo>
                      <a:pt x="528" y="1881"/>
                      <a:pt x="474" y="1827"/>
                      <a:pt x="474" y="1762"/>
                    </a:cubicBezTo>
                    <a:cubicBezTo>
                      <a:pt x="474" y="1697"/>
                      <a:pt x="528" y="1644"/>
                      <a:pt x="593" y="1644"/>
                    </a:cubicBezTo>
                    <a:cubicBezTo>
                      <a:pt x="618" y="1644"/>
                      <a:pt x="641" y="1635"/>
                      <a:pt x="658" y="1624"/>
                    </a:cubicBezTo>
                    <a:cubicBezTo>
                      <a:pt x="664" y="1618"/>
                      <a:pt x="669" y="1616"/>
                      <a:pt x="675" y="1610"/>
                    </a:cubicBezTo>
                    <a:cubicBezTo>
                      <a:pt x="686" y="1600"/>
                      <a:pt x="694" y="1587"/>
                      <a:pt x="700" y="1573"/>
                    </a:cubicBezTo>
                    <a:cubicBezTo>
                      <a:pt x="705" y="1559"/>
                      <a:pt x="709" y="1542"/>
                      <a:pt x="709" y="1528"/>
                    </a:cubicBezTo>
                    <a:lnTo>
                      <a:pt x="709" y="1528"/>
                    </a:lnTo>
                    <a:lnTo>
                      <a:pt x="709" y="1528"/>
                    </a:lnTo>
                    <a:cubicBezTo>
                      <a:pt x="709" y="1494"/>
                      <a:pt x="695" y="1466"/>
                      <a:pt x="675" y="1443"/>
                    </a:cubicBezTo>
                    <a:cubicBezTo>
                      <a:pt x="669" y="1438"/>
                      <a:pt x="664" y="1432"/>
                      <a:pt x="658" y="1429"/>
                    </a:cubicBezTo>
                    <a:cubicBezTo>
                      <a:pt x="652" y="1424"/>
                      <a:pt x="644" y="1421"/>
                      <a:pt x="638" y="1418"/>
                    </a:cubicBezTo>
                    <a:cubicBezTo>
                      <a:pt x="624" y="1412"/>
                      <a:pt x="610" y="1409"/>
                      <a:pt x="593" y="1409"/>
                    </a:cubicBezTo>
                    <a:cubicBezTo>
                      <a:pt x="528" y="1409"/>
                      <a:pt x="474" y="1356"/>
                      <a:pt x="474" y="1291"/>
                    </a:cubicBezTo>
                    <a:cubicBezTo>
                      <a:pt x="474" y="1226"/>
                      <a:pt x="528" y="1172"/>
                      <a:pt x="593" y="1172"/>
                    </a:cubicBezTo>
                    <a:lnTo>
                      <a:pt x="593" y="1172"/>
                    </a:lnTo>
                    <a:cubicBezTo>
                      <a:pt x="647" y="1172"/>
                      <a:pt x="692" y="1139"/>
                      <a:pt x="706" y="1091"/>
                    </a:cubicBezTo>
                    <a:cubicBezTo>
                      <a:pt x="709" y="1079"/>
                      <a:pt x="712" y="1069"/>
                      <a:pt x="712" y="1058"/>
                    </a:cubicBezTo>
                    <a:lnTo>
                      <a:pt x="712" y="1058"/>
                    </a:lnTo>
                    <a:lnTo>
                      <a:pt x="712" y="1058"/>
                    </a:lnTo>
                    <a:cubicBezTo>
                      <a:pt x="712" y="1049"/>
                      <a:pt x="712" y="1041"/>
                      <a:pt x="709" y="1035"/>
                    </a:cubicBezTo>
                    <a:cubicBezTo>
                      <a:pt x="706" y="1015"/>
                      <a:pt x="697" y="998"/>
                      <a:pt x="683" y="984"/>
                    </a:cubicBezTo>
                    <a:cubicBezTo>
                      <a:pt x="661" y="959"/>
                      <a:pt x="630" y="942"/>
                      <a:pt x="593" y="942"/>
                    </a:cubicBezTo>
                    <a:lnTo>
                      <a:pt x="593" y="942"/>
                    </a:lnTo>
                    <a:cubicBezTo>
                      <a:pt x="528" y="942"/>
                      <a:pt x="474" y="888"/>
                      <a:pt x="474" y="824"/>
                    </a:cubicBezTo>
                    <a:cubicBezTo>
                      <a:pt x="474" y="759"/>
                      <a:pt x="528" y="705"/>
                      <a:pt x="593" y="705"/>
                    </a:cubicBezTo>
                    <a:lnTo>
                      <a:pt x="593" y="705"/>
                    </a:lnTo>
                    <a:cubicBezTo>
                      <a:pt x="647" y="705"/>
                      <a:pt x="692" y="671"/>
                      <a:pt x="706" y="623"/>
                    </a:cubicBezTo>
                    <a:cubicBezTo>
                      <a:pt x="709" y="612"/>
                      <a:pt x="712" y="601"/>
                      <a:pt x="712" y="589"/>
                    </a:cubicBezTo>
                    <a:lnTo>
                      <a:pt x="712" y="589"/>
                    </a:lnTo>
                    <a:lnTo>
                      <a:pt x="712" y="589"/>
                    </a:lnTo>
                    <a:cubicBezTo>
                      <a:pt x="712" y="581"/>
                      <a:pt x="712" y="572"/>
                      <a:pt x="709" y="567"/>
                    </a:cubicBezTo>
                    <a:close/>
                    <a:moveTo>
                      <a:pt x="477" y="1534"/>
                    </a:moveTo>
                    <a:lnTo>
                      <a:pt x="477" y="1534"/>
                    </a:lnTo>
                    <a:cubicBezTo>
                      <a:pt x="477" y="1599"/>
                      <a:pt x="424" y="1652"/>
                      <a:pt x="359" y="1652"/>
                    </a:cubicBezTo>
                    <a:cubicBezTo>
                      <a:pt x="294" y="1652"/>
                      <a:pt x="240" y="1599"/>
                      <a:pt x="240" y="1534"/>
                    </a:cubicBezTo>
                    <a:lnTo>
                      <a:pt x="240" y="1534"/>
                    </a:lnTo>
                    <a:cubicBezTo>
                      <a:pt x="240" y="1469"/>
                      <a:pt x="294" y="1415"/>
                      <a:pt x="359" y="1415"/>
                    </a:cubicBezTo>
                    <a:cubicBezTo>
                      <a:pt x="424" y="1415"/>
                      <a:pt x="477" y="1469"/>
                      <a:pt x="477" y="1534"/>
                    </a:cubicBezTo>
                    <a:close/>
                    <a:moveTo>
                      <a:pt x="477" y="1063"/>
                    </a:moveTo>
                    <a:lnTo>
                      <a:pt x="477" y="1063"/>
                    </a:lnTo>
                    <a:cubicBezTo>
                      <a:pt x="477" y="1127"/>
                      <a:pt x="424" y="1181"/>
                      <a:pt x="359" y="1181"/>
                    </a:cubicBezTo>
                    <a:cubicBezTo>
                      <a:pt x="294" y="1181"/>
                      <a:pt x="240" y="1127"/>
                      <a:pt x="240" y="1063"/>
                    </a:cubicBezTo>
                    <a:lnTo>
                      <a:pt x="240" y="1063"/>
                    </a:lnTo>
                    <a:cubicBezTo>
                      <a:pt x="240" y="998"/>
                      <a:pt x="294" y="945"/>
                      <a:pt x="359" y="945"/>
                    </a:cubicBezTo>
                    <a:cubicBezTo>
                      <a:pt x="424" y="945"/>
                      <a:pt x="477" y="996"/>
                      <a:pt x="477" y="1063"/>
                    </a:cubicBezTo>
                    <a:close/>
                    <a:moveTo>
                      <a:pt x="359" y="708"/>
                    </a:moveTo>
                    <a:cubicBezTo>
                      <a:pt x="294" y="708"/>
                      <a:pt x="240" y="654"/>
                      <a:pt x="240" y="589"/>
                    </a:cubicBezTo>
                    <a:lnTo>
                      <a:pt x="240" y="589"/>
                    </a:lnTo>
                    <a:cubicBezTo>
                      <a:pt x="240" y="524"/>
                      <a:pt x="294" y="471"/>
                      <a:pt x="359" y="471"/>
                    </a:cubicBezTo>
                    <a:cubicBezTo>
                      <a:pt x="424" y="471"/>
                      <a:pt x="477" y="524"/>
                      <a:pt x="477" y="589"/>
                    </a:cubicBezTo>
                    <a:lnTo>
                      <a:pt x="477" y="589"/>
                    </a:lnTo>
                    <a:lnTo>
                      <a:pt x="477" y="589"/>
                    </a:lnTo>
                    <a:lnTo>
                      <a:pt x="477" y="589"/>
                    </a:lnTo>
                    <a:cubicBezTo>
                      <a:pt x="477" y="654"/>
                      <a:pt x="424" y="708"/>
                      <a:pt x="359" y="7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53" name="Freeform 2">
                <a:extLst>
                  <a:ext uri="{FF2B5EF4-FFF2-40B4-BE49-F238E27FC236}">
                    <a16:creationId xmlns:a16="http://schemas.microsoft.com/office/drawing/2014/main" id="{7270C72A-0752-4F48-A75A-2727FC43E78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606301" y="635236"/>
                <a:ext cx="787891" cy="761832"/>
              </a:xfrm>
              <a:custGeom>
                <a:avLst/>
                <a:gdLst>
                  <a:gd name="T0" fmla="*/ 130 w 2267"/>
                  <a:gd name="T1" fmla="*/ 283 h 2193"/>
                  <a:gd name="T2" fmla="*/ 155 w 2267"/>
                  <a:gd name="T3" fmla="*/ 37 h 2193"/>
                  <a:gd name="T4" fmla="*/ 395 w 2267"/>
                  <a:gd name="T5" fmla="*/ 34 h 2193"/>
                  <a:gd name="T6" fmla="*/ 813 w 2267"/>
                  <a:gd name="T7" fmla="*/ 46 h 2193"/>
                  <a:gd name="T8" fmla="*/ 1211 w 2267"/>
                  <a:gd name="T9" fmla="*/ 122 h 2193"/>
                  <a:gd name="T10" fmla="*/ 1442 w 2267"/>
                  <a:gd name="T11" fmla="*/ 119 h 2193"/>
                  <a:gd name="T12" fmla="*/ 1735 w 2267"/>
                  <a:gd name="T13" fmla="*/ 57 h 2193"/>
                  <a:gd name="T14" fmla="*/ 1860 w 2267"/>
                  <a:gd name="T15" fmla="*/ 57 h 2193"/>
                  <a:gd name="T16" fmla="*/ 2040 w 2267"/>
                  <a:gd name="T17" fmla="*/ 37 h 2193"/>
                  <a:gd name="T18" fmla="*/ 2266 w 2267"/>
                  <a:gd name="T19" fmla="*/ 274 h 2193"/>
                  <a:gd name="T20" fmla="*/ 2029 w 2267"/>
                  <a:gd name="T21" fmla="*/ 302 h 2193"/>
                  <a:gd name="T22" fmla="*/ 1752 w 2267"/>
                  <a:gd name="T23" fmla="*/ 365 h 2193"/>
                  <a:gd name="T24" fmla="*/ 1566 w 2267"/>
                  <a:gd name="T25" fmla="*/ 308 h 2193"/>
                  <a:gd name="T26" fmla="*/ 1357 w 2267"/>
                  <a:gd name="T27" fmla="*/ 350 h 2193"/>
                  <a:gd name="T28" fmla="*/ 979 w 2267"/>
                  <a:gd name="T29" fmla="*/ 390 h 2193"/>
                  <a:gd name="T30" fmla="*/ 641 w 2267"/>
                  <a:gd name="T31" fmla="*/ 333 h 2193"/>
                  <a:gd name="T32" fmla="*/ 395 w 2267"/>
                  <a:gd name="T33" fmla="*/ 319 h 2193"/>
                  <a:gd name="T34" fmla="*/ 392 w 2267"/>
                  <a:gd name="T35" fmla="*/ 517 h 2193"/>
                  <a:gd name="T36" fmla="*/ 305 w 2267"/>
                  <a:gd name="T37" fmla="*/ 870 h 2193"/>
                  <a:gd name="T38" fmla="*/ 511 w 2267"/>
                  <a:gd name="T39" fmla="*/ 878 h 2193"/>
                  <a:gd name="T40" fmla="*/ 700 w 2267"/>
                  <a:gd name="T41" fmla="*/ 887 h 2193"/>
                  <a:gd name="T42" fmla="*/ 976 w 2267"/>
                  <a:gd name="T43" fmla="*/ 878 h 2193"/>
                  <a:gd name="T44" fmla="*/ 1323 w 2267"/>
                  <a:gd name="T45" fmla="*/ 963 h 2193"/>
                  <a:gd name="T46" fmla="*/ 1558 w 2267"/>
                  <a:gd name="T47" fmla="*/ 966 h 2193"/>
                  <a:gd name="T48" fmla="*/ 1682 w 2267"/>
                  <a:gd name="T49" fmla="*/ 1117 h 2193"/>
                  <a:gd name="T50" fmla="*/ 1448 w 2267"/>
                  <a:gd name="T51" fmla="*/ 1148 h 2193"/>
                  <a:gd name="T52" fmla="*/ 1326 w 2267"/>
                  <a:gd name="T53" fmla="*/ 1227 h 2193"/>
                  <a:gd name="T54" fmla="*/ 1213 w 2267"/>
                  <a:gd name="T55" fmla="*/ 1142 h 2193"/>
                  <a:gd name="T56" fmla="*/ 708 w 2267"/>
                  <a:gd name="T57" fmla="*/ 1193 h 2193"/>
                  <a:gd name="T58" fmla="*/ 547 w 2267"/>
                  <a:gd name="T59" fmla="*/ 1190 h 2193"/>
                  <a:gd name="T60" fmla="*/ 296 w 2267"/>
                  <a:gd name="T61" fmla="*/ 1334 h 2193"/>
                  <a:gd name="T62" fmla="*/ 398 w 2267"/>
                  <a:gd name="T63" fmla="*/ 1695 h 2193"/>
                  <a:gd name="T64" fmla="*/ 626 w 2267"/>
                  <a:gd name="T65" fmla="*/ 1885 h 2193"/>
                  <a:gd name="T66" fmla="*/ 773 w 2267"/>
                  <a:gd name="T67" fmla="*/ 1811 h 2193"/>
                  <a:gd name="T68" fmla="*/ 982 w 2267"/>
                  <a:gd name="T69" fmla="*/ 1806 h 2193"/>
                  <a:gd name="T70" fmla="*/ 1174 w 2267"/>
                  <a:gd name="T71" fmla="*/ 1811 h 2193"/>
                  <a:gd name="T72" fmla="*/ 1326 w 2267"/>
                  <a:gd name="T73" fmla="*/ 1882 h 2193"/>
                  <a:gd name="T74" fmla="*/ 1916 w 2267"/>
                  <a:gd name="T75" fmla="*/ 1806 h 2193"/>
                  <a:gd name="T76" fmla="*/ 2207 w 2267"/>
                  <a:gd name="T77" fmla="*/ 1822 h 2193"/>
                  <a:gd name="T78" fmla="*/ 2150 w 2267"/>
                  <a:gd name="T79" fmla="*/ 2043 h 2193"/>
                  <a:gd name="T80" fmla="*/ 1798 w 2267"/>
                  <a:gd name="T81" fmla="*/ 2155 h 2193"/>
                  <a:gd name="T82" fmla="*/ 1323 w 2267"/>
                  <a:gd name="T83" fmla="*/ 2155 h 2193"/>
                  <a:gd name="T84" fmla="*/ 976 w 2267"/>
                  <a:gd name="T85" fmla="*/ 2074 h 2193"/>
                  <a:gd name="T86" fmla="*/ 739 w 2267"/>
                  <a:gd name="T87" fmla="*/ 2076 h 2193"/>
                  <a:gd name="T88" fmla="*/ 443 w 2267"/>
                  <a:gd name="T89" fmla="*/ 2144 h 2193"/>
                  <a:gd name="T90" fmla="*/ 254 w 2267"/>
                  <a:gd name="T91" fmla="*/ 2107 h 2193"/>
                  <a:gd name="T92" fmla="*/ 107 w 2267"/>
                  <a:gd name="T93" fmla="*/ 1935 h 2193"/>
                  <a:gd name="T94" fmla="*/ 96 w 2267"/>
                  <a:gd name="T95" fmla="*/ 1676 h 2193"/>
                  <a:gd name="T96" fmla="*/ 37 w 2267"/>
                  <a:gd name="T97" fmla="*/ 1594 h 2193"/>
                  <a:gd name="T98" fmla="*/ 65 w 2267"/>
                  <a:gd name="T99" fmla="*/ 1498 h 2193"/>
                  <a:gd name="T100" fmla="*/ 104 w 2267"/>
                  <a:gd name="T101" fmla="*/ 1230 h 2193"/>
                  <a:gd name="T102" fmla="*/ 39 w 2267"/>
                  <a:gd name="T103" fmla="*/ 1145 h 2193"/>
                  <a:gd name="T104" fmla="*/ 62 w 2267"/>
                  <a:gd name="T105" fmla="*/ 1039 h 2193"/>
                  <a:gd name="T106" fmla="*/ 87 w 2267"/>
                  <a:gd name="T107" fmla="*/ 974 h 2193"/>
                  <a:gd name="T108" fmla="*/ 39 w 2267"/>
                  <a:gd name="T109" fmla="*/ 856 h 2193"/>
                  <a:gd name="T110" fmla="*/ 130 w 2267"/>
                  <a:gd name="T111" fmla="*/ 760 h 2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267" h="2193">
                    <a:moveTo>
                      <a:pt x="135" y="511"/>
                    </a:moveTo>
                    <a:cubicBezTo>
                      <a:pt x="73" y="483"/>
                      <a:pt x="37" y="444"/>
                      <a:pt x="45" y="376"/>
                    </a:cubicBezTo>
                    <a:cubicBezTo>
                      <a:pt x="54" y="325"/>
                      <a:pt x="82" y="297"/>
                      <a:pt x="130" y="283"/>
                    </a:cubicBezTo>
                    <a:cubicBezTo>
                      <a:pt x="130" y="271"/>
                      <a:pt x="121" y="269"/>
                      <a:pt x="113" y="266"/>
                    </a:cubicBezTo>
                    <a:cubicBezTo>
                      <a:pt x="45" y="238"/>
                      <a:pt x="34" y="181"/>
                      <a:pt x="45" y="130"/>
                    </a:cubicBezTo>
                    <a:cubicBezTo>
                      <a:pt x="56" y="74"/>
                      <a:pt x="96" y="43"/>
                      <a:pt x="155" y="37"/>
                    </a:cubicBezTo>
                    <a:cubicBezTo>
                      <a:pt x="195" y="34"/>
                      <a:pt x="228" y="54"/>
                      <a:pt x="254" y="85"/>
                    </a:cubicBezTo>
                    <a:cubicBezTo>
                      <a:pt x="262" y="96"/>
                      <a:pt x="268" y="108"/>
                      <a:pt x="276" y="122"/>
                    </a:cubicBezTo>
                    <a:cubicBezTo>
                      <a:pt x="299" y="68"/>
                      <a:pt x="339" y="34"/>
                      <a:pt x="395" y="34"/>
                    </a:cubicBezTo>
                    <a:cubicBezTo>
                      <a:pt x="449" y="34"/>
                      <a:pt x="488" y="65"/>
                      <a:pt x="508" y="122"/>
                    </a:cubicBezTo>
                    <a:cubicBezTo>
                      <a:pt x="562" y="15"/>
                      <a:pt x="677" y="0"/>
                      <a:pt x="745" y="116"/>
                    </a:cubicBezTo>
                    <a:cubicBezTo>
                      <a:pt x="765" y="88"/>
                      <a:pt x="782" y="57"/>
                      <a:pt x="813" y="46"/>
                    </a:cubicBezTo>
                    <a:cubicBezTo>
                      <a:pt x="847" y="32"/>
                      <a:pt x="878" y="32"/>
                      <a:pt x="909" y="46"/>
                    </a:cubicBezTo>
                    <a:cubicBezTo>
                      <a:pt x="940" y="60"/>
                      <a:pt x="959" y="88"/>
                      <a:pt x="976" y="119"/>
                    </a:cubicBezTo>
                    <a:cubicBezTo>
                      <a:pt x="1038" y="0"/>
                      <a:pt x="1163" y="15"/>
                      <a:pt x="1211" y="122"/>
                    </a:cubicBezTo>
                    <a:cubicBezTo>
                      <a:pt x="1228" y="91"/>
                      <a:pt x="1244" y="65"/>
                      <a:pt x="1275" y="48"/>
                    </a:cubicBezTo>
                    <a:cubicBezTo>
                      <a:pt x="1309" y="32"/>
                      <a:pt x="1343" y="32"/>
                      <a:pt x="1377" y="46"/>
                    </a:cubicBezTo>
                    <a:cubicBezTo>
                      <a:pt x="1408" y="60"/>
                      <a:pt x="1428" y="85"/>
                      <a:pt x="1442" y="119"/>
                    </a:cubicBezTo>
                    <a:cubicBezTo>
                      <a:pt x="1507" y="9"/>
                      <a:pt x="1614" y="9"/>
                      <a:pt x="1679" y="116"/>
                    </a:cubicBezTo>
                    <a:cubicBezTo>
                      <a:pt x="1688" y="105"/>
                      <a:pt x="1696" y="91"/>
                      <a:pt x="1704" y="82"/>
                    </a:cubicBezTo>
                    <a:cubicBezTo>
                      <a:pt x="1713" y="74"/>
                      <a:pt x="1724" y="63"/>
                      <a:pt x="1735" y="57"/>
                    </a:cubicBezTo>
                    <a:cubicBezTo>
                      <a:pt x="1750" y="48"/>
                      <a:pt x="1764" y="43"/>
                      <a:pt x="1778" y="40"/>
                    </a:cubicBezTo>
                    <a:cubicBezTo>
                      <a:pt x="1789" y="37"/>
                      <a:pt x="1803" y="37"/>
                      <a:pt x="1817" y="40"/>
                    </a:cubicBezTo>
                    <a:cubicBezTo>
                      <a:pt x="1831" y="43"/>
                      <a:pt x="1846" y="48"/>
                      <a:pt x="1860" y="57"/>
                    </a:cubicBezTo>
                    <a:cubicBezTo>
                      <a:pt x="1871" y="63"/>
                      <a:pt x="1882" y="74"/>
                      <a:pt x="1888" y="82"/>
                    </a:cubicBezTo>
                    <a:cubicBezTo>
                      <a:pt x="1896" y="94"/>
                      <a:pt x="1905" y="108"/>
                      <a:pt x="1913" y="122"/>
                    </a:cubicBezTo>
                    <a:cubicBezTo>
                      <a:pt x="1939" y="65"/>
                      <a:pt x="1981" y="29"/>
                      <a:pt x="2040" y="37"/>
                    </a:cubicBezTo>
                    <a:cubicBezTo>
                      <a:pt x="2102" y="46"/>
                      <a:pt x="2139" y="85"/>
                      <a:pt x="2148" y="150"/>
                    </a:cubicBezTo>
                    <a:cubicBezTo>
                      <a:pt x="2162" y="156"/>
                      <a:pt x="2176" y="159"/>
                      <a:pt x="2190" y="164"/>
                    </a:cubicBezTo>
                    <a:cubicBezTo>
                      <a:pt x="2235" y="184"/>
                      <a:pt x="2266" y="226"/>
                      <a:pt x="2266" y="274"/>
                    </a:cubicBezTo>
                    <a:cubicBezTo>
                      <a:pt x="2263" y="322"/>
                      <a:pt x="2241" y="362"/>
                      <a:pt x="2195" y="381"/>
                    </a:cubicBezTo>
                    <a:cubicBezTo>
                      <a:pt x="2150" y="401"/>
                      <a:pt x="2091" y="393"/>
                      <a:pt x="2054" y="345"/>
                    </a:cubicBezTo>
                    <a:cubicBezTo>
                      <a:pt x="2046" y="333"/>
                      <a:pt x="2037" y="319"/>
                      <a:pt x="2029" y="302"/>
                    </a:cubicBezTo>
                    <a:cubicBezTo>
                      <a:pt x="2004" y="356"/>
                      <a:pt x="1970" y="390"/>
                      <a:pt x="1910" y="390"/>
                    </a:cubicBezTo>
                    <a:cubicBezTo>
                      <a:pt x="1854" y="390"/>
                      <a:pt x="1817" y="359"/>
                      <a:pt x="1798" y="308"/>
                    </a:cubicBezTo>
                    <a:cubicBezTo>
                      <a:pt x="1783" y="328"/>
                      <a:pt x="1769" y="348"/>
                      <a:pt x="1752" y="365"/>
                    </a:cubicBezTo>
                    <a:cubicBezTo>
                      <a:pt x="1733" y="381"/>
                      <a:pt x="1711" y="390"/>
                      <a:pt x="1685" y="390"/>
                    </a:cubicBezTo>
                    <a:cubicBezTo>
                      <a:pt x="1660" y="390"/>
                      <a:pt x="1634" y="384"/>
                      <a:pt x="1614" y="370"/>
                    </a:cubicBezTo>
                    <a:cubicBezTo>
                      <a:pt x="1592" y="356"/>
                      <a:pt x="1577" y="336"/>
                      <a:pt x="1566" y="308"/>
                    </a:cubicBezTo>
                    <a:cubicBezTo>
                      <a:pt x="1558" y="322"/>
                      <a:pt x="1549" y="331"/>
                      <a:pt x="1541" y="342"/>
                    </a:cubicBezTo>
                    <a:cubicBezTo>
                      <a:pt x="1515" y="376"/>
                      <a:pt x="1482" y="393"/>
                      <a:pt x="1436" y="390"/>
                    </a:cubicBezTo>
                    <a:cubicBezTo>
                      <a:pt x="1405" y="387"/>
                      <a:pt x="1377" y="376"/>
                      <a:pt x="1357" y="350"/>
                    </a:cubicBezTo>
                    <a:cubicBezTo>
                      <a:pt x="1346" y="339"/>
                      <a:pt x="1338" y="325"/>
                      <a:pt x="1326" y="311"/>
                    </a:cubicBezTo>
                    <a:cubicBezTo>
                      <a:pt x="1256" y="435"/>
                      <a:pt x="1129" y="398"/>
                      <a:pt x="1092" y="302"/>
                    </a:cubicBezTo>
                    <a:cubicBezTo>
                      <a:pt x="1069" y="353"/>
                      <a:pt x="1036" y="387"/>
                      <a:pt x="979" y="390"/>
                    </a:cubicBezTo>
                    <a:cubicBezTo>
                      <a:pt x="923" y="390"/>
                      <a:pt x="886" y="365"/>
                      <a:pt x="861" y="308"/>
                    </a:cubicBezTo>
                    <a:cubicBezTo>
                      <a:pt x="855" y="317"/>
                      <a:pt x="847" y="325"/>
                      <a:pt x="844" y="331"/>
                    </a:cubicBezTo>
                    <a:cubicBezTo>
                      <a:pt x="807" y="401"/>
                      <a:pt x="694" y="415"/>
                      <a:pt x="641" y="333"/>
                    </a:cubicBezTo>
                    <a:cubicBezTo>
                      <a:pt x="635" y="328"/>
                      <a:pt x="632" y="319"/>
                      <a:pt x="626" y="308"/>
                    </a:cubicBezTo>
                    <a:cubicBezTo>
                      <a:pt x="598" y="353"/>
                      <a:pt x="567" y="387"/>
                      <a:pt x="511" y="390"/>
                    </a:cubicBezTo>
                    <a:cubicBezTo>
                      <a:pt x="457" y="390"/>
                      <a:pt x="423" y="362"/>
                      <a:pt x="395" y="319"/>
                    </a:cubicBezTo>
                    <a:cubicBezTo>
                      <a:pt x="381" y="336"/>
                      <a:pt x="370" y="353"/>
                      <a:pt x="355" y="367"/>
                    </a:cubicBezTo>
                    <a:cubicBezTo>
                      <a:pt x="341" y="381"/>
                      <a:pt x="324" y="387"/>
                      <a:pt x="302" y="401"/>
                    </a:cubicBezTo>
                    <a:cubicBezTo>
                      <a:pt x="355" y="424"/>
                      <a:pt x="389" y="458"/>
                      <a:pt x="392" y="517"/>
                    </a:cubicBezTo>
                    <a:cubicBezTo>
                      <a:pt x="392" y="576"/>
                      <a:pt x="358" y="610"/>
                      <a:pt x="299" y="635"/>
                    </a:cubicBezTo>
                    <a:cubicBezTo>
                      <a:pt x="358" y="658"/>
                      <a:pt x="392" y="695"/>
                      <a:pt x="392" y="757"/>
                    </a:cubicBezTo>
                    <a:cubicBezTo>
                      <a:pt x="392" y="793"/>
                      <a:pt x="381" y="836"/>
                      <a:pt x="305" y="870"/>
                    </a:cubicBezTo>
                    <a:cubicBezTo>
                      <a:pt x="322" y="881"/>
                      <a:pt x="341" y="889"/>
                      <a:pt x="355" y="904"/>
                    </a:cubicBezTo>
                    <a:cubicBezTo>
                      <a:pt x="370" y="918"/>
                      <a:pt x="381" y="935"/>
                      <a:pt x="392" y="949"/>
                    </a:cubicBezTo>
                    <a:cubicBezTo>
                      <a:pt x="443" y="895"/>
                      <a:pt x="474" y="875"/>
                      <a:pt x="511" y="878"/>
                    </a:cubicBezTo>
                    <a:cubicBezTo>
                      <a:pt x="562" y="884"/>
                      <a:pt x="598" y="906"/>
                      <a:pt x="621" y="960"/>
                    </a:cubicBezTo>
                    <a:cubicBezTo>
                      <a:pt x="629" y="951"/>
                      <a:pt x="635" y="946"/>
                      <a:pt x="638" y="940"/>
                    </a:cubicBezTo>
                    <a:cubicBezTo>
                      <a:pt x="652" y="915"/>
                      <a:pt x="674" y="895"/>
                      <a:pt x="700" y="887"/>
                    </a:cubicBezTo>
                    <a:cubicBezTo>
                      <a:pt x="762" y="864"/>
                      <a:pt x="815" y="895"/>
                      <a:pt x="841" y="932"/>
                    </a:cubicBezTo>
                    <a:cubicBezTo>
                      <a:pt x="847" y="940"/>
                      <a:pt x="852" y="951"/>
                      <a:pt x="861" y="963"/>
                    </a:cubicBezTo>
                    <a:cubicBezTo>
                      <a:pt x="883" y="906"/>
                      <a:pt x="923" y="878"/>
                      <a:pt x="976" y="878"/>
                    </a:cubicBezTo>
                    <a:cubicBezTo>
                      <a:pt x="1033" y="878"/>
                      <a:pt x="1069" y="909"/>
                      <a:pt x="1092" y="968"/>
                    </a:cubicBezTo>
                    <a:cubicBezTo>
                      <a:pt x="1115" y="915"/>
                      <a:pt x="1151" y="881"/>
                      <a:pt x="1205" y="878"/>
                    </a:cubicBezTo>
                    <a:cubicBezTo>
                      <a:pt x="1259" y="878"/>
                      <a:pt x="1301" y="904"/>
                      <a:pt x="1323" y="963"/>
                    </a:cubicBezTo>
                    <a:cubicBezTo>
                      <a:pt x="1332" y="951"/>
                      <a:pt x="1338" y="943"/>
                      <a:pt x="1343" y="935"/>
                    </a:cubicBezTo>
                    <a:cubicBezTo>
                      <a:pt x="1369" y="895"/>
                      <a:pt x="1408" y="875"/>
                      <a:pt x="1456" y="881"/>
                    </a:cubicBezTo>
                    <a:cubicBezTo>
                      <a:pt x="1507" y="887"/>
                      <a:pt x="1544" y="915"/>
                      <a:pt x="1558" y="966"/>
                    </a:cubicBezTo>
                    <a:cubicBezTo>
                      <a:pt x="1561" y="974"/>
                      <a:pt x="1561" y="983"/>
                      <a:pt x="1563" y="991"/>
                    </a:cubicBezTo>
                    <a:cubicBezTo>
                      <a:pt x="1580" y="997"/>
                      <a:pt x="1597" y="1002"/>
                      <a:pt x="1614" y="1008"/>
                    </a:cubicBezTo>
                    <a:cubicBezTo>
                      <a:pt x="1659" y="1030"/>
                      <a:pt x="1682" y="1067"/>
                      <a:pt x="1682" y="1117"/>
                    </a:cubicBezTo>
                    <a:cubicBezTo>
                      <a:pt x="1679" y="1165"/>
                      <a:pt x="1656" y="1199"/>
                      <a:pt x="1611" y="1219"/>
                    </a:cubicBezTo>
                    <a:cubicBezTo>
                      <a:pt x="1575" y="1235"/>
                      <a:pt x="1513" y="1235"/>
                      <a:pt x="1476" y="1188"/>
                    </a:cubicBezTo>
                    <a:cubicBezTo>
                      <a:pt x="1467" y="1176"/>
                      <a:pt x="1459" y="1162"/>
                      <a:pt x="1448" y="1148"/>
                    </a:cubicBezTo>
                    <a:cubicBezTo>
                      <a:pt x="1436" y="1162"/>
                      <a:pt x="1431" y="1177"/>
                      <a:pt x="1419" y="1188"/>
                    </a:cubicBezTo>
                    <a:cubicBezTo>
                      <a:pt x="1408" y="1200"/>
                      <a:pt x="1394" y="1207"/>
                      <a:pt x="1380" y="1219"/>
                    </a:cubicBezTo>
                    <a:cubicBezTo>
                      <a:pt x="1363" y="1230"/>
                      <a:pt x="1346" y="1227"/>
                      <a:pt x="1326" y="1227"/>
                    </a:cubicBezTo>
                    <a:cubicBezTo>
                      <a:pt x="1309" y="1227"/>
                      <a:pt x="1292" y="1225"/>
                      <a:pt x="1278" y="1216"/>
                    </a:cubicBezTo>
                    <a:cubicBezTo>
                      <a:pt x="1264" y="1208"/>
                      <a:pt x="1250" y="1197"/>
                      <a:pt x="1239" y="1185"/>
                    </a:cubicBezTo>
                    <a:cubicBezTo>
                      <a:pt x="1228" y="1174"/>
                      <a:pt x="1222" y="1159"/>
                      <a:pt x="1213" y="1142"/>
                    </a:cubicBezTo>
                    <a:cubicBezTo>
                      <a:pt x="1168" y="1250"/>
                      <a:pt x="1036" y="1258"/>
                      <a:pt x="982" y="1148"/>
                    </a:cubicBezTo>
                    <a:cubicBezTo>
                      <a:pt x="909" y="1258"/>
                      <a:pt x="810" y="1247"/>
                      <a:pt x="745" y="1148"/>
                    </a:cubicBezTo>
                    <a:cubicBezTo>
                      <a:pt x="734" y="1162"/>
                      <a:pt x="722" y="1179"/>
                      <a:pt x="708" y="1193"/>
                    </a:cubicBezTo>
                    <a:cubicBezTo>
                      <a:pt x="694" y="1207"/>
                      <a:pt x="677" y="1219"/>
                      <a:pt x="657" y="1221"/>
                    </a:cubicBezTo>
                    <a:cubicBezTo>
                      <a:pt x="638" y="1224"/>
                      <a:pt x="615" y="1224"/>
                      <a:pt x="598" y="1219"/>
                    </a:cubicBezTo>
                    <a:cubicBezTo>
                      <a:pt x="578" y="1213"/>
                      <a:pt x="562" y="1202"/>
                      <a:pt x="547" y="1190"/>
                    </a:cubicBezTo>
                    <a:cubicBezTo>
                      <a:pt x="533" y="1176"/>
                      <a:pt x="525" y="1159"/>
                      <a:pt x="511" y="1140"/>
                    </a:cubicBezTo>
                    <a:cubicBezTo>
                      <a:pt x="494" y="1193"/>
                      <a:pt x="457" y="1219"/>
                      <a:pt x="401" y="1227"/>
                    </a:cubicBezTo>
                    <a:cubicBezTo>
                      <a:pt x="389" y="1278"/>
                      <a:pt x="364" y="1320"/>
                      <a:pt x="296" y="1334"/>
                    </a:cubicBezTo>
                    <a:cubicBezTo>
                      <a:pt x="361" y="1357"/>
                      <a:pt x="395" y="1394"/>
                      <a:pt x="398" y="1453"/>
                    </a:cubicBezTo>
                    <a:cubicBezTo>
                      <a:pt x="398" y="1512"/>
                      <a:pt x="364" y="1549"/>
                      <a:pt x="308" y="1571"/>
                    </a:cubicBezTo>
                    <a:cubicBezTo>
                      <a:pt x="364" y="1597"/>
                      <a:pt x="401" y="1633"/>
                      <a:pt x="398" y="1695"/>
                    </a:cubicBezTo>
                    <a:cubicBezTo>
                      <a:pt x="395" y="1752"/>
                      <a:pt x="364" y="1786"/>
                      <a:pt x="310" y="1806"/>
                    </a:cubicBezTo>
                    <a:cubicBezTo>
                      <a:pt x="347" y="1825"/>
                      <a:pt x="378" y="1848"/>
                      <a:pt x="392" y="1887"/>
                    </a:cubicBezTo>
                    <a:cubicBezTo>
                      <a:pt x="451" y="1777"/>
                      <a:pt x="570" y="1783"/>
                      <a:pt x="626" y="1885"/>
                    </a:cubicBezTo>
                    <a:cubicBezTo>
                      <a:pt x="638" y="1868"/>
                      <a:pt x="649" y="1853"/>
                      <a:pt x="663" y="1839"/>
                    </a:cubicBezTo>
                    <a:cubicBezTo>
                      <a:pt x="677" y="1825"/>
                      <a:pt x="694" y="1814"/>
                      <a:pt x="714" y="1811"/>
                    </a:cubicBezTo>
                    <a:cubicBezTo>
                      <a:pt x="734" y="1808"/>
                      <a:pt x="753" y="1808"/>
                      <a:pt x="773" y="1811"/>
                    </a:cubicBezTo>
                    <a:cubicBezTo>
                      <a:pt x="793" y="1817"/>
                      <a:pt x="810" y="1828"/>
                      <a:pt x="824" y="1839"/>
                    </a:cubicBezTo>
                    <a:cubicBezTo>
                      <a:pt x="838" y="1853"/>
                      <a:pt x="847" y="1870"/>
                      <a:pt x="861" y="1887"/>
                    </a:cubicBezTo>
                    <a:cubicBezTo>
                      <a:pt x="883" y="1834"/>
                      <a:pt x="923" y="1803"/>
                      <a:pt x="982" y="1806"/>
                    </a:cubicBezTo>
                    <a:cubicBezTo>
                      <a:pt x="1033" y="1808"/>
                      <a:pt x="1061" y="1831"/>
                      <a:pt x="1092" y="1890"/>
                    </a:cubicBezTo>
                    <a:cubicBezTo>
                      <a:pt x="1103" y="1873"/>
                      <a:pt x="1112" y="1856"/>
                      <a:pt x="1123" y="1842"/>
                    </a:cubicBezTo>
                    <a:cubicBezTo>
                      <a:pt x="1137" y="1828"/>
                      <a:pt x="1154" y="1817"/>
                      <a:pt x="1174" y="1811"/>
                    </a:cubicBezTo>
                    <a:cubicBezTo>
                      <a:pt x="1194" y="1806"/>
                      <a:pt x="1216" y="1808"/>
                      <a:pt x="1239" y="1808"/>
                    </a:cubicBezTo>
                    <a:cubicBezTo>
                      <a:pt x="1259" y="1811"/>
                      <a:pt x="1278" y="1822"/>
                      <a:pt x="1290" y="1837"/>
                    </a:cubicBezTo>
                    <a:cubicBezTo>
                      <a:pt x="1304" y="1851"/>
                      <a:pt x="1312" y="1868"/>
                      <a:pt x="1326" y="1882"/>
                    </a:cubicBezTo>
                    <a:cubicBezTo>
                      <a:pt x="1380" y="1789"/>
                      <a:pt x="1487" y="1766"/>
                      <a:pt x="1563" y="1882"/>
                    </a:cubicBezTo>
                    <a:cubicBezTo>
                      <a:pt x="1600" y="1791"/>
                      <a:pt x="1730" y="1763"/>
                      <a:pt x="1798" y="1887"/>
                    </a:cubicBezTo>
                    <a:cubicBezTo>
                      <a:pt x="1820" y="1834"/>
                      <a:pt x="1857" y="1803"/>
                      <a:pt x="1916" y="1806"/>
                    </a:cubicBezTo>
                    <a:cubicBezTo>
                      <a:pt x="1973" y="1806"/>
                      <a:pt x="2004" y="1839"/>
                      <a:pt x="2026" y="1890"/>
                    </a:cubicBezTo>
                    <a:cubicBezTo>
                      <a:pt x="2032" y="1882"/>
                      <a:pt x="2037" y="1873"/>
                      <a:pt x="2043" y="1868"/>
                    </a:cubicBezTo>
                    <a:cubicBezTo>
                      <a:pt x="2083" y="1808"/>
                      <a:pt x="2150" y="1789"/>
                      <a:pt x="2207" y="1822"/>
                    </a:cubicBezTo>
                    <a:cubicBezTo>
                      <a:pt x="2246" y="1845"/>
                      <a:pt x="2266" y="1882"/>
                      <a:pt x="2266" y="1927"/>
                    </a:cubicBezTo>
                    <a:cubicBezTo>
                      <a:pt x="2263" y="1975"/>
                      <a:pt x="2238" y="2009"/>
                      <a:pt x="2195" y="2028"/>
                    </a:cubicBezTo>
                    <a:cubicBezTo>
                      <a:pt x="2181" y="2034"/>
                      <a:pt x="2167" y="2037"/>
                      <a:pt x="2150" y="2043"/>
                    </a:cubicBezTo>
                    <a:cubicBezTo>
                      <a:pt x="2139" y="2099"/>
                      <a:pt x="2111" y="2144"/>
                      <a:pt x="2046" y="2153"/>
                    </a:cubicBezTo>
                    <a:cubicBezTo>
                      <a:pt x="1984" y="2158"/>
                      <a:pt x="1950" y="2138"/>
                      <a:pt x="1913" y="2071"/>
                    </a:cubicBezTo>
                    <a:cubicBezTo>
                      <a:pt x="1891" y="2119"/>
                      <a:pt x="1857" y="2153"/>
                      <a:pt x="1798" y="2155"/>
                    </a:cubicBezTo>
                    <a:cubicBezTo>
                      <a:pt x="1741" y="2158"/>
                      <a:pt x="1707" y="2124"/>
                      <a:pt x="1679" y="2079"/>
                    </a:cubicBezTo>
                    <a:cubicBezTo>
                      <a:pt x="1603" y="2192"/>
                      <a:pt x="1498" y="2175"/>
                      <a:pt x="1439" y="2076"/>
                    </a:cubicBezTo>
                    <a:cubicBezTo>
                      <a:pt x="1414" y="2124"/>
                      <a:pt x="1380" y="2158"/>
                      <a:pt x="1323" y="2155"/>
                    </a:cubicBezTo>
                    <a:cubicBezTo>
                      <a:pt x="1267" y="2153"/>
                      <a:pt x="1230" y="2124"/>
                      <a:pt x="1208" y="2068"/>
                    </a:cubicBezTo>
                    <a:cubicBezTo>
                      <a:pt x="1185" y="2119"/>
                      <a:pt x="1152" y="2153"/>
                      <a:pt x="1095" y="2155"/>
                    </a:cubicBezTo>
                    <a:cubicBezTo>
                      <a:pt x="1039" y="2158"/>
                      <a:pt x="1002" y="2127"/>
                      <a:pt x="976" y="2074"/>
                    </a:cubicBezTo>
                    <a:cubicBezTo>
                      <a:pt x="968" y="2085"/>
                      <a:pt x="962" y="2093"/>
                      <a:pt x="957" y="2102"/>
                    </a:cubicBezTo>
                    <a:cubicBezTo>
                      <a:pt x="920" y="2170"/>
                      <a:pt x="807" y="2175"/>
                      <a:pt x="762" y="2107"/>
                    </a:cubicBezTo>
                    <a:cubicBezTo>
                      <a:pt x="756" y="2099"/>
                      <a:pt x="748" y="2088"/>
                      <a:pt x="739" y="2076"/>
                    </a:cubicBezTo>
                    <a:cubicBezTo>
                      <a:pt x="714" y="2127"/>
                      <a:pt x="677" y="2158"/>
                      <a:pt x="621" y="2155"/>
                    </a:cubicBezTo>
                    <a:cubicBezTo>
                      <a:pt x="567" y="2153"/>
                      <a:pt x="530" y="2124"/>
                      <a:pt x="508" y="2071"/>
                    </a:cubicBezTo>
                    <a:cubicBezTo>
                      <a:pt x="491" y="2102"/>
                      <a:pt x="474" y="2130"/>
                      <a:pt x="443" y="2144"/>
                    </a:cubicBezTo>
                    <a:cubicBezTo>
                      <a:pt x="412" y="2158"/>
                      <a:pt x="378" y="2158"/>
                      <a:pt x="344" y="2147"/>
                    </a:cubicBezTo>
                    <a:cubicBezTo>
                      <a:pt x="313" y="2133"/>
                      <a:pt x="288" y="2110"/>
                      <a:pt x="276" y="2071"/>
                    </a:cubicBezTo>
                    <a:cubicBezTo>
                      <a:pt x="268" y="2085"/>
                      <a:pt x="262" y="2096"/>
                      <a:pt x="254" y="2107"/>
                    </a:cubicBezTo>
                    <a:cubicBezTo>
                      <a:pt x="209" y="2172"/>
                      <a:pt x="110" y="2172"/>
                      <a:pt x="62" y="2116"/>
                    </a:cubicBezTo>
                    <a:cubicBezTo>
                      <a:pt x="22" y="2068"/>
                      <a:pt x="31" y="1980"/>
                      <a:pt x="90" y="1944"/>
                    </a:cubicBezTo>
                    <a:cubicBezTo>
                      <a:pt x="96" y="1941"/>
                      <a:pt x="102" y="1938"/>
                      <a:pt x="107" y="1935"/>
                    </a:cubicBezTo>
                    <a:cubicBezTo>
                      <a:pt x="113" y="1932"/>
                      <a:pt x="118" y="1930"/>
                      <a:pt x="127" y="1927"/>
                    </a:cubicBezTo>
                    <a:cubicBezTo>
                      <a:pt x="0" y="1868"/>
                      <a:pt x="17" y="1735"/>
                      <a:pt x="127" y="1690"/>
                    </a:cubicBezTo>
                    <a:cubicBezTo>
                      <a:pt x="118" y="1679"/>
                      <a:pt x="104" y="1681"/>
                      <a:pt x="96" y="1676"/>
                    </a:cubicBezTo>
                    <a:cubicBezTo>
                      <a:pt x="87" y="1667"/>
                      <a:pt x="76" y="1662"/>
                      <a:pt x="68" y="1656"/>
                    </a:cubicBezTo>
                    <a:cubicBezTo>
                      <a:pt x="59" y="1647"/>
                      <a:pt x="54" y="1636"/>
                      <a:pt x="48" y="1628"/>
                    </a:cubicBezTo>
                    <a:cubicBezTo>
                      <a:pt x="42" y="1616"/>
                      <a:pt x="39" y="1605"/>
                      <a:pt x="37" y="1594"/>
                    </a:cubicBezTo>
                    <a:cubicBezTo>
                      <a:pt x="34" y="1583"/>
                      <a:pt x="34" y="1571"/>
                      <a:pt x="37" y="1560"/>
                    </a:cubicBezTo>
                    <a:cubicBezTo>
                      <a:pt x="39" y="1549"/>
                      <a:pt x="42" y="1537"/>
                      <a:pt x="45" y="1526"/>
                    </a:cubicBezTo>
                    <a:cubicBezTo>
                      <a:pt x="51" y="1515"/>
                      <a:pt x="56" y="1506"/>
                      <a:pt x="65" y="1498"/>
                    </a:cubicBezTo>
                    <a:cubicBezTo>
                      <a:pt x="73" y="1489"/>
                      <a:pt x="82" y="1481"/>
                      <a:pt x="90" y="1475"/>
                    </a:cubicBezTo>
                    <a:cubicBezTo>
                      <a:pt x="99" y="1470"/>
                      <a:pt x="110" y="1464"/>
                      <a:pt x="121" y="1458"/>
                    </a:cubicBezTo>
                    <a:cubicBezTo>
                      <a:pt x="11" y="1416"/>
                      <a:pt x="0" y="1292"/>
                      <a:pt x="104" y="1230"/>
                    </a:cubicBezTo>
                    <a:cubicBezTo>
                      <a:pt x="99" y="1219"/>
                      <a:pt x="82" y="1216"/>
                      <a:pt x="76" y="1207"/>
                    </a:cubicBezTo>
                    <a:cubicBezTo>
                      <a:pt x="68" y="1199"/>
                      <a:pt x="59" y="1190"/>
                      <a:pt x="54" y="1182"/>
                    </a:cubicBezTo>
                    <a:cubicBezTo>
                      <a:pt x="48" y="1171"/>
                      <a:pt x="42" y="1160"/>
                      <a:pt x="39" y="1145"/>
                    </a:cubicBezTo>
                    <a:cubicBezTo>
                      <a:pt x="37" y="1131"/>
                      <a:pt x="37" y="1120"/>
                      <a:pt x="37" y="1107"/>
                    </a:cubicBezTo>
                    <a:cubicBezTo>
                      <a:pt x="37" y="1095"/>
                      <a:pt x="37" y="1084"/>
                      <a:pt x="42" y="1073"/>
                    </a:cubicBezTo>
                    <a:cubicBezTo>
                      <a:pt x="48" y="1062"/>
                      <a:pt x="54" y="1047"/>
                      <a:pt x="62" y="1039"/>
                    </a:cubicBezTo>
                    <a:cubicBezTo>
                      <a:pt x="68" y="1030"/>
                      <a:pt x="79" y="1022"/>
                      <a:pt x="87" y="1016"/>
                    </a:cubicBezTo>
                    <a:cubicBezTo>
                      <a:pt x="99" y="1008"/>
                      <a:pt x="110" y="1005"/>
                      <a:pt x="124" y="997"/>
                    </a:cubicBezTo>
                    <a:cubicBezTo>
                      <a:pt x="116" y="980"/>
                      <a:pt x="96" y="985"/>
                      <a:pt x="87" y="974"/>
                    </a:cubicBezTo>
                    <a:cubicBezTo>
                      <a:pt x="76" y="963"/>
                      <a:pt x="65" y="954"/>
                      <a:pt x="56" y="943"/>
                    </a:cubicBezTo>
                    <a:cubicBezTo>
                      <a:pt x="48" y="932"/>
                      <a:pt x="42" y="915"/>
                      <a:pt x="39" y="901"/>
                    </a:cubicBezTo>
                    <a:cubicBezTo>
                      <a:pt x="37" y="887"/>
                      <a:pt x="37" y="870"/>
                      <a:pt x="39" y="856"/>
                    </a:cubicBezTo>
                    <a:cubicBezTo>
                      <a:pt x="42" y="841"/>
                      <a:pt x="48" y="827"/>
                      <a:pt x="56" y="813"/>
                    </a:cubicBezTo>
                    <a:cubicBezTo>
                      <a:pt x="65" y="802"/>
                      <a:pt x="76" y="791"/>
                      <a:pt x="87" y="782"/>
                    </a:cubicBezTo>
                    <a:cubicBezTo>
                      <a:pt x="99" y="774"/>
                      <a:pt x="113" y="768"/>
                      <a:pt x="130" y="760"/>
                    </a:cubicBezTo>
                    <a:cubicBezTo>
                      <a:pt x="76" y="737"/>
                      <a:pt x="39" y="706"/>
                      <a:pt x="39" y="644"/>
                    </a:cubicBezTo>
                    <a:cubicBezTo>
                      <a:pt x="42" y="568"/>
                      <a:pt x="79" y="537"/>
                      <a:pt x="135" y="5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54" name="Freeform 3">
                <a:extLst>
                  <a:ext uri="{FF2B5EF4-FFF2-40B4-BE49-F238E27FC236}">
                    <a16:creationId xmlns:a16="http://schemas.microsoft.com/office/drawing/2014/main" id="{323CAB08-5472-4400-A6B6-A858A88FC97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384609" y="647499"/>
                <a:ext cx="732708" cy="737306"/>
              </a:xfrm>
              <a:custGeom>
                <a:avLst/>
                <a:gdLst>
                  <a:gd name="T0" fmla="*/ 269 w 2107"/>
                  <a:gd name="T1" fmla="*/ 2118 h 2119"/>
                  <a:gd name="T2" fmla="*/ 3 w 2107"/>
                  <a:gd name="T3" fmla="*/ 2118 h 2119"/>
                  <a:gd name="T4" fmla="*/ 3 w 2107"/>
                  <a:gd name="T5" fmla="*/ 294 h 2119"/>
                  <a:gd name="T6" fmla="*/ 2106 w 2107"/>
                  <a:gd name="T7" fmla="*/ 2118 h 2119"/>
                  <a:gd name="T8" fmla="*/ 1194 w 2107"/>
                  <a:gd name="T9" fmla="*/ 2118 h 2119"/>
                  <a:gd name="T10" fmla="*/ 731 w 2107"/>
                  <a:gd name="T11" fmla="*/ 1656 h 2119"/>
                  <a:gd name="T12" fmla="*/ 269 w 2107"/>
                  <a:gd name="T13" fmla="*/ 2118 h 2119"/>
                  <a:gd name="T14" fmla="*/ 1375 w 2107"/>
                  <a:gd name="T15" fmla="*/ 463 h 2119"/>
                  <a:gd name="T16" fmla="*/ 912 w 2107"/>
                  <a:gd name="T17" fmla="*/ 0 h 2119"/>
                  <a:gd name="T18" fmla="*/ 0 w 2107"/>
                  <a:gd name="T19" fmla="*/ 0 h 2119"/>
                  <a:gd name="T20" fmla="*/ 2103 w 2107"/>
                  <a:gd name="T21" fmla="*/ 1825 h 2119"/>
                  <a:gd name="T22" fmla="*/ 2103 w 2107"/>
                  <a:gd name="T23" fmla="*/ 0 h 2119"/>
                  <a:gd name="T24" fmla="*/ 1838 w 2107"/>
                  <a:gd name="T25" fmla="*/ 0 h 2119"/>
                  <a:gd name="T26" fmla="*/ 1375 w 2107"/>
                  <a:gd name="T27" fmla="*/ 463 h 2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07" h="2119">
                    <a:moveTo>
                      <a:pt x="269" y="2118"/>
                    </a:moveTo>
                    <a:lnTo>
                      <a:pt x="3" y="2118"/>
                    </a:lnTo>
                    <a:lnTo>
                      <a:pt x="3" y="294"/>
                    </a:lnTo>
                    <a:lnTo>
                      <a:pt x="2106" y="2118"/>
                    </a:lnTo>
                    <a:lnTo>
                      <a:pt x="1194" y="2118"/>
                    </a:lnTo>
                    <a:cubicBezTo>
                      <a:pt x="1194" y="1862"/>
                      <a:pt x="985" y="1656"/>
                      <a:pt x="731" y="1656"/>
                    </a:cubicBezTo>
                    <a:cubicBezTo>
                      <a:pt x="477" y="1656"/>
                      <a:pt x="269" y="1862"/>
                      <a:pt x="269" y="2118"/>
                    </a:cubicBezTo>
                    <a:close/>
                    <a:moveTo>
                      <a:pt x="1375" y="463"/>
                    </a:moveTo>
                    <a:cubicBezTo>
                      <a:pt x="1121" y="463"/>
                      <a:pt x="912" y="257"/>
                      <a:pt x="912" y="0"/>
                    </a:cubicBezTo>
                    <a:lnTo>
                      <a:pt x="0" y="0"/>
                    </a:lnTo>
                    <a:lnTo>
                      <a:pt x="2103" y="1825"/>
                    </a:lnTo>
                    <a:lnTo>
                      <a:pt x="2103" y="0"/>
                    </a:lnTo>
                    <a:lnTo>
                      <a:pt x="1838" y="0"/>
                    </a:lnTo>
                    <a:cubicBezTo>
                      <a:pt x="1838" y="257"/>
                      <a:pt x="1632" y="463"/>
                      <a:pt x="1375" y="463"/>
                    </a:cubicBezTo>
                    <a:close/>
                  </a:path>
                </a:pathLst>
              </a:custGeom>
              <a:solidFill>
                <a:srgbClr val="275D3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55" name="Freeform 4">
                <a:extLst>
                  <a:ext uri="{FF2B5EF4-FFF2-40B4-BE49-F238E27FC236}">
                    <a16:creationId xmlns:a16="http://schemas.microsoft.com/office/drawing/2014/main" id="{0F826C16-5A2D-46C2-A9D7-E2398CA99D7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64927" y="633704"/>
                <a:ext cx="908987" cy="757233"/>
              </a:xfrm>
              <a:custGeom>
                <a:avLst/>
                <a:gdLst>
                  <a:gd name="T0" fmla="*/ 493 w 2614"/>
                  <a:gd name="T1" fmla="*/ 711 h 2178"/>
                  <a:gd name="T2" fmla="*/ 375 w 2614"/>
                  <a:gd name="T3" fmla="*/ 2115 h 2178"/>
                  <a:gd name="T4" fmla="*/ 223 w 2614"/>
                  <a:gd name="T5" fmla="*/ 1050 h 2178"/>
                  <a:gd name="T6" fmla="*/ 265 w 2614"/>
                  <a:gd name="T7" fmla="*/ 581 h 2178"/>
                  <a:gd name="T8" fmla="*/ 654 w 2614"/>
                  <a:gd name="T9" fmla="*/ 1167 h 2178"/>
                  <a:gd name="T10" fmla="*/ 629 w 2614"/>
                  <a:gd name="T11" fmla="*/ 1528 h 2178"/>
                  <a:gd name="T12" fmla="*/ 547 w 2614"/>
                  <a:gd name="T13" fmla="*/ 1568 h 2178"/>
                  <a:gd name="T14" fmla="*/ 307 w 2614"/>
                  <a:gd name="T15" fmla="*/ 838 h 2178"/>
                  <a:gd name="T16" fmla="*/ 62 w 2614"/>
                  <a:gd name="T17" fmla="*/ 1390 h 2178"/>
                  <a:gd name="T18" fmla="*/ 25 w 2614"/>
                  <a:gd name="T19" fmla="*/ 1681 h 2178"/>
                  <a:gd name="T20" fmla="*/ 2353 w 2614"/>
                  <a:gd name="T21" fmla="*/ 1616 h 2178"/>
                  <a:gd name="T22" fmla="*/ 2554 w 2614"/>
                  <a:gd name="T23" fmla="*/ 827 h 2178"/>
                  <a:gd name="T24" fmla="*/ 2491 w 2614"/>
                  <a:gd name="T25" fmla="*/ 934 h 2178"/>
                  <a:gd name="T26" fmla="*/ 2161 w 2614"/>
                  <a:gd name="T27" fmla="*/ 1850 h 2178"/>
                  <a:gd name="T28" fmla="*/ 2613 w 2614"/>
                  <a:gd name="T29" fmla="*/ 1432 h 2178"/>
                  <a:gd name="T30" fmla="*/ 2254 w 2614"/>
                  <a:gd name="T31" fmla="*/ 1588 h 2178"/>
                  <a:gd name="T32" fmla="*/ 2000 w 2614"/>
                  <a:gd name="T33" fmla="*/ 1771 h 2178"/>
                  <a:gd name="T34" fmla="*/ 2342 w 2614"/>
                  <a:gd name="T35" fmla="*/ 2096 h 2178"/>
                  <a:gd name="T36" fmla="*/ 2003 w 2614"/>
                  <a:gd name="T37" fmla="*/ 1410 h 2178"/>
                  <a:gd name="T38" fmla="*/ 2077 w 2614"/>
                  <a:gd name="T39" fmla="*/ 956 h 2178"/>
                  <a:gd name="T40" fmla="*/ 2237 w 2614"/>
                  <a:gd name="T41" fmla="*/ 711 h 2178"/>
                  <a:gd name="T42" fmla="*/ 2613 w 2614"/>
                  <a:gd name="T43" fmla="*/ 903 h 2178"/>
                  <a:gd name="T44" fmla="*/ 2415 w 2614"/>
                  <a:gd name="T45" fmla="*/ 432 h 2178"/>
                  <a:gd name="T46" fmla="*/ 1955 w 2614"/>
                  <a:gd name="T47" fmla="*/ 638 h 2178"/>
                  <a:gd name="T48" fmla="*/ 381 w 2614"/>
                  <a:gd name="T49" fmla="*/ 401 h 2178"/>
                  <a:gd name="T50" fmla="*/ 341 w 2614"/>
                  <a:gd name="T51" fmla="*/ 412 h 2178"/>
                  <a:gd name="T52" fmla="*/ 553 w 2614"/>
                  <a:gd name="T53" fmla="*/ 271 h 2178"/>
                  <a:gd name="T54" fmla="*/ 508 w 2614"/>
                  <a:gd name="T55" fmla="*/ 2149 h 2178"/>
                  <a:gd name="T56" fmla="*/ 651 w 2614"/>
                  <a:gd name="T57" fmla="*/ 635 h 2178"/>
                  <a:gd name="T58" fmla="*/ 666 w 2614"/>
                  <a:gd name="T59" fmla="*/ 76 h 2178"/>
                  <a:gd name="T60" fmla="*/ 53 w 2614"/>
                  <a:gd name="T61" fmla="*/ 1297 h 2178"/>
                  <a:gd name="T62" fmla="*/ 643 w 2614"/>
                  <a:gd name="T63" fmla="*/ 796 h 2178"/>
                  <a:gd name="T64" fmla="*/ 632 w 2614"/>
                  <a:gd name="T65" fmla="*/ 1754 h 2178"/>
                  <a:gd name="T66" fmla="*/ 62 w 2614"/>
                  <a:gd name="T67" fmla="*/ 1799 h 2178"/>
                  <a:gd name="T68" fmla="*/ 445 w 2614"/>
                  <a:gd name="T69" fmla="*/ 2107 h 2178"/>
                  <a:gd name="T70" fmla="*/ 640 w 2614"/>
                  <a:gd name="T71" fmla="*/ 2045 h 2178"/>
                  <a:gd name="T72" fmla="*/ 2556 w 2614"/>
                  <a:gd name="T73" fmla="*/ 1655 h 2178"/>
                  <a:gd name="T74" fmla="*/ 2556 w 2614"/>
                  <a:gd name="T75" fmla="*/ 2135 h 2178"/>
                  <a:gd name="T76" fmla="*/ 1315 w 2614"/>
                  <a:gd name="T77" fmla="*/ 1895 h 2178"/>
                  <a:gd name="T78" fmla="*/ 1275 w 2614"/>
                  <a:gd name="T79" fmla="*/ 1647 h 2178"/>
                  <a:gd name="T80" fmla="*/ 1111 w 2614"/>
                  <a:gd name="T81" fmla="*/ 1201 h 2178"/>
                  <a:gd name="T82" fmla="*/ 1021 w 2614"/>
                  <a:gd name="T83" fmla="*/ 1613 h 2178"/>
                  <a:gd name="T84" fmla="*/ 1027 w 2614"/>
                  <a:gd name="T85" fmla="*/ 1847 h 2178"/>
                  <a:gd name="T86" fmla="*/ 1631 w 2614"/>
                  <a:gd name="T87" fmla="*/ 121 h 2178"/>
                  <a:gd name="T88" fmla="*/ 1165 w 2614"/>
                  <a:gd name="T89" fmla="*/ 353 h 2178"/>
                  <a:gd name="T90" fmla="*/ 1639 w 2614"/>
                  <a:gd name="T91" fmla="*/ 271 h 2178"/>
                  <a:gd name="T92" fmla="*/ 1275 w 2614"/>
                  <a:gd name="T93" fmla="*/ 669 h 2178"/>
                  <a:gd name="T94" fmla="*/ 1557 w 2614"/>
                  <a:gd name="T95" fmla="*/ 1109 h 2178"/>
                  <a:gd name="T96" fmla="*/ 1560 w 2614"/>
                  <a:gd name="T97" fmla="*/ 1754 h 2178"/>
                  <a:gd name="T98" fmla="*/ 1436 w 2614"/>
                  <a:gd name="T99" fmla="*/ 2019 h 2178"/>
                  <a:gd name="T100" fmla="*/ 1103 w 2614"/>
                  <a:gd name="T101" fmla="*/ 276 h 2178"/>
                  <a:gd name="T102" fmla="*/ 1334 w 2614"/>
                  <a:gd name="T103" fmla="*/ 688 h 2178"/>
                  <a:gd name="T104" fmla="*/ 1670 w 2614"/>
                  <a:gd name="T105" fmla="*/ 477 h 2178"/>
                  <a:gd name="T106" fmla="*/ 1428 w 2614"/>
                  <a:gd name="T107" fmla="*/ 1367 h 2178"/>
                  <a:gd name="T108" fmla="*/ 1619 w 2614"/>
                  <a:gd name="T109" fmla="*/ 1969 h 2178"/>
                  <a:gd name="T110" fmla="*/ 1428 w 2614"/>
                  <a:gd name="T111" fmla="*/ 2115 h 2178"/>
                  <a:gd name="T112" fmla="*/ 1374 w 2614"/>
                  <a:gd name="T113" fmla="*/ 1308 h 2178"/>
                  <a:gd name="T114" fmla="*/ 1128 w 2614"/>
                  <a:gd name="T115" fmla="*/ 2014 h 2178"/>
                  <a:gd name="T116" fmla="*/ 756 w 2614"/>
                  <a:gd name="T117" fmla="*/ 307 h 2178"/>
                  <a:gd name="T118" fmla="*/ 821 w 2614"/>
                  <a:gd name="T119" fmla="*/ 451 h 2178"/>
                  <a:gd name="T120" fmla="*/ 897 w 2614"/>
                  <a:gd name="T121" fmla="*/ 528 h 2178"/>
                  <a:gd name="T122" fmla="*/ 1769 w 2614"/>
                  <a:gd name="T123" fmla="*/ 203 h 2178"/>
                  <a:gd name="T124" fmla="*/ 1879 w 2614"/>
                  <a:gd name="T125" fmla="*/ 110 h 2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14" h="2178">
                    <a:moveTo>
                      <a:pt x="493" y="1506"/>
                    </a:moveTo>
                    <a:cubicBezTo>
                      <a:pt x="493" y="1562"/>
                      <a:pt x="448" y="1607"/>
                      <a:pt x="392" y="1607"/>
                    </a:cubicBezTo>
                    <a:cubicBezTo>
                      <a:pt x="335" y="1607"/>
                      <a:pt x="290" y="1563"/>
                      <a:pt x="290" y="1506"/>
                    </a:cubicBezTo>
                    <a:cubicBezTo>
                      <a:pt x="290" y="1450"/>
                      <a:pt x="335" y="1404"/>
                      <a:pt x="392" y="1404"/>
                    </a:cubicBezTo>
                    <a:cubicBezTo>
                      <a:pt x="426" y="1404"/>
                      <a:pt x="456" y="1421"/>
                      <a:pt x="475" y="1447"/>
                    </a:cubicBezTo>
                    <a:cubicBezTo>
                      <a:pt x="477" y="1452"/>
                      <a:pt x="480" y="1457"/>
                      <a:pt x="483" y="1461"/>
                    </a:cubicBezTo>
                    <a:cubicBezTo>
                      <a:pt x="490" y="1474"/>
                      <a:pt x="493" y="1490"/>
                      <a:pt x="493" y="1506"/>
                    </a:cubicBezTo>
                    <a:close/>
                    <a:moveTo>
                      <a:pt x="483" y="1461"/>
                    </a:moveTo>
                    <a:cubicBezTo>
                      <a:pt x="493" y="1473"/>
                      <a:pt x="507" y="1480"/>
                      <a:pt x="524" y="1480"/>
                    </a:cubicBezTo>
                    <a:cubicBezTo>
                      <a:pt x="556" y="1480"/>
                      <a:pt x="578" y="1458"/>
                      <a:pt x="578" y="1427"/>
                    </a:cubicBezTo>
                    <a:cubicBezTo>
                      <a:pt x="575" y="1399"/>
                      <a:pt x="552" y="1373"/>
                      <a:pt x="524" y="1373"/>
                    </a:cubicBezTo>
                    <a:cubicBezTo>
                      <a:pt x="495" y="1373"/>
                      <a:pt x="471" y="1396"/>
                      <a:pt x="471" y="1427"/>
                    </a:cubicBezTo>
                    <a:cubicBezTo>
                      <a:pt x="471" y="1434"/>
                      <a:pt x="472" y="1441"/>
                      <a:pt x="475" y="1447"/>
                    </a:cubicBezTo>
                    <a:cubicBezTo>
                      <a:pt x="478" y="1451"/>
                      <a:pt x="481" y="1456"/>
                      <a:pt x="483" y="1461"/>
                    </a:cubicBezTo>
                    <a:close/>
                    <a:moveTo>
                      <a:pt x="493" y="508"/>
                    </a:moveTo>
                    <a:cubicBezTo>
                      <a:pt x="436" y="508"/>
                      <a:pt x="392" y="552"/>
                      <a:pt x="392" y="609"/>
                    </a:cubicBezTo>
                    <a:cubicBezTo>
                      <a:pt x="392" y="665"/>
                      <a:pt x="436" y="711"/>
                      <a:pt x="493" y="711"/>
                    </a:cubicBezTo>
                    <a:cubicBezTo>
                      <a:pt x="549" y="711"/>
                      <a:pt x="595" y="665"/>
                      <a:pt x="595" y="609"/>
                    </a:cubicBezTo>
                    <a:cubicBezTo>
                      <a:pt x="595" y="552"/>
                      <a:pt x="549" y="508"/>
                      <a:pt x="493" y="508"/>
                    </a:cubicBezTo>
                    <a:close/>
                    <a:moveTo>
                      <a:pt x="166" y="1159"/>
                    </a:moveTo>
                    <a:cubicBezTo>
                      <a:pt x="166" y="1125"/>
                      <a:pt x="138" y="1098"/>
                      <a:pt x="107" y="1098"/>
                    </a:cubicBezTo>
                    <a:cubicBezTo>
                      <a:pt x="73" y="1098"/>
                      <a:pt x="48" y="1125"/>
                      <a:pt x="48" y="1159"/>
                    </a:cubicBezTo>
                    <a:cubicBezTo>
                      <a:pt x="48" y="1193"/>
                      <a:pt x="76" y="1221"/>
                      <a:pt x="107" y="1221"/>
                    </a:cubicBezTo>
                    <a:cubicBezTo>
                      <a:pt x="138" y="1221"/>
                      <a:pt x="166" y="1193"/>
                      <a:pt x="166" y="1159"/>
                    </a:cubicBezTo>
                    <a:close/>
                    <a:moveTo>
                      <a:pt x="313" y="1768"/>
                    </a:moveTo>
                    <a:cubicBezTo>
                      <a:pt x="313" y="1734"/>
                      <a:pt x="285" y="1706"/>
                      <a:pt x="254" y="1706"/>
                    </a:cubicBezTo>
                    <a:cubicBezTo>
                      <a:pt x="223" y="1706"/>
                      <a:pt x="194" y="1734"/>
                      <a:pt x="194" y="1768"/>
                    </a:cubicBezTo>
                    <a:cubicBezTo>
                      <a:pt x="194" y="1802"/>
                      <a:pt x="223" y="1830"/>
                      <a:pt x="254" y="1830"/>
                    </a:cubicBezTo>
                    <a:cubicBezTo>
                      <a:pt x="285" y="1830"/>
                      <a:pt x="313" y="1802"/>
                      <a:pt x="313" y="1768"/>
                    </a:cubicBezTo>
                    <a:close/>
                    <a:moveTo>
                      <a:pt x="375" y="2115"/>
                    </a:moveTo>
                    <a:cubicBezTo>
                      <a:pt x="375" y="2081"/>
                      <a:pt x="347" y="2053"/>
                      <a:pt x="316" y="2053"/>
                    </a:cubicBezTo>
                    <a:cubicBezTo>
                      <a:pt x="282" y="2053"/>
                      <a:pt x="256" y="2081"/>
                      <a:pt x="256" y="2115"/>
                    </a:cubicBezTo>
                    <a:cubicBezTo>
                      <a:pt x="256" y="2149"/>
                      <a:pt x="285" y="2177"/>
                      <a:pt x="316" y="2177"/>
                    </a:cubicBezTo>
                    <a:cubicBezTo>
                      <a:pt x="347" y="2175"/>
                      <a:pt x="375" y="2146"/>
                      <a:pt x="375" y="2115"/>
                    </a:cubicBezTo>
                    <a:close/>
                    <a:moveTo>
                      <a:pt x="268" y="756"/>
                    </a:moveTo>
                    <a:cubicBezTo>
                      <a:pt x="268" y="722"/>
                      <a:pt x="239" y="694"/>
                      <a:pt x="208" y="694"/>
                    </a:cubicBezTo>
                    <a:cubicBezTo>
                      <a:pt x="175" y="694"/>
                      <a:pt x="149" y="722"/>
                      <a:pt x="149" y="756"/>
                    </a:cubicBezTo>
                    <a:cubicBezTo>
                      <a:pt x="149" y="790"/>
                      <a:pt x="177" y="818"/>
                      <a:pt x="208" y="818"/>
                    </a:cubicBezTo>
                    <a:cubicBezTo>
                      <a:pt x="239" y="815"/>
                      <a:pt x="268" y="790"/>
                      <a:pt x="268" y="756"/>
                    </a:cubicBezTo>
                    <a:close/>
                    <a:moveTo>
                      <a:pt x="680" y="1345"/>
                    </a:moveTo>
                    <a:cubicBezTo>
                      <a:pt x="680" y="1311"/>
                      <a:pt x="651" y="1283"/>
                      <a:pt x="620" y="1283"/>
                    </a:cubicBezTo>
                    <a:cubicBezTo>
                      <a:pt x="587" y="1283"/>
                      <a:pt x="561" y="1311"/>
                      <a:pt x="561" y="1345"/>
                    </a:cubicBezTo>
                    <a:cubicBezTo>
                      <a:pt x="561" y="1379"/>
                      <a:pt x="589" y="1407"/>
                      <a:pt x="620" y="1407"/>
                    </a:cubicBezTo>
                    <a:cubicBezTo>
                      <a:pt x="654" y="1407"/>
                      <a:pt x="680" y="1379"/>
                      <a:pt x="680" y="1345"/>
                    </a:cubicBezTo>
                    <a:close/>
                    <a:moveTo>
                      <a:pt x="2475" y="1946"/>
                    </a:moveTo>
                    <a:cubicBezTo>
                      <a:pt x="2475" y="1912"/>
                      <a:pt x="2446" y="1884"/>
                      <a:pt x="2415" y="1884"/>
                    </a:cubicBezTo>
                    <a:cubicBezTo>
                      <a:pt x="2381" y="1884"/>
                      <a:pt x="2356" y="1912"/>
                      <a:pt x="2356" y="1946"/>
                    </a:cubicBezTo>
                    <a:cubicBezTo>
                      <a:pt x="2356" y="1980"/>
                      <a:pt x="2384" y="2008"/>
                      <a:pt x="2415" y="2008"/>
                    </a:cubicBezTo>
                    <a:cubicBezTo>
                      <a:pt x="2446" y="2008"/>
                      <a:pt x="2475" y="1980"/>
                      <a:pt x="2475" y="1946"/>
                    </a:cubicBezTo>
                    <a:close/>
                    <a:moveTo>
                      <a:pt x="392" y="880"/>
                    </a:moveTo>
                    <a:cubicBezTo>
                      <a:pt x="299" y="880"/>
                      <a:pt x="223" y="956"/>
                      <a:pt x="223" y="1050"/>
                    </a:cubicBezTo>
                    <a:cubicBezTo>
                      <a:pt x="223" y="1143"/>
                      <a:pt x="299" y="1218"/>
                      <a:pt x="392" y="1218"/>
                    </a:cubicBezTo>
                    <a:cubicBezTo>
                      <a:pt x="485" y="1218"/>
                      <a:pt x="561" y="1142"/>
                      <a:pt x="561" y="1050"/>
                    </a:cubicBezTo>
                    <a:cubicBezTo>
                      <a:pt x="561" y="971"/>
                      <a:pt x="507" y="905"/>
                      <a:pt x="435" y="886"/>
                    </a:cubicBezTo>
                    <a:cubicBezTo>
                      <a:pt x="471" y="885"/>
                      <a:pt x="499" y="857"/>
                      <a:pt x="499" y="821"/>
                    </a:cubicBezTo>
                    <a:cubicBezTo>
                      <a:pt x="499" y="784"/>
                      <a:pt x="471" y="756"/>
                      <a:pt x="434" y="756"/>
                    </a:cubicBezTo>
                    <a:cubicBezTo>
                      <a:pt x="397" y="756"/>
                      <a:pt x="369" y="784"/>
                      <a:pt x="369" y="821"/>
                    </a:cubicBezTo>
                    <a:cubicBezTo>
                      <a:pt x="369" y="849"/>
                      <a:pt x="385" y="872"/>
                      <a:pt x="409" y="881"/>
                    </a:cubicBezTo>
                    <a:cubicBezTo>
                      <a:pt x="403" y="881"/>
                      <a:pt x="398" y="880"/>
                      <a:pt x="392" y="880"/>
                    </a:cubicBezTo>
                    <a:close/>
                    <a:moveTo>
                      <a:pt x="482" y="1729"/>
                    </a:moveTo>
                    <a:cubicBezTo>
                      <a:pt x="389" y="1729"/>
                      <a:pt x="313" y="1805"/>
                      <a:pt x="313" y="1898"/>
                    </a:cubicBezTo>
                    <a:cubicBezTo>
                      <a:pt x="313" y="1991"/>
                      <a:pt x="389" y="2067"/>
                      <a:pt x="482" y="2067"/>
                    </a:cubicBezTo>
                    <a:cubicBezTo>
                      <a:pt x="575" y="2067"/>
                      <a:pt x="651" y="1991"/>
                      <a:pt x="651" y="1898"/>
                    </a:cubicBezTo>
                    <a:cubicBezTo>
                      <a:pt x="651" y="1805"/>
                      <a:pt x="575" y="1729"/>
                      <a:pt x="482" y="1729"/>
                    </a:cubicBezTo>
                    <a:close/>
                    <a:moveTo>
                      <a:pt x="191" y="508"/>
                    </a:moveTo>
                    <a:cubicBezTo>
                      <a:pt x="149" y="508"/>
                      <a:pt x="118" y="542"/>
                      <a:pt x="118" y="581"/>
                    </a:cubicBezTo>
                    <a:cubicBezTo>
                      <a:pt x="118" y="623"/>
                      <a:pt x="151" y="655"/>
                      <a:pt x="191" y="655"/>
                    </a:cubicBezTo>
                    <a:cubicBezTo>
                      <a:pt x="230" y="655"/>
                      <a:pt x="265" y="620"/>
                      <a:pt x="265" y="581"/>
                    </a:cubicBezTo>
                    <a:cubicBezTo>
                      <a:pt x="265" y="541"/>
                      <a:pt x="231" y="508"/>
                      <a:pt x="191" y="508"/>
                    </a:cubicBezTo>
                    <a:close/>
                    <a:moveTo>
                      <a:pt x="76" y="632"/>
                    </a:moveTo>
                    <a:cubicBezTo>
                      <a:pt x="48" y="632"/>
                      <a:pt x="25" y="655"/>
                      <a:pt x="25" y="683"/>
                    </a:cubicBezTo>
                    <a:cubicBezTo>
                      <a:pt x="25" y="711"/>
                      <a:pt x="48" y="734"/>
                      <a:pt x="76" y="734"/>
                    </a:cubicBezTo>
                    <a:cubicBezTo>
                      <a:pt x="104" y="734"/>
                      <a:pt x="127" y="711"/>
                      <a:pt x="127" y="683"/>
                    </a:cubicBezTo>
                    <a:cubicBezTo>
                      <a:pt x="127" y="655"/>
                      <a:pt x="101" y="632"/>
                      <a:pt x="76" y="632"/>
                    </a:cubicBezTo>
                    <a:close/>
                    <a:moveTo>
                      <a:pt x="98" y="782"/>
                    </a:moveTo>
                    <a:cubicBezTo>
                      <a:pt x="50" y="782"/>
                      <a:pt x="14" y="821"/>
                      <a:pt x="14" y="866"/>
                    </a:cubicBezTo>
                    <a:cubicBezTo>
                      <a:pt x="14" y="911"/>
                      <a:pt x="50" y="951"/>
                      <a:pt x="98" y="951"/>
                    </a:cubicBezTo>
                    <a:cubicBezTo>
                      <a:pt x="146" y="951"/>
                      <a:pt x="183" y="911"/>
                      <a:pt x="183" y="866"/>
                    </a:cubicBezTo>
                    <a:cubicBezTo>
                      <a:pt x="183" y="821"/>
                      <a:pt x="146" y="782"/>
                      <a:pt x="98" y="782"/>
                    </a:cubicBezTo>
                    <a:close/>
                    <a:moveTo>
                      <a:pt x="603" y="861"/>
                    </a:moveTo>
                    <a:cubicBezTo>
                      <a:pt x="571" y="861"/>
                      <a:pt x="550" y="886"/>
                      <a:pt x="550" y="914"/>
                    </a:cubicBezTo>
                    <a:cubicBezTo>
                      <a:pt x="550" y="945"/>
                      <a:pt x="574" y="968"/>
                      <a:pt x="603" y="968"/>
                    </a:cubicBezTo>
                    <a:cubicBezTo>
                      <a:pt x="631" y="968"/>
                      <a:pt x="657" y="942"/>
                      <a:pt x="657" y="914"/>
                    </a:cubicBezTo>
                    <a:cubicBezTo>
                      <a:pt x="660" y="886"/>
                      <a:pt x="634" y="861"/>
                      <a:pt x="603" y="861"/>
                    </a:cubicBezTo>
                    <a:close/>
                    <a:moveTo>
                      <a:pt x="654" y="1167"/>
                    </a:moveTo>
                    <a:cubicBezTo>
                      <a:pt x="632" y="1167"/>
                      <a:pt x="615" y="1185"/>
                      <a:pt x="615" y="1207"/>
                    </a:cubicBezTo>
                    <a:cubicBezTo>
                      <a:pt x="615" y="1230"/>
                      <a:pt x="631" y="1246"/>
                      <a:pt x="654" y="1246"/>
                    </a:cubicBezTo>
                    <a:cubicBezTo>
                      <a:pt x="676" y="1246"/>
                      <a:pt x="694" y="1230"/>
                      <a:pt x="694" y="1207"/>
                    </a:cubicBezTo>
                    <a:cubicBezTo>
                      <a:pt x="694" y="1185"/>
                      <a:pt x="674" y="1167"/>
                      <a:pt x="654" y="1167"/>
                    </a:cubicBezTo>
                    <a:close/>
                    <a:moveTo>
                      <a:pt x="460" y="1235"/>
                    </a:moveTo>
                    <a:cubicBezTo>
                      <a:pt x="423" y="1235"/>
                      <a:pt x="395" y="1264"/>
                      <a:pt x="395" y="1300"/>
                    </a:cubicBezTo>
                    <a:cubicBezTo>
                      <a:pt x="395" y="1337"/>
                      <a:pt x="423" y="1365"/>
                      <a:pt x="460" y="1365"/>
                    </a:cubicBezTo>
                    <a:cubicBezTo>
                      <a:pt x="496" y="1365"/>
                      <a:pt x="524" y="1336"/>
                      <a:pt x="524" y="1300"/>
                    </a:cubicBezTo>
                    <a:cubicBezTo>
                      <a:pt x="527" y="1263"/>
                      <a:pt x="496" y="1235"/>
                      <a:pt x="460" y="1235"/>
                    </a:cubicBezTo>
                    <a:close/>
                    <a:moveTo>
                      <a:pt x="629" y="1427"/>
                    </a:moveTo>
                    <a:cubicBezTo>
                      <a:pt x="620" y="1427"/>
                      <a:pt x="615" y="1433"/>
                      <a:pt x="615" y="1441"/>
                    </a:cubicBezTo>
                    <a:cubicBezTo>
                      <a:pt x="615" y="1450"/>
                      <a:pt x="620" y="1455"/>
                      <a:pt x="629" y="1455"/>
                    </a:cubicBezTo>
                    <a:cubicBezTo>
                      <a:pt x="637" y="1455"/>
                      <a:pt x="643" y="1450"/>
                      <a:pt x="643" y="1441"/>
                    </a:cubicBezTo>
                    <a:cubicBezTo>
                      <a:pt x="643" y="1433"/>
                      <a:pt x="635" y="1427"/>
                      <a:pt x="629" y="1427"/>
                    </a:cubicBezTo>
                    <a:close/>
                    <a:moveTo>
                      <a:pt x="556" y="1528"/>
                    </a:moveTo>
                    <a:cubicBezTo>
                      <a:pt x="556" y="1548"/>
                      <a:pt x="572" y="1565"/>
                      <a:pt x="592" y="1565"/>
                    </a:cubicBezTo>
                    <a:cubicBezTo>
                      <a:pt x="612" y="1565"/>
                      <a:pt x="629" y="1548"/>
                      <a:pt x="629" y="1528"/>
                    </a:cubicBezTo>
                    <a:cubicBezTo>
                      <a:pt x="629" y="1509"/>
                      <a:pt x="612" y="1492"/>
                      <a:pt x="592" y="1492"/>
                    </a:cubicBezTo>
                    <a:cubicBezTo>
                      <a:pt x="572" y="1492"/>
                      <a:pt x="556" y="1509"/>
                      <a:pt x="556" y="1528"/>
                    </a:cubicBezTo>
                    <a:close/>
                    <a:moveTo>
                      <a:pt x="592" y="2096"/>
                    </a:moveTo>
                    <a:cubicBezTo>
                      <a:pt x="592" y="2115"/>
                      <a:pt x="609" y="2132"/>
                      <a:pt x="629" y="2132"/>
                    </a:cubicBezTo>
                    <a:cubicBezTo>
                      <a:pt x="649" y="2132"/>
                      <a:pt x="666" y="2115"/>
                      <a:pt x="666" y="2096"/>
                    </a:cubicBezTo>
                    <a:cubicBezTo>
                      <a:pt x="666" y="2076"/>
                      <a:pt x="649" y="2059"/>
                      <a:pt x="629" y="2059"/>
                    </a:cubicBezTo>
                    <a:cubicBezTo>
                      <a:pt x="609" y="2059"/>
                      <a:pt x="592" y="2076"/>
                      <a:pt x="592" y="2096"/>
                    </a:cubicBezTo>
                    <a:close/>
                    <a:moveTo>
                      <a:pt x="451" y="1621"/>
                    </a:moveTo>
                    <a:cubicBezTo>
                      <a:pt x="423" y="1621"/>
                      <a:pt x="403" y="1644"/>
                      <a:pt x="403" y="1669"/>
                    </a:cubicBezTo>
                    <a:cubicBezTo>
                      <a:pt x="403" y="1695"/>
                      <a:pt x="426" y="1717"/>
                      <a:pt x="451" y="1717"/>
                    </a:cubicBezTo>
                    <a:cubicBezTo>
                      <a:pt x="476" y="1717"/>
                      <a:pt x="499" y="1695"/>
                      <a:pt x="499" y="1669"/>
                    </a:cubicBezTo>
                    <a:cubicBezTo>
                      <a:pt x="499" y="1644"/>
                      <a:pt x="476" y="1621"/>
                      <a:pt x="451" y="1621"/>
                    </a:cubicBezTo>
                    <a:close/>
                    <a:moveTo>
                      <a:pt x="547" y="1568"/>
                    </a:moveTo>
                    <a:cubicBezTo>
                      <a:pt x="522" y="1568"/>
                      <a:pt x="499" y="1591"/>
                      <a:pt x="499" y="1616"/>
                    </a:cubicBezTo>
                    <a:cubicBezTo>
                      <a:pt x="499" y="1642"/>
                      <a:pt x="522" y="1664"/>
                      <a:pt x="547" y="1664"/>
                    </a:cubicBezTo>
                    <a:cubicBezTo>
                      <a:pt x="572" y="1664"/>
                      <a:pt x="595" y="1642"/>
                      <a:pt x="595" y="1616"/>
                    </a:cubicBezTo>
                    <a:cubicBezTo>
                      <a:pt x="595" y="1591"/>
                      <a:pt x="572" y="1568"/>
                      <a:pt x="547" y="1568"/>
                    </a:cubicBezTo>
                    <a:close/>
                    <a:moveTo>
                      <a:pt x="254" y="1221"/>
                    </a:moveTo>
                    <a:cubicBezTo>
                      <a:pt x="194" y="1221"/>
                      <a:pt x="146" y="1269"/>
                      <a:pt x="146" y="1328"/>
                    </a:cubicBezTo>
                    <a:cubicBezTo>
                      <a:pt x="146" y="1387"/>
                      <a:pt x="194" y="1435"/>
                      <a:pt x="254" y="1435"/>
                    </a:cubicBezTo>
                    <a:cubicBezTo>
                      <a:pt x="313" y="1435"/>
                      <a:pt x="361" y="1387"/>
                      <a:pt x="361" y="1328"/>
                    </a:cubicBezTo>
                    <a:cubicBezTo>
                      <a:pt x="361" y="1269"/>
                      <a:pt x="313" y="1221"/>
                      <a:pt x="254" y="1221"/>
                    </a:cubicBezTo>
                    <a:close/>
                    <a:moveTo>
                      <a:pt x="225" y="1153"/>
                    </a:moveTo>
                    <a:cubicBezTo>
                      <a:pt x="211" y="1153"/>
                      <a:pt x="197" y="1164"/>
                      <a:pt x="197" y="1181"/>
                    </a:cubicBezTo>
                    <a:cubicBezTo>
                      <a:pt x="197" y="1198"/>
                      <a:pt x="208" y="1209"/>
                      <a:pt x="225" y="1209"/>
                    </a:cubicBezTo>
                    <a:cubicBezTo>
                      <a:pt x="239" y="1209"/>
                      <a:pt x="254" y="1198"/>
                      <a:pt x="254" y="1181"/>
                    </a:cubicBezTo>
                    <a:cubicBezTo>
                      <a:pt x="254" y="1164"/>
                      <a:pt x="242" y="1153"/>
                      <a:pt x="225" y="1153"/>
                    </a:cubicBezTo>
                    <a:close/>
                    <a:moveTo>
                      <a:pt x="146" y="965"/>
                    </a:moveTo>
                    <a:cubicBezTo>
                      <a:pt x="115" y="965"/>
                      <a:pt x="93" y="990"/>
                      <a:pt x="93" y="1019"/>
                    </a:cubicBezTo>
                    <a:cubicBezTo>
                      <a:pt x="93" y="1047"/>
                      <a:pt x="117" y="1072"/>
                      <a:pt x="146" y="1072"/>
                    </a:cubicBezTo>
                    <a:cubicBezTo>
                      <a:pt x="174" y="1072"/>
                      <a:pt x="200" y="1047"/>
                      <a:pt x="200" y="1019"/>
                    </a:cubicBezTo>
                    <a:cubicBezTo>
                      <a:pt x="200" y="990"/>
                      <a:pt x="177" y="965"/>
                      <a:pt x="146" y="965"/>
                    </a:cubicBezTo>
                    <a:close/>
                    <a:moveTo>
                      <a:pt x="333" y="813"/>
                    </a:moveTo>
                    <a:cubicBezTo>
                      <a:pt x="318" y="813"/>
                      <a:pt x="307" y="824"/>
                      <a:pt x="307" y="838"/>
                    </a:cubicBezTo>
                    <a:cubicBezTo>
                      <a:pt x="307" y="852"/>
                      <a:pt x="318" y="863"/>
                      <a:pt x="333" y="863"/>
                    </a:cubicBezTo>
                    <a:cubicBezTo>
                      <a:pt x="347" y="863"/>
                      <a:pt x="358" y="852"/>
                      <a:pt x="358" y="838"/>
                    </a:cubicBezTo>
                    <a:cubicBezTo>
                      <a:pt x="358" y="824"/>
                      <a:pt x="347" y="813"/>
                      <a:pt x="333" y="813"/>
                    </a:cubicBezTo>
                    <a:close/>
                    <a:moveTo>
                      <a:pt x="338" y="694"/>
                    </a:moveTo>
                    <a:cubicBezTo>
                      <a:pt x="315" y="694"/>
                      <a:pt x="299" y="711"/>
                      <a:pt x="299" y="734"/>
                    </a:cubicBezTo>
                    <a:cubicBezTo>
                      <a:pt x="299" y="756"/>
                      <a:pt x="315" y="773"/>
                      <a:pt x="338" y="773"/>
                    </a:cubicBezTo>
                    <a:cubicBezTo>
                      <a:pt x="360" y="773"/>
                      <a:pt x="378" y="756"/>
                      <a:pt x="378" y="734"/>
                    </a:cubicBezTo>
                    <a:cubicBezTo>
                      <a:pt x="378" y="711"/>
                      <a:pt x="360" y="694"/>
                      <a:pt x="338" y="694"/>
                    </a:cubicBezTo>
                    <a:close/>
                    <a:moveTo>
                      <a:pt x="550" y="742"/>
                    </a:moveTo>
                    <a:cubicBezTo>
                      <a:pt x="530" y="742"/>
                      <a:pt x="516" y="756"/>
                      <a:pt x="516" y="776"/>
                    </a:cubicBezTo>
                    <a:cubicBezTo>
                      <a:pt x="516" y="796"/>
                      <a:pt x="530" y="810"/>
                      <a:pt x="550" y="810"/>
                    </a:cubicBezTo>
                    <a:cubicBezTo>
                      <a:pt x="570" y="810"/>
                      <a:pt x="584" y="796"/>
                      <a:pt x="584" y="776"/>
                    </a:cubicBezTo>
                    <a:cubicBezTo>
                      <a:pt x="584" y="756"/>
                      <a:pt x="570" y="742"/>
                      <a:pt x="550" y="742"/>
                    </a:cubicBezTo>
                    <a:close/>
                    <a:moveTo>
                      <a:pt x="87" y="1415"/>
                    </a:moveTo>
                    <a:cubicBezTo>
                      <a:pt x="101" y="1415"/>
                      <a:pt x="112" y="1404"/>
                      <a:pt x="112" y="1390"/>
                    </a:cubicBezTo>
                    <a:cubicBezTo>
                      <a:pt x="112" y="1376"/>
                      <a:pt x="101" y="1365"/>
                      <a:pt x="87" y="1365"/>
                    </a:cubicBezTo>
                    <a:cubicBezTo>
                      <a:pt x="73" y="1365"/>
                      <a:pt x="62" y="1376"/>
                      <a:pt x="62" y="1390"/>
                    </a:cubicBezTo>
                    <a:cubicBezTo>
                      <a:pt x="62" y="1404"/>
                      <a:pt x="73" y="1415"/>
                      <a:pt x="87" y="1415"/>
                    </a:cubicBezTo>
                    <a:close/>
                    <a:moveTo>
                      <a:pt x="206" y="1472"/>
                    </a:moveTo>
                    <a:cubicBezTo>
                      <a:pt x="160" y="1472"/>
                      <a:pt x="124" y="1509"/>
                      <a:pt x="124" y="1554"/>
                    </a:cubicBezTo>
                    <a:cubicBezTo>
                      <a:pt x="124" y="1599"/>
                      <a:pt x="160" y="1636"/>
                      <a:pt x="206" y="1636"/>
                    </a:cubicBezTo>
                    <a:cubicBezTo>
                      <a:pt x="251" y="1636"/>
                      <a:pt x="287" y="1599"/>
                      <a:pt x="287" y="1554"/>
                    </a:cubicBezTo>
                    <a:cubicBezTo>
                      <a:pt x="287" y="1509"/>
                      <a:pt x="251" y="1472"/>
                      <a:pt x="206" y="1472"/>
                    </a:cubicBezTo>
                    <a:close/>
                    <a:moveTo>
                      <a:pt x="112" y="1774"/>
                    </a:moveTo>
                    <a:cubicBezTo>
                      <a:pt x="140" y="1774"/>
                      <a:pt x="163" y="1751"/>
                      <a:pt x="163" y="1723"/>
                    </a:cubicBezTo>
                    <a:cubicBezTo>
                      <a:pt x="163" y="1695"/>
                      <a:pt x="140" y="1672"/>
                      <a:pt x="112" y="1672"/>
                    </a:cubicBezTo>
                    <a:cubicBezTo>
                      <a:pt x="83" y="1672"/>
                      <a:pt x="62" y="1695"/>
                      <a:pt x="62" y="1723"/>
                    </a:cubicBezTo>
                    <a:cubicBezTo>
                      <a:pt x="62" y="1751"/>
                      <a:pt x="83" y="1774"/>
                      <a:pt x="112" y="1774"/>
                    </a:cubicBezTo>
                    <a:close/>
                    <a:moveTo>
                      <a:pt x="132" y="1816"/>
                    </a:moveTo>
                    <a:cubicBezTo>
                      <a:pt x="59" y="1816"/>
                      <a:pt x="0" y="1876"/>
                      <a:pt x="0" y="1952"/>
                    </a:cubicBezTo>
                    <a:cubicBezTo>
                      <a:pt x="0" y="2029"/>
                      <a:pt x="58" y="2087"/>
                      <a:pt x="132" y="2087"/>
                    </a:cubicBezTo>
                    <a:cubicBezTo>
                      <a:pt x="205" y="2087"/>
                      <a:pt x="265" y="2029"/>
                      <a:pt x="265" y="1952"/>
                    </a:cubicBezTo>
                    <a:cubicBezTo>
                      <a:pt x="265" y="1876"/>
                      <a:pt x="208" y="1816"/>
                      <a:pt x="132" y="1816"/>
                    </a:cubicBezTo>
                    <a:close/>
                    <a:moveTo>
                      <a:pt x="25" y="1681"/>
                    </a:moveTo>
                    <a:cubicBezTo>
                      <a:pt x="31" y="1681"/>
                      <a:pt x="36" y="1675"/>
                      <a:pt x="36" y="1669"/>
                    </a:cubicBezTo>
                    <a:cubicBezTo>
                      <a:pt x="36" y="1664"/>
                      <a:pt x="31" y="1658"/>
                      <a:pt x="25" y="1658"/>
                    </a:cubicBezTo>
                    <a:cubicBezTo>
                      <a:pt x="19" y="1658"/>
                      <a:pt x="14" y="1664"/>
                      <a:pt x="14" y="1669"/>
                    </a:cubicBezTo>
                    <a:cubicBezTo>
                      <a:pt x="14" y="1675"/>
                      <a:pt x="19" y="1681"/>
                      <a:pt x="25" y="1681"/>
                    </a:cubicBezTo>
                    <a:close/>
                    <a:moveTo>
                      <a:pt x="2364" y="480"/>
                    </a:moveTo>
                    <a:cubicBezTo>
                      <a:pt x="2364" y="423"/>
                      <a:pt x="2319" y="378"/>
                      <a:pt x="2263" y="378"/>
                    </a:cubicBezTo>
                    <a:cubicBezTo>
                      <a:pt x="2206" y="378"/>
                      <a:pt x="2161" y="423"/>
                      <a:pt x="2161" y="480"/>
                    </a:cubicBezTo>
                    <a:cubicBezTo>
                      <a:pt x="2161" y="536"/>
                      <a:pt x="2206" y="581"/>
                      <a:pt x="2263" y="581"/>
                    </a:cubicBezTo>
                    <a:cubicBezTo>
                      <a:pt x="2316" y="584"/>
                      <a:pt x="2364" y="536"/>
                      <a:pt x="2364" y="480"/>
                    </a:cubicBezTo>
                    <a:close/>
                    <a:moveTo>
                      <a:pt x="2243" y="1478"/>
                    </a:moveTo>
                    <a:cubicBezTo>
                      <a:pt x="2243" y="1422"/>
                      <a:pt x="2198" y="1376"/>
                      <a:pt x="2142" y="1376"/>
                    </a:cubicBezTo>
                    <a:cubicBezTo>
                      <a:pt x="2085" y="1376"/>
                      <a:pt x="2040" y="1422"/>
                      <a:pt x="2040" y="1478"/>
                    </a:cubicBezTo>
                    <a:cubicBezTo>
                      <a:pt x="2040" y="1535"/>
                      <a:pt x="2085" y="1579"/>
                      <a:pt x="2142" y="1579"/>
                    </a:cubicBezTo>
                    <a:cubicBezTo>
                      <a:pt x="2198" y="1579"/>
                      <a:pt x="2243" y="1535"/>
                      <a:pt x="2243" y="1478"/>
                    </a:cubicBezTo>
                    <a:close/>
                    <a:moveTo>
                      <a:pt x="2556" y="1616"/>
                    </a:moveTo>
                    <a:cubicBezTo>
                      <a:pt x="2556" y="1560"/>
                      <a:pt x="2511" y="1514"/>
                      <a:pt x="2455" y="1514"/>
                    </a:cubicBezTo>
                    <a:cubicBezTo>
                      <a:pt x="2398" y="1514"/>
                      <a:pt x="2353" y="1560"/>
                      <a:pt x="2353" y="1616"/>
                    </a:cubicBezTo>
                    <a:cubicBezTo>
                      <a:pt x="2353" y="1673"/>
                      <a:pt x="2398" y="1717"/>
                      <a:pt x="2455" y="1717"/>
                    </a:cubicBezTo>
                    <a:cubicBezTo>
                      <a:pt x="2511" y="1717"/>
                      <a:pt x="2556" y="1673"/>
                      <a:pt x="2556" y="1616"/>
                    </a:cubicBezTo>
                    <a:close/>
                    <a:moveTo>
                      <a:pt x="2071" y="2143"/>
                    </a:moveTo>
                    <a:cubicBezTo>
                      <a:pt x="2071" y="2127"/>
                      <a:pt x="2057" y="2112"/>
                      <a:pt x="2040" y="2112"/>
                    </a:cubicBezTo>
                    <a:cubicBezTo>
                      <a:pt x="2023" y="2112"/>
                      <a:pt x="2009" y="2127"/>
                      <a:pt x="2009" y="2143"/>
                    </a:cubicBezTo>
                    <a:cubicBezTo>
                      <a:pt x="2009" y="2160"/>
                      <a:pt x="2023" y="2175"/>
                      <a:pt x="2040" y="2175"/>
                    </a:cubicBezTo>
                    <a:cubicBezTo>
                      <a:pt x="2057" y="2175"/>
                      <a:pt x="2071" y="2160"/>
                      <a:pt x="2071" y="2143"/>
                    </a:cubicBezTo>
                    <a:close/>
                    <a:moveTo>
                      <a:pt x="2153" y="728"/>
                    </a:moveTo>
                    <a:cubicBezTo>
                      <a:pt x="2187" y="728"/>
                      <a:pt x="2212" y="700"/>
                      <a:pt x="2212" y="666"/>
                    </a:cubicBezTo>
                    <a:cubicBezTo>
                      <a:pt x="2212" y="632"/>
                      <a:pt x="2184" y="604"/>
                      <a:pt x="2153" y="604"/>
                    </a:cubicBezTo>
                    <a:cubicBezTo>
                      <a:pt x="2119" y="604"/>
                      <a:pt x="2094" y="632"/>
                      <a:pt x="2094" y="666"/>
                    </a:cubicBezTo>
                    <a:cubicBezTo>
                      <a:pt x="2094" y="703"/>
                      <a:pt x="2119" y="728"/>
                      <a:pt x="2153" y="728"/>
                    </a:cubicBezTo>
                    <a:close/>
                    <a:moveTo>
                      <a:pt x="2554" y="827"/>
                    </a:moveTo>
                    <a:cubicBezTo>
                      <a:pt x="2585" y="827"/>
                      <a:pt x="2610" y="801"/>
                      <a:pt x="2610" y="767"/>
                    </a:cubicBezTo>
                    <a:cubicBezTo>
                      <a:pt x="2610" y="736"/>
                      <a:pt x="2585" y="708"/>
                      <a:pt x="2554" y="708"/>
                    </a:cubicBezTo>
                    <a:cubicBezTo>
                      <a:pt x="2523" y="708"/>
                      <a:pt x="2497" y="734"/>
                      <a:pt x="2497" y="767"/>
                    </a:cubicBezTo>
                    <a:cubicBezTo>
                      <a:pt x="2497" y="798"/>
                      <a:pt x="2523" y="827"/>
                      <a:pt x="2554" y="827"/>
                    </a:cubicBezTo>
                    <a:close/>
                    <a:moveTo>
                      <a:pt x="1981" y="1232"/>
                    </a:moveTo>
                    <a:cubicBezTo>
                      <a:pt x="2006" y="1232"/>
                      <a:pt x="2029" y="1209"/>
                      <a:pt x="2029" y="1184"/>
                    </a:cubicBezTo>
                    <a:cubicBezTo>
                      <a:pt x="2029" y="1159"/>
                      <a:pt x="2006" y="1136"/>
                      <a:pt x="1981" y="1136"/>
                    </a:cubicBezTo>
                    <a:cubicBezTo>
                      <a:pt x="1955" y="1136"/>
                      <a:pt x="1933" y="1159"/>
                      <a:pt x="1933" y="1184"/>
                    </a:cubicBezTo>
                    <a:cubicBezTo>
                      <a:pt x="1933" y="1209"/>
                      <a:pt x="1955" y="1232"/>
                      <a:pt x="1981" y="1232"/>
                    </a:cubicBezTo>
                    <a:close/>
                    <a:moveTo>
                      <a:pt x="2195" y="1977"/>
                    </a:moveTo>
                    <a:cubicBezTo>
                      <a:pt x="2229" y="1977"/>
                      <a:pt x="2254" y="1949"/>
                      <a:pt x="2254" y="1915"/>
                    </a:cubicBezTo>
                    <a:cubicBezTo>
                      <a:pt x="2254" y="1881"/>
                      <a:pt x="2226" y="1853"/>
                      <a:pt x="2195" y="1853"/>
                    </a:cubicBezTo>
                    <a:cubicBezTo>
                      <a:pt x="2161" y="1853"/>
                      <a:pt x="2136" y="1881"/>
                      <a:pt x="2136" y="1915"/>
                    </a:cubicBezTo>
                    <a:cubicBezTo>
                      <a:pt x="2133" y="1952"/>
                      <a:pt x="2161" y="1977"/>
                      <a:pt x="2195" y="1977"/>
                    </a:cubicBezTo>
                    <a:close/>
                    <a:moveTo>
                      <a:pt x="2429" y="956"/>
                    </a:moveTo>
                    <a:cubicBezTo>
                      <a:pt x="2429" y="863"/>
                      <a:pt x="2353" y="787"/>
                      <a:pt x="2260" y="787"/>
                    </a:cubicBezTo>
                    <a:cubicBezTo>
                      <a:pt x="2167" y="787"/>
                      <a:pt x="2091" y="862"/>
                      <a:pt x="2091" y="956"/>
                    </a:cubicBezTo>
                    <a:cubicBezTo>
                      <a:pt x="2091" y="1049"/>
                      <a:pt x="2167" y="1125"/>
                      <a:pt x="2260" y="1125"/>
                    </a:cubicBezTo>
                    <a:cubicBezTo>
                      <a:pt x="2353" y="1125"/>
                      <a:pt x="2429" y="1050"/>
                      <a:pt x="2429" y="956"/>
                    </a:cubicBezTo>
                    <a:close/>
                    <a:moveTo>
                      <a:pt x="2556" y="999"/>
                    </a:moveTo>
                    <a:cubicBezTo>
                      <a:pt x="2556" y="962"/>
                      <a:pt x="2527" y="934"/>
                      <a:pt x="2491" y="934"/>
                    </a:cubicBezTo>
                    <a:cubicBezTo>
                      <a:pt x="2454" y="934"/>
                      <a:pt x="2427" y="962"/>
                      <a:pt x="2427" y="999"/>
                    </a:cubicBezTo>
                    <a:cubicBezTo>
                      <a:pt x="2427" y="1035"/>
                      <a:pt x="2454" y="1064"/>
                      <a:pt x="2491" y="1064"/>
                    </a:cubicBezTo>
                    <a:cubicBezTo>
                      <a:pt x="2527" y="1064"/>
                      <a:pt x="2556" y="1035"/>
                      <a:pt x="2556" y="999"/>
                    </a:cubicBezTo>
                    <a:close/>
                    <a:moveTo>
                      <a:pt x="2545" y="629"/>
                    </a:moveTo>
                    <a:cubicBezTo>
                      <a:pt x="2545" y="572"/>
                      <a:pt x="2499" y="528"/>
                      <a:pt x="2443" y="528"/>
                    </a:cubicBezTo>
                    <a:cubicBezTo>
                      <a:pt x="2386" y="528"/>
                      <a:pt x="2342" y="572"/>
                      <a:pt x="2342" y="629"/>
                    </a:cubicBezTo>
                    <a:cubicBezTo>
                      <a:pt x="2342" y="685"/>
                      <a:pt x="2386" y="731"/>
                      <a:pt x="2443" y="731"/>
                    </a:cubicBezTo>
                    <a:cubicBezTo>
                      <a:pt x="2499" y="731"/>
                      <a:pt x="2545" y="685"/>
                      <a:pt x="2545" y="629"/>
                    </a:cubicBezTo>
                    <a:close/>
                    <a:moveTo>
                      <a:pt x="2345" y="1266"/>
                    </a:moveTo>
                    <a:cubicBezTo>
                      <a:pt x="2345" y="1207"/>
                      <a:pt x="2297" y="1156"/>
                      <a:pt x="2235" y="1156"/>
                    </a:cubicBezTo>
                    <a:cubicBezTo>
                      <a:pt x="2173" y="1156"/>
                      <a:pt x="2125" y="1204"/>
                      <a:pt x="2125" y="1266"/>
                    </a:cubicBezTo>
                    <a:cubicBezTo>
                      <a:pt x="2125" y="1325"/>
                      <a:pt x="2173" y="1376"/>
                      <a:pt x="2235" y="1376"/>
                    </a:cubicBezTo>
                    <a:cubicBezTo>
                      <a:pt x="2297" y="1376"/>
                      <a:pt x="2345" y="1325"/>
                      <a:pt x="2345" y="1266"/>
                    </a:cubicBezTo>
                    <a:close/>
                    <a:moveTo>
                      <a:pt x="2285" y="1723"/>
                    </a:moveTo>
                    <a:cubicBezTo>
                      <a:pt x="2285" y="1652"/>
                      <a:pt x="2228" y="1596"/>
                      <a:pt x="2161" y="1596"/>
                    </a:cubicBezTo>
                    <a:cubicBezTo>
                      <a:pt x="2093" y="1596"/>
                      <a:pt x="2037" y="1652"/>
                      <a:pt x="2037" y="1723"/>
                    </a:cubicBezTo>
                    <a:cubicBezTo>
                      <a:pt x="2037" y="1794"/>
                      <a:pt x="2093" y="1850"/>
                      <a:pt x="2161" y="1850"/>
                    </a:cubicBezTo>
                    <a:cubicBezTo>
                      <a:pt x="2228" y="1850"/>
                      <a:pt x="2285" y="1791"/>
                      <a:pt x="2285" y="1723"/>
                    </a:cubicBezTo>
                    <a:close/>
                    <a:moveTo>
                      <a:pt x="2613" y="1232"/>
                    </a:moveTo>
                    <a:cubicBezTo>
                      <a:pt x="2613" y="1195"/>
                      <a:pt x="2582" y="1164"/>
                      <a:pt x="2545" y="1164"/>
                    </a:cubicBezTo>
                    <a:cubicBezTo>
                      <a:pt x="2508" y="1164"/>
                      <a:pt x="2477" y="1195"/>
                      <a:pt x="2477" y="1232"/>
                    </a:cubicBezTo>
                    <a:cubicBezTo>
                      <a:pt x="2477" y="1269"/>
                      <a:pt x="2508" y="1300"/>
                      <a:pt x="2545" y="1300"/>
                    </a:cubicBezTo>
                    <a:cubicBezTo>
                      <a:pt x="2582" y="1300"/>
                      <a:pt x="2613" y="1269"/>
                      <a:pt x="2613" y="1232"/>
                    </a:cubicBezTo>
                    <a:close/>
                    <a:moveTo>
                      <a:pt x="2475" y="1799"/>
                    </a:moveTo>
                    <a:cubicBezTo>
                      <a:pt x="2475" y="1771"/>
                      <a:pt x="2452" y="1748"/>
                      <a:pt x="2424" y="1748"/>
                    </a:cubicBezTo>
                    <a:cubicBezTo>
                      <a:pt x="2396" y="1748"/>
                      <a:pt x="2373" y="1771"/>
                      <a:pt x="2373" y="1799"/>
                    </a:cubicBezTo>
                    <a:cubicBezTo>
                      <a:pt x="2373" y="1827"/>
                      <a:pt x="2396" y="1850"/>
                      <a:pt x="2424" y="1850"/>
                    </a:cubicBezTo>
                    <a:cubicBezTo>
                      <a:pt x="2452" y="1850"/>
                      <a:pt x="2475" y="1827"/>
                      <a:pt x="2475" y="1799"/>
                    </a:cubicBezTo>
                    <a:close/>
                    <a:moveTo>
                      <a:pt x="2590" y="1782"/>
                    </a:moveTo>
                    <a:cubicBezTo>
                      <a:pt x="2590" y="1754"/>
                      <a:pt x="2567" y="1731"/>
                      <a:pt x="2539" y="1731"/>
                    </a:cubicBezTo>
                    <a:cubicBezTo>
                      <a:pt x="2510" y="1731"/>
                      <a:pt x="2489" y="1754"/>
                      <a:pt x="2489" y="1782"/>
                    </a:cubicBezTo>
                    <a:cubicBezTo>
                      <a:pt x="2489" y="1811"/>
                      <a:pt x="2510" y="1833"/>
                      <a:pt x="2539" y="1833"/>
                    </a:cubicBezTo>
                    <a:cubicBezTo>
                      <a:pt x="2567" y="1833"/>
                      <a:pt x="2590" y="1808"/>
                      <a:pt x="2590" y="1782"/>
                    </a:cubicBezTo>
                    <a:close/>
                    <a:moveTo>
                      <a:pt x="2613" y="1432"/>
                    </a:moveTo>
                    <a:cubicBezTo>
                      <a:pt x="2613" y="1390"/>
                      <a:pt x="2579" y="1353"/>
                      <a:pt x="2534" y="1353"/>
                    </a:cubicBezTo>
                    <a:cubicBezTo>
                      <a:pt x="2491" y="1353"/>
                      <a:pt x="2455" y="1387"/>
                      <a:pt x="2455" y="1432"/>
                    </a:cubicBezTo>
                    <a:cubicBezTo>
                      <a:pt x="2455" y="1475"/>
                      <a:pt x="2489" y="1511"/>
                      <a:pt x="2534" y="1511"/>
                    </a:cubicBezTo>
                    <a:cubicBezTo>
                      <a:pt x="2579" y="1509"/>
                      <a:pt x="2613" y="1475"/>
                      <a:pt x="2613" y="1432"/>
                    </a:cubicBezTo>
                    <a:close/>
                    <a:moveTo>
                      <a:pt x="2452" y="1170"/>
                    </a:moveTo>
                    <a:cubicBezTo>
                      <a:pt x="2452" y="1139"/>
                      <a:pt x="2427" y="1116"/>
                      <a:pt x="2398" y="1116"/>
                    </a:cubicBezTo>
                    <a:cubicBezTo>
                      <a:pt x="2367" y="1116"/>
                      <a:pt x="2345" y="1142"/>
                      <a:pt x="2345" y="1170"/>
                    </a:cubicBezTo>
                    <a:cubicBezTo>
                      <a:pt x="2345" y="1201"/>
                      <a:pt x="2369" y="1224"/>
                      <a:pt x="2398" y="1224"/>
                    </a:cubicBezTo>
                    <a:cubicBezTo>
                      <a:pt x="2426" y="1224"/>
                      <a:pt x="2452" y="1198"/>
                      <a:pt x="2452" y="1170"/>
                    </a:cubicBezTo>
                    <a:close/>
                    <a:moveTo>
                      <a:pt x="2427" y="1444"/>
                    </a:moveTo>
                    <a:cubicBezTo>
                      <a:pt x="2427" y="1399"/>
                      <a:pt x="2390" y="1362"/>
                      <a:pt x="2345" y="1362"/>
                    </a:cubicBezTo>
                    <a:cubicBezTo>
                      <a:pt x="2300" y="1362"/>
                      <a:pt x="2263" y="1399"/>
                      <a:pt x="2263" y="1444"/>
                    </a:cubicBezTo>
                    <a:cubicBezTo>
                      <a:pt x="2263" y="1489"/>
                      <a:pt x="2300" y="1525"/>
                      <a:pt x="2345" y="1525"/>
                    </a:cubicBezTo>
                    <a:cubicBezTo>
                      <a:pt x="2390" y="1525"/>
                      <a:pt x="2427" y="1489"/>
                      <a:pt x="2427" y="1444"/>
                    </a:cubicBezTo>
                    <a:close/>
                    <a:moveTo>
                      <a:pt x="2328" y="1588"/>
                    </a:moveTo>
                    <a:cubicBezTo>
                      <a:pt x="2328" y="1568"/>
                      <a:pt x="2311" y="1551"/>
                      <a:pt x="2291" y="1551"/>
                    </a:cubicBezTo>
                    <a:cubicBezTo>
                      <a:pt x="2271" y="1551"/>
                      <a:pt x="2254" y="1569"/>
                      <a:pt x="2254" y="1588"/>
                    </a:cubicBezTo>
                    <a:cubicBezTo>
                      <a:pt x="2254" y="1608"/>
                      <a:pt x="2271" y="1624"/>
                      <a:pt x="2291" y="1624"/>
                    </a:cubicBezTo>
                    <a:cubicBezTo>
                      <a:pt x="2311" y="1627"/>
                      <a:pt x="2328" y="1610"/>
                      <a:pt x="2328" y="1588"/>
                    </a:cubicBezTo>
                    <a:close/>
                    <a:moveTo>
                      <a:pt x="2373" y="1737"/>
                    </a:moveTo>
                    <a:cubicBezTo>
                      <a:pt x="2373" y="1717"/>
                      <a:pt x="2359" y="1703"/>
                      <a:pt x="2339" y="1703"/>
                    </a:cubicBezTo>
                    <a:cubicBezTo>
                      <a:pt x="2319" y="1703"/>
                      <a:pt x="2305" y="1717"/>
                      <a:pt x="2305" y="1737"/>
                    </a:cubicBezTo>
                    <a:cubicBezTo>
                      <a:pt x="2305" y="1757"/>
                      <a:pt x="2319" y="1771"/>
                      <a:pt x="2339" y="1771"/>
                    </a:cubicBezTo>
                    <a:cubicBezTo>
                      <a:pt x="2356" y="1771"/>
                      <a:pt x="2373" y="1754"/>
                      <a:pt x="2373" y="1737"/>
                    </a:cubicBezTo>
                    <a:close/>
                    <a:moveTo>
                      <a:pt x="2271" y="2146"/>
                    </a:moveTo>
                    <a:cubicBezTo>
                      <a:pt x="2271" y="2132"/>
                      <a:pt x="2260" y="2118"/>
                      <a:pt x="2243" y="2118"/>
                    </a:cubicBezTo>
                    <a:cubicBezTo>
                      <a:pt x="2226" y="2118"/>
                      <a:pt x="2215" y="2129"/>
                      <a:pt x="2215" y="2146"/>
                    </a:cubicBezTo>
                    <a:cubicBezTo>
                      <a:pt x="2215" y="2163"/>
                      <a:pt x="2226" y="2175"/>
                      <a:pt x="2243" y="2175"/>
                    </a:cubicBezTo>
                    <a:cubicBezTo>
                      <a:pt x="2260" y="2175"/>
                      <a:pt x="2271" y="2160"/>
                      <a:pt x="2271" y="2146"/>
                    </a:cubicBezTo>
                    <a:close/>
                    <a:moveTo>
                      <a:pt x="2000" y="1771"/>
                    </a:moveTo>
                    <a:cubicBezTo>
                      <a:pt x="2000" y="1751"/>
                      <a:pt x="1986" y="1737"/>
                      <a:pt x="1967" y="1737"/>
                    </a:cubicBezTo>
                    <a:cubicBezTo>
                      <a:pt x="1947" y="1737"/>
                      <a:pt x="1933" y="1751"/>
                      <a:pt x="1933" y="1771"/>
                    </a:cubicBezTo>
                    <a:cubicBezTo>
                      <a:pt x="1933" y="1791"/>
                      <a:pt x="1947" y="1805"/>
                      <a:pt x="1967" y="1805"/>
                    </a:cubicBezTo>
                    <a:cubicBezTo>
                      <a:pt x="1986" y="1805"/>
                      <a:pt x="2000" y="1788"/>
                      <a:pt x="2000" y="1771"/>
                    </a:cubicBezTo>
                    <a:close/>
                    <a:moveTo>
                      <a:pt x="2353" y="2014"/>
                    </a:moveTo>
                    <a:cubicBezTo>
                      <a:pt x="2353" y="1975"/>
                      <a:pt x="2322" y="1943"/>
                      <a:pt x="2283" y="1943"/>
                    </a:cubicBezTo>
                    <a:cubicBezTo>
                      <a:pt x="2243" y="1943"/>
                      <a:pt x="2212" y="1975"/>
                      <a:pt x="2212" y="2014"/>
                    </a:cubicBezTo>
                    <a:cubicBezTo>
                      <a:pt x="2212" y="2054"/>
                      <a:pt x="2243" y="2084"/>
                      <a:pt x="2283" y="2084"/>
                    </a:cubicBezTo>
                    <a:cubicBezTo>
                      <a:pt x="2322" y="2084"/>
                      <a:pt x="2353" y="2054"/>
                      <a:pt x="2353" y="2014"/>
                    </a:cubicBezTo>
                    <a:close/>
                    <a:moveTo>
                      <a:pt x="2113" y="1923"/>
                    </a:moveTo>
                    <a:cubicBezTo>
                      <a:pt x="2113" y="1870"/>
                      <a:pt x="2070" y="1827"/>
                      <a:pt x="2017" y="1827"/>
                    </a:cubicBezTo>
                    <a:cubicBezTo>
                      <a:pt x="1963" y="1827"/>
                      <a:pt x="1921" y="1870"/>
                      <a:pt x="1921" y="1923"/>
                    </a:cubicBezTo>
                    <a:cubicBezTo>
                      <a:pt x="1921" y="1977"/>
                      <a:pt x="1963" y="2019"/>
                      <a:pt x="2017" y="2019"/>
                    </a:cubicBezTo>
                    <a:cubicBezTo>
                      <a:pt x="2070" y="2019"/>
                      <a:pt x="2113" y="1977"/>
                      <a:pt x="2113" y="1923"/>
                    </a:cubicBezTo>
                    <a:close/>
                    <a:moveTo>
                      <a:pt x="2187" y="2076"/>
                    </a:moveTo>
                    <a:cubicBezTo>
                      <a:pt x="2187" y="2045"/>
                      <a:pt x="2161" y="2019"/>
                      <a:pt x="2130" y="2019"/>
                    </a:cubicBezTo>
                    <a:cubicBezTo>
                      <a:pt x="2099" y="2019"/>
                      <a:pt x="2074" y="2045"/>
                      <a:pt x="2074" y="2076"/>
                    </a:cubicBezTo>
                    <a:cubicBezTo>
                      <a:pt x="2074" y="2107"/>
                      <a:pt x="2099" y="2132"/>
                      <a:pt x="2130" y="2132"/>
                    </a:cubicBezTo>
                    <a:cubicBezTo>
                      <a:pt x="2161" y="2132"/>
                      <a:pt x="2187" y="2110"/>
                      <a:pt x="2187" y="2076"/>
                    </a:cubicBezTo>
                    <a:close/>
                    <a:moveTo>
                      <a:pt x="2381" y="2135"/>
                    </a:moveTo>
                    <a:cubicBezTo>
                      <a:pt x="2381" y="2112"/>
                      <a:pt x="2364" y="2096"/>
                      <a:pt x="2342" y="2096"/>
                    </a:cubicBezTo>
                    <a:cubicBezTo>
                      <a:pt x="2319" y="2096"/>
                      <a:pt x="2302" y="2112"/>
                      <a:pt x="2302" y="2135"/>
                    </a:cubicBezTo>
                    <a:cubicBezTo>
                      <a:pt x="2302" y="2158"/>
                      <a:pt x="2319" y="2175"/>
                      <a:pt x="2342" y="2175"/>
                    </a:cubicBezTo>
                    <a:cubicBezTo>
                      <a:pt x="2364" y="2175"/>
                      <a:pt x="2381" y="2155"/>
                      <a:pt x="2381" y="2135"/>
                    </a:cubicBezTo>
                    <a:close/>
                    <a:moveTo>
                      <a:pt x="2029" y="1548"/>
                    </a:moveTo>
                    <a:cubicBezTo>
                      <a:pt x="2029" y="1523"/>
                      <a:pt x="2006" y="1500"/>
                      <a:pt x="1981" y="1500"/>
                    </a:cubicBezTo>
                    <a:cubicBezTo>
                      <a:pt x="1955" y="1500"/>
                      <a:pt x="1933" y="1523"/>
                      <a:pt x="1933" y="1548"/>
                    </a:cubicBezTo>
                    <a:cubicBezTo>
                      <a:pt x="1933" y="1573"/>
                      <a:pt x="1955" y="1596"/>
                      <a:pt x="1981" y="1596"/>
                    </a:cubicBezTo>
                    <a:cubicBezTo>
                      <a:pt x="2006" y="1596"/>
                      <a:pt x="2029" y="1576"/>
                      <a:pt x="2029" y="1548"/>
                    </a:cubicBezTo>
                    <a:close/>
                    <a:moveTo>
                      <a:pt x="2029" y="1669"/>
                    </a:moveTo>
                    <a:cubicBezTo>
                      <a:pt x="2029" y="1652"/>
                      <a:pt x="2015" y="1636"/>
                      <a:pt x="1995" y="1636"/>
                    </a:cubicBezTo>
                    <a:cubicBezTo>
                      <a:pt x="1975" y="1636"/>
                      <a:pt x="1961" y="1650"/>
                      <a:pt x="1961" y="1669"/>
                    </a:cubicBezTo>
                    <a:cubicBezTo>
                      <a:pt x="1961" y="1686"/>
                      <a:pt x="1975" y="1703"/>
                      <a:pt x="1995" y="1703"/>
                    </a:cubicBezTo>
                    <a:cubicBezTo>
                      <a:pt x="2015" y="1703"/>
                      <a:pt x="2029" y="1686"/>
                      <a:pt x="2029" y="1669"/>
                    </a:cubicBezTo>
                    <a:close/>
                    <a:moveTo>
                      <a:pt x="2071" y="1342"/>
                    </a:moveTo>
                    <a:cubicBezTo>
                      <a:pt x="2071" y="1305"/>
                      <a:pt x="2039" y="1274"/>
                      <a:pt x="2003" y="1274"/>
                    </a:cubicBezTo>
                    <a:cubicBezTo>
                      <a:pt x="1966" y="1274"/>
                      <a:pt x="1936" y="1305"/>
                      <a:pt x="1936" y="1342"/>
                    </a:cubicBezTo>
                    <a:cubicBezTo>
                      <a:pt x="1936" y="1379"/>
                      <a:pt x="1966" y="1410"/>
                      <a:pt x="2003" y="1410"/>
                    </a:cubicBezTo>
                    <a:cubicBezTo>
                      <a:pt x="2039" y="1410"/>
                      <a:pt x="2071" y="1379"/>
                      <a:pt x="2071" y="1342"/>
                    </a:cubicBezTo>
                    <a:close/>
                    <a:moveTo>
                      <a:pt x="2125" y="1238"/>
                    </a:moveTo>
                    <a:cubicBezTo>
                      <a:pt x="2125" y="1213"/>
                      <a:pt x="2104" y="1195"/>
                      <a:pt x="2082" y="1195"/>
                    </a:cubicBezTo>
                    <a:cubicBezTo>
                      <a:pt x="2059" y="1195"/>
                      <a:pt x="2040" y="1215"/>
                      <a:pt x="2040" y="1238"/>
                    </a:cubicBezTo>
                    <a:cubicBezTo>
                      <a:pt x="2040" y="1263"/>
                      <a:pt x="2059" y="1280"/>
                      <a:pt x="2082" y="1280"/>
                    </a:cubicBezTo>
                    <a:cubicBezTo>
                      <a:pt x="2104" y="1280"/>
                      <a:pt x="2125" y="1264"/>
                      <a:pt x="2125" y="1238"/>
                    </a:cubicBezTo>
                    <a:close/>
                    <a:moveTo>
                      <a:pt x="2113" y="1325"/>
                    </a:moveTo>
                    <a:cubicBezTo>
                      <a:pt x="2113" y="1314"/>
                      <a:pt x="2105" y="1305"/>
                      <a:pt x="2094" y="1305"/>
                    </a:cubicBezTo>
                    <a:cubicBezTo>
                      <a:pt x="2082" y="1305"/>
                      <a:pt x="2074" y="1314"/>
                      <a:pt x="2074" y="1325"/>
                    </a:cubicBezTo>
                    <a:cubicBezTo>
                      <a:pt x="2074" y="1336"/>
                      <a:pt x="2082" y="1345"/>
                      <a:pt x="2094" y="1345"/>
                    </a:cubicBezTo>
                    <a:cubicBezTo>
                      <a:pt x="2105" y="1345"/>
                      <a:pt x="2113" y="1336"/>
                      <a:pt x="2113" y="1325"/>
                    </a:cubicBezTo>
                    <a:close/>
                    <a:moveTo>
                      <a:pt x="2136" y="1119"/>
                    </a:moveTo>
                    <a:cubicBezTo>
                      <a:pt x="2136" y="1089"/>
                      <a:pt x="2110" y="1061"/>
                      <a:pt x="2077" y="1061"/>
                    </a:cubicBezTo>
                    <a:cubicBezTo>
                      <a:pt x="2046" y="1061"/>
                      <a:pt x="2017" y="1086"/>
                      <a:pt x="2017" y="1119"/>
                    </a:cubicBezTo>
                    <a:cubicBezTo>
                      <a:pt x="2017" y="1153"/>
                      <a:pt x="2043" y="1178"/>
                      <a:pt x="2077" y="1178"/>
                    </a:cubicBezTo>
                    <a:cubicBezTo>
                      <a:pt x="2110" y="1178"/>
                      <a:pt x="2136" y="1153"/>
                      <a:pt x="2136" y="1119"/>
                    </a:cubicBezTo>
                    <a:close/>
                    <a:moveTo>
                      <a:pt x="2077" y="956"/>
                    </a:moveTo>
                    <a:cubicBezTo>
                      <a:pt x="2077" y="920"/>
                      <a:pt x="2048" y="892"/>
                      <a:pt x="2012" y="892"/>
                    </a:cubicBezTo>
                    <a:cubicBezTo>
                      <a:pt x="1975" y="892"/>
                      <a:pt x="1947" y="919"/>
                      <a:pt x="1947" y="956"/>
                    </a:cubicBezTo>
                    <a:cubicBezTo>
                      <a:pt x="1947" y="992"/>
                      <a:pt x="1975" y="1021"/>
                      <a:pt x="2012" y="1021"/>
                    </a:cubicBezTo>
                    <a:cubicBezTo>
                      <a:pt x="2046" y="1021"/>
                      <a:pt x="2077" y="993"/>
                      <a:pt x="2077" y="956"/>
                    </a:cubicBezTo>
                    <a:close/>
                    <a:moveTo>
                      <a:pt x="2085" y="787"/>
                    </a:moveTo>
                    <a:cubicBezTo>
                      <a:pt x="2085" y="745"/>
                      <a:pt x="2051" y="708"/>
                      <a:pt x="2006" y="708"/>
                    </a:cubicBezTo>
                    <a:cubicBezTo>
                      <a:pt x="1964" y="708"/>
                      <a:pt x="1927" y="742"/>
                      <a:pt x="1927" y="787"/>
                    </a:cubicBezTo>
                    <a:cubicBezTo>
                      <a:pt x="1927" y="832"/>
                      <a:pt x="1961" y="866"/>
                      <a:pt x="2006" y="866"/>
                    </a:cubicBezTo>
                    <a:cubicBezTo>
                      <a:pt x="2051" y="866"/>
                      <a:pt x="2085" y="832"/>
                      <a:pt x="2085" y="787"/>
                    </a:cubicBezTo>
                    <a:close/>
                    <a:moveTo>
                      <a:pt x="2158" y="790"/>
                    </a:moveTo>
                    <a:cubicBezTo>
                      <a:pt x="2158" y="776"/>
                      <a:pt x="2147" y="762"/>
                      <a:pt x="2130" y="762"/>
                    </a:cubicBezTo>
                    <a:cubicBezTo>
                      <a:pt x="2116" y="762"/>
                      <a:pt x="2102" y="773"/>
                      <a:pt x="2102" y="790"/>
                    </a:cubicBezTo>
                    <a:cubicBezTo>
                      <a:pt x="2102" y="804"/>
                      <a:pt x="2113" y="818"/>
                      <a:pt x="2130" y="818"/>
                    </a:cubicBezTo>
                    <a:cubicBezTo>
                      <a:pt x="2147" y="818"/>
                      <a:pt x="2158" y="804"/>
                      <a:pt x="2158" y="790"/>
                    </a:cubicBezTo>
                    <a:close/>
                    <a:moveTo>
                      <a:pt x="2345" y="711"/>
                    </a:moveTo>
                    <a:cubicBezTo>
                      <a:pt x="2345" y="680"/>
                      <a:pt x="2319" y="657"/>
                      <a:pt x="2291" y="657"/>
                    </a:cubicBezTo>
                    <a:cubicBezTo>
                      <a:pt x="2263" y="657"/>
                      <a:pt x="2237" y="683"/>
                      <a:pt x="2237" y="711"/>
                    </a:cubicBezTo>
                    <a:cubicBezTo>
                      <a:pt x="2237" y="739"/>
                      <a:pt x="2263" y="765"/>
                      <a:pt x="2291" y="765"/>
                    </a:cubicBezTo>
                    <a:cubicBezTo>
                      <a:pt x="2319" y="765"/>
                      <a:pt x="2345" y="739"/>
                      <a:pt x="2345" y="711"/>
                    </a:cubicBezTo>
                    <a:close/>
                    <a:moveTo>
                      <a:pt x="2480" y="798"/>
                    </a:moveTo>
                    <a:cubicBezTo>
                      <a:pt x="2480" y="769"/>
                      <a:pt x="2457" y="750"/>
                      <a:pt x="2432" y="750"/>
                    </a:cubicBezTo>
                    <a:cubicBezTo>
                      <a:pt x="2406" y="750"/>
                      <a:pt x="2384" y="773"/>
                      <a:pt x="2384" y="798"/>
                    </a:cubicBezTo>
                    <a:cubicBezTo>
                      <a:pt x="2384" y="827"/>
                      <a:pt x="2406" y="846"/>
                      <a:pt x="2432" y="846"/>
                    </a:cubicBezTo>
                    <a:cubicBezTo>
                      <a:pt x="2457" y="846"/>
                      <a:pt x="2480" y="826"/>
                      <a:pt x="2480" y="798"/>
                    </a:cubicBezTo>
                    <a:close/>
                    <a:moveTo>
                      <a:pt x="2500" y="897"/>
                    </a:moveTo>
                    <a:cubicBezTo>
                      <a:pt x="2500" y="883"/>
                      <a:pt x="2489" y="872"/>
                      <a:pt x="2475" y="872"/>
                    </a:cubicBezTo>
                    <a:cubicBezTo>
                      <a:pt x="2460" y="872"/>
                      <a:pt x="2449" y="883"/>
                      <a:pt x="2449" y="897"/>
                    </a:cubicBezTo>
                    <a:cubicBezTo>
                      <a:pt x="2449" y="911"/>
                      <a:pt x="2460" y="923"/>
                      <a:pt x="2475" y="923"/>
                    </a:cubicBezTo>
                    <a:cubicBezTo>
                      <a:pt x="2489" y="923"/>
                      <a:pt x="2500" y="911"/>
                      <a:pt x="2500" y="897"/>
                    </a:cubicBezTo>
                    <a:close/>
                    <a:moveTo>
                      <a:pt x="2613" y="903"/>
                    </a:moveTo>
                    <a:cubicBezTo>
                      <a:pt x="2613" y="880"/>
                      <a:pt x="2595" y="863"/>
                      <a:pt x="2573" y="863"/>
                    </a:cubicBezTo>
                    <a:cubicBezTo>
                      <a:pt x="2550" y="863"/>
                      <a:pt x="2534" y="880"/>
                      <a:pt x="2534" y="903"/>
                    </a:cubicBezTo>
                    <a:cubicBezTo>
                      <a:pt x="2534" y="925"/>
                      <a:pt x="2550" y="942"/>
                      <a:pt x="2573" y="942"/>
                    </a:cubicBezTo>
                    <a:cubicBezTo>
                      <a:pt x="2595" y="942"/>
                      <a:pt x="2613" y="925"/>
                      <a:pt x="2613" y="903"/>
                    </a:cubicBezTo>
                    <a:close/>
                    <a:moveTo>
                      <a:pt x="2568" y="1115"/>
                    </a:moveTo>
                    <a:cubicBezTo>
                      <a:pt x="2568" y="1095"/>
                      <a:pt x="2554" y="1081"/>
                      <a:pt x="2534" y="1081"/>
                    </a:cubicBezTo>
                    <a:cubicBezTo>
                      <a:pt x="2514" y="1081"/>
                      <a:pt x="2500" y="1095"/>
                      <a:pt x="2500" y="1115"/>
                    </a:cubicBezTo>
                    <a:cubicBezTo>
                      <a:pt x="2500" y="1134"/>
                      <a:pt x="2514" y="1147"/>
                      <a:pt x="2534" y="1147"/>
                    </a:cubicBezTo>
                    <a:cubicBezTo>
                      <a:pt x="2554" y="1147"/>
                      <a:pt x="2568" y="1134"/>
                      <a:pt x="2568" y="1115"/>
                    </a:cubicBezTo>
                    <a:close/>
                    <a:moveTo>
                      <a:pt x="2528" y="494"/>
                    </a:moveTo>
                    <a:cubicBezTo>
                      <a:pt x="2514" y="494"/>
                      <a:pt x="2503" y="505"/>
                      <a:pt x="2503" y="519"/>
                    </a:cubicBezTo>
                    <a:cubicBezTo>
                      <a:pt x="2503" y="533"/>
                      <a:pt x="2514" y="544"/>
                      <a:pt x="2528" y="544"/>
                    </a:cubicBezTo>
                    <a:cubicBezTo>
                      <a:pt x="2542" y="544"/>
                      <a:pt x="2554" y="533"/>
                      <a:pt x="2554" y="519"/>
                    </a:cubicBezTo>
                    <a:cubicBezTo>
                      <a:pt x="2554" y="505"/>
                      <a:pt x="2542" y="494"/>
                      <a:pt x="2528" y="494"/>
                    </a:cubicBezTo>
                    <a:close/>
                    <a:moveTo>
                      <a:pt x="2517" y="443"/>
                    </a:moveTo>
                    <a:cubicBezTo>
                      <a:pt x="2517" y="429"/>
                      <a:pt x="2506" y="415"/>
                      <a:pt x="2489" y="415"/>
                    </a:cubicBezTo>
                    <a:cubicBezTo>
                      <a:pt x="2475" y="415"/>
                      <a:pt x="2460" y="426"/>
                      <a:pt x="2460" y="443"/>
                    </a:cubicBezTo>
                    <a:cubicBezTo>
                      <a:pt x="2460" y="457"/>
                      <a:pt x="2472" y="471"/>
                      <a:pt x="2489" y="471"/>
                    </a:cubicBezTo>
                    <a:cubicBezTo>
                      <a:pt x="2506" y="471"/>
                      <a:pt x="2517" y="460"/>
                      <a:pt x="2517" y="443"/>
                    </a:cubicBezTo>
                    <a:close/>
                    <a:moveTo>
                      <a:pt x="2446" y="463"/>
                    </a:moveTo>
                    <a:cubicBezTo>
                      <a:pt x="2446" y="446"/>
                      <a:pt x="2432" y="432"/>
                      <a:pt x="2415" y="432"/>
                    </a:cubicBezTo>
                    <a:cubicBezTo>
                      <a:pt x="2398" y="432"/>
                      <a:pt x="2384" y="446"/>
                      <a:pt x="2384" y="463"/>
                    </a:cubicBezTo>
                    <a:cubicBezTo>
                      <a:pt x="2384" y="480"/>
                      <a:pt x="2398" y="494"/>
                      <a:pt x="2415" y="494"/>
                    </a:cubicBezTo>
                    <a:cubicBezTo>
                      <a:pt x="2432" y="494"/>
                      <a:pt x="2446" y="480"/>
                      <a:pt x="2446" y="463"/>
                    </a:cubicBezTo>
                    <a:close/>
                    <a:moveTo>
                      <a:pt x="2125" y="370"/>
                    </a:moveTo>
                    <a:cubicBezTo>
                      <a:pt x="2125" y="389"/>
                      <a:pt x="2141" y="403"/>
                      <a:pt x="2158" y="403"/>
                    </a:cubicBezTo>
                    <a:cubicBezTo>
                      <a:pt x="2174" y="403"/>
                      <a:pt x="2192" y="386"/>
                      <a:pt x="2192" y="370"/>
                    </a:cubicBezTo>
                    <a:cubicBezTo>
                      <a:pt x="2192" y="350"/>
                      <a:pt x="2174" y="336"/>
                      <a:pt x="2158" y="336"/>
                    </a:cubicBezTo>
                    <a:cubicBezTo>
                      <a:pt x="2141" y="336"/>
                      <a:pt x="2125" y="350"/>
                      <a:pt x="2125" y="370"/>
                    </a:cubicBezTo>
                    <a:close/>
                    <a:moveTo>
                      <a:pt x="2133" y="530"/>
                    </a:moveTo>
                    <a:cubicBezTo>
                      <a:pt x="2133" y="477"/>
                      <a:pt x="2087" y="432"/>
                      <a:pt x="2034" y="432"/>
                    </a:cubicBezTo>
                    <a:cubicBezTo>
                      <a:pt x="1980" y="432"/>
                      <a:pt x="1936" y="476"/>
                      <a:pt x="1936" y="530"/>
                    </a:cubicBezTo>
                    <a:cubicBezTo>
                      <a:pt x="1936" y="583"/>
                      <a:pt x="1980" y="629"/>
                      <a:pt x="2034" y="629"/>
                    </a:cubicBezTo>
                    <a:cubicBezTo>
                      <a:pt x="2087" y="629"/>
                      <a:pt x="2133" y="584"/>
                      <a:pt x="2133" y="530"/>
                    </a:cubicBezTo>
                    <a:close/>
                    <a:moveTo>
                      <a:pt x="1930" y="663"/>
                    </a:moveTo>
                    <a:cubicBezTo>
                      <a:pt x="1930" y="677"/>
                      <a:pt x="1941" y="688"/>
                      <a:pt x="1955" y="688"/>
                    </a:cubicBezTo>
                    <a:cubicBezTo>
                      <a:pt x="1969" y="688"/>
                      <a:pt x="1981" y="677"/>
                      <a:pt x="1981" y="663"/>
                    </a:cubicBezTo>
                    <a:cubicBezTo>
                      <a:pt x="1981" y="649"/>
                      <a:pt x="1969" y="638"/>
                      <a:pt x="1955" y="638"/>
                    </a:cubicBezTo>
                    <a:cubicBezTo>
                      <a:pt x="1941" y="638"/>
                      <a:pt x="1930" y="649"/>
                      <a:pt x="1930" y="663"/>
                    </a:cubicBezTo>
                    <a:close/>
                    <a:moveTo>
                      <a:pt x="1910" y="429"/>
                    </a:moveTo>
                    <a:cubicBezTo>
                      <a:pt x="1910" y="440"/>
                      <a:pt x="1919" y="449"/>
                      <a:pt x="1930" y="449"/>
                    </a:cubicBezTo>
                    <a:cubicBezTo>
                      <a:pt x="1941" y="449"/>
                      <a:pt x="1950" y="440"/>
                      <a:pt x="1950" y="429"/>
                    </a:cubicBezTo>
                    <a:cubicBezTo>
                      <a:pt x="1950" y="417"/>
                      <a:pt x="1941" y="409"/>
                      <a:pt x="1930" y="409"/>
                    </a:cubicBezTo>
                    <a:cubicBezTo>
                      <a:pt x="1919" y="409"/>
                      <a:pt x="1910" y="417"/>
                      <a:pt x="1910" y="429"/>
                    </a:cubicBezTo>
                    <a:close/>
                    <a:moveTo>
                      <a:pt x="1848" y="237"/>
                    </a:moveTo>
                    <a:cubicBezTo>
                      <a:pt x="1848" y="313"/>
                      <a:pt x="1909" y="372"/>
                      <a:pt x="1983" y="372"/>
                    </a:cubicBezTo>
                    <a:cubicBezTo>
                      <a:pt x="2056" y="372"/>
                      <a:pt x="2119" y="310"/>
                      <a:pt x="2119" y="237"/>
                    </a:cubicBezTo>
                    <a:cubicBezTo>
                      <a:pt x="2119" y="161"/>
                      <a:pt x="2056" y="101"/>
                      <a:pt x="1983" y="101"/>
                    </a:cubicBezTo>
                    <a:cubicBezTo>
                      <a:pt x="1909" y="101"/>
                      <a:pt x="1848" y="164"/>
                      <a:pt x="1848" y="237"/>
                    </a:cubicBezTo>
                    <a:close/>
                    <a:moveTo>
                      <a:pt x="2161" y="203"/>
                    </a:moveTo>
                    <a:cubicBezTo>
                      <a:pt x="2161" y="223"/>
                      <a:pt x="2178" y="240"/>
                      <a:pt x="2198" y="240"/>
                    </a:cubicBezTo>
                    <a:cubicBezTo>
                      <a:pt x="2218" y="240"/>
                      <a:pt x="2235" y="223"/>
                      <a:pt x="2235" y="203"/>
                    </a:cubicBezTo>
                    <a:cubicBezTo>
                      <a:pt x="2235" y="183"/>
                      <a:pt x="2218" y="166"/>
                      <a:pt x="2198" y="166"/>
                    </a:cubicBezTo>
                    <a:cubicBezTo>
                      <a:pt x="2178" y="166"/>
                      <a:pt x="2161" y="180"/>
                      <a:pt x="2161" y="203"/>
                    </a:cubicBezTo>
                    <a:close/>
                    <a:moveTo>
                      <a:pt x="381" y="401"/>
                    </a:moveTo>
                    <a:cubicBezTo>
                      <a:pt x="437" y="401"/>
                      <a:pt x="482" y="355"/>
                      <a:pt x="482" y="299"/>
                    </a:cubicBezTo>
                    <a:cubicBezTo>
                      <a:pt x="482" y="243"/>
                      <a:pt x="437" y="197"/>
                      <a:pt x="381" y="197"/>
                    </a:cubicBezTo>
                    <a:cubicBezTo>
                      <a:pt x="324" y="197"/>
                      <a:pt x="279" y="243"/>
                      <a:pt x="279" y="299"/>
                    </a:cubicBezTo>
                    <a:cubicBezTo>
                      <a:pt x="279" y="355"/>
                      <a:pt x="324" y="401"/>
                      <a:pt x="381" y="401"/>
                    </a:cubicBezTo>
                    <a:close/>
                    <a:moveTo>
                      <a:pt x="846" y="254"/>
                    </a:moveTo>
                    <a:cubicBezTo>
                      <a:pt x="917" y="254"/>
                      <a:pt x="970" y="197"/>
                      <a:pt x="970" y="127"/>
                    </a:cubicBezTo>
                    <a:cubicBezTo>
                      <a:pt x="970" y="56"/>
                      <a:pt x="914" y="0"/>
                      <a:pt x="846" y="0"/>
                    </a:cubicBezTo>
                    <a:cubicBezTo>
                      <a:pt x="778" y="0"/>
                      <a:pt x="722" y="56"/>
                      <a:pt x="722" y="127"/>
                    </a:cubicBezTo>
                    <a:cubicBezTo>
                      <a:pt x="722" y="197"/>
                      <a:pt x="778" y="254"/>
                      <a:pt x="846" y="254"/>
                    </a:cubicBezTo>
                    <a:close/>
                    <a:moveTo>
                      <a:pt x="1794" y="688"/>
                    </a:moveTo>
                    <a:cubicBezTo>
                      <a:pt x="1865" y="688"/>
                      <a:pt x="1919" y="631"/>
                      <a:pt x="1919" y="561"/>
                    </a:cubicBezTo>
                    <a:cubicBezTo>
                      <a:pt x="1919" y="490"/>
                      <a:pt x="1861" y="434"/>
                      <a:pt x="1794" y="434"/>
                    </a:cubicBezTo>
                    <a:cubicBezTo>
                      <a:pt x="1726" y="434"/>
                      <a:pt x="1670" y="490"/>
                      <a:pt x="1670" y="561"/>
                    </a:cubicBezTo>
                    <a:cubicBezTo>
                      <a:pt x="1670" y="631"/>
                      <a:pt x="1727" y="688"/>
                      <a:pt x="1794" y="688"/>
                    </a:cubicBezTo>
                    <a:close/>
                    <a:moveTo>
                      <a:pt x="341" y="564"/>
                    </a:moveTo>
                    <a:cubicBezTo>
                      <a:pt x="383" y="564"/>
                      <a:pt x="417" y="530"/>
                      <a:pt x="417" y="488"/>
                    </a:cubicBezTo>
                    <a:cubicBezTo>
                      <a:pt x="417" y="446"/>
                      <a:pt x="383" y="412"/>
                      <a:pt x="341" y="412"/>
                    </a:cubicBezTo>
                    <a:cubicBezTo>
                      <a:pt x="299" y="412"/>
                      <a:pt x="265" y="446"/>
                      <a:pt x="265" y="488"/>
                    </a:cubicBezTo>
                    <a:cubicBezTo>
                      <a:pt x="268" y="530"/>
                      <a:pt x="302" y="564"/>
                      <a:pt x="341" y="564"/>
                    </a:cubicBezTo>
                    <a:close/>
                    <a:moveTo>
                      <a:pt x="217" y="434"/>
                    </a:moveTo>
                    <a:cubicBezTo>
                      <a:pt x="245" y="434"/>
                      <a:pt x="268" y="412"/>
                      <a:pt x="268" y="384"/>
                    </a:cubicBezTo>
                    <a:cubicBezTo>
                      <a:pt x="268" y="355"/>
                      <a:pt x="245" y="333"/>
                      <a:pt x="217" y="333"/>
                    </a:cubicBezTo>
                    <a:cubicBezTo>
                      <a:pt x="189" y="333"/>
                      <a:pt x="166" y="355"/>
                      <a:pt x="166" y="384"/>
                    </a:cubicBezTo>
                    <a:cubicBezTo>
                      <a:pt x="166" y="412"/>
                      <a:pt x="189" y="434"/>
                      <a:pt x="217" y="434"/>
                    </a:cubicBezTo>
                    <a:close/>
                    <a:moveTo>
                      <a:pt x="564" y="451"/>
                    </a:moveTo>
                    <a:cubicBezTo>
                      <a:pt x="606" y="451"/>
                      <a:pt x="643" y="417"/>
                      <a:pt x="643" y="372"/>
                    </a:cubicBezTo>
                    <a:cubicBezTo>
                      <a:pt x="643" y="330"/>
                      <a:pt x="609" y="293"/>
                      <a:pt x="564" y="293"/>
                    </a:cubicBezTo>
                    <a:cubicBezTo>
                      <a:pt x="519" y="293"/>
                      <a:pt x="485" y="327"/>
                      <a:pt x="485" y="372"/>
                    </a:cubicBezTo>
                    <a:cubicBezTo>
                      <a:pt x="485" y="417"/>
                      <a:pt x="522" y="451"/>
                      <a:pt x="564" y="451"/>
                    </a:cubicBezTo>
                    <a:close/>
                    <a:moveTo>
                      <a:pt x="553" y="271"/>
                    </a:moveTo>
                    <a:cubicBezTo>
                      <a:pt x="598" y="271"/>
                      <a:pt x="635" y="234"/>
                      <a:pt x="635" y="189"/>
                    </a:cubicBezTo>
                    <a:cubicBezTo>
                      <a:pt x="635" y="144"/>
                      <a:pt x="598" y="107"/>
                      <a:pt x="553" y="107"/>
                    </a:cubicBezTo>
                    <a:cubicBezTo>
                      <a:pt x="508" y="107"/>
                      <a:pt x="471" y="144"/>
                      <a:pt x="471" y="189"/>
                    </a:cubicBezTo>
                    <a:cubicBezTo>
                      <a:pt x="471" y="234"/>
                      <a:pt x="508" y="271"/>
                      <a:pt x="553" y="271"/>
                    </a:cubicBezTo>
                    <a:close/>
                    <a:moveTo>
                      <a:pt x="420" y="175"/>
                    </a:moveTo>
                    <a:cubicBezTo>
                      <a:pt x="437" y="175"/>
                      <a:pt x="451" y="161"/>
                      <a:pt x="451" y="144"/>
                    </a:cubicBezTo>
                    <a:cubicBezTo>
                      <a:pt x="451" y="127"/>
                      <a:pt x="437" y="113"/>
                      <a:pt x="420" y="113"/>
                    </a:cubicBezTo>
                    <a:cubicBezTo>
                      <a:pt x="403" y="113"/>
                      <a:pt x="389" y="127"/>
                      <a:pt x="389" y="144"/>
                    </a:cubicBezTo>
                    <a:cubicBezTo>
                      <a:pt x="389" y="161"/>
                      <a:pt x="403" y="175"/>
                      <a:pt x="420" y="175"/>
                    </a:cubicBezTo>
                    <a:close/>
                    <a:moveTo>
                      <a:pt x="1007" y="59"/>
                    </a:moveTo>
                    <a:cubicBezTo>
                      <a:pt x="1018" y="59"/>
                      <a:pt x="1027" y="51"/>
                      <a:pt x="1027" y="39"/>
                    </a:cubicBezTo>
                    <a:cubicBezTo>
                      <a:pt x="1027" y="28"/>
                      <a:pt x="1018" y="20"/>
                      <a:pt x="1007" y="20"/>
                    </a:cubicBezTo>
                    <a:cubicBezTo>
                      <a:pt x="996" y="20"/>
                      <a:pt x="987" y="28"/>
                      <a:pt x="987" y="39"/>
                    </a:cubicBezTo>
                    <a:cubicBezTo>
                      <a:pt x="987" y="48"/>
                      <a:pt x="996" y="59"/>
                      <a:pt x="1007" y="59"/>
                    </a:cubicBezTo>
                    <a:close/>
                    <a:moveTo>
                      <a:pt x="592" y="480"/>
                    </a:moveTo>
                    <a:cubicBezTo>
                      <a:pt x="575" y="480"/>
                      <a:pt x="564" y="494"/>
                      <a:pt x="564" y="508"/>
                    </a:cubicBezTo>
                    <a:cubicBezTo>
                      <a:pt x="564" y="525"/>
                      <a:pt x="578" y="536"/>
                      <a:pt x="592" y="536"/>
                    </a:cubicBezTo>
                    <a:cubicBezTo>
                      <a:pt x="609" y="536"/>
                      <a:pt x="620" y="522"/>
                      <a:pt x="620" y="508"/>
                    </a:cubicBezTo>
                    <a:cubicBezTo>
                      <a:pt x="620" y="494"/>
                      <a:pt x="609" y="480"/>
                      <a:pt x="592" y="480"/>
                    </a:cubicBezTo>
                    <a:close/>
                    <a:moveTo>
                      <a:pt x="488" y="2129"/>
                    </a:moveTo>
                    <a:cubicBezTo>
                      <a:pt x="488" y="2141"/>
                      <a:pt x="496" y="2149"/>
                      <a:pt x="508" y="2149"/>
                    </a:cubicBezTo>
                    <a:cubicBezTo>
                      <a:pt x="519" y="2149"/>
                      <a:pt x="527" y="2141"/>
                      <a:pt x="527" y="2129"/>
                    </a:cubicBezTo>
                    <a:cubicBezTo>
                      <a:pt x="527" y="2118"/>
                      <a:pt x="519" y="2110"/>
                      <a:pt x="508" y="2110"/>
                    </a:cubicBezTo>
                    <a:cubicBezTo>
                      <a:pt x="496" y="2110"/>
                      <a:pt x="488" y="2118"/>
                      <a:pt x="488" y="2129"/>
                    </a:cubicBezTo>
                    <a:close/>
                    <a:moveTo>
                      <a:pt x="143" y="434"/>
                    </a:moveTo>
                    <a:cubicBezTo>
                      <a:pt x="126" y="434"/>
                      <a:pt x="112" y="448"/>
                      <a:pt x="112" y="465"/>
                    </a:cubicBezTo>
                    <a:cubicBezTo>
                      <a:pt x="112" y="481"/>
                      <a:pt x="126" y="497"/>
                      <a:pt x="143" y="497"/>
                    </a:cubicBezTo>
                    <a:cubicBezTo>
                      <a:pt x="159" y="497"/>
                      <a:pt x="175" y="481"/>
                      <a:pt x="175" y="465"/>
                    </a:cubicBezTo>
                    <a:cubicBezTo>
                      <a:pt x="175" y="448"/>
                      <a:pt x="159" y="434"/>
                      <a:pt x="143" y="434"/>
                    </a:cubicBezTo>
                    <a:close/>
                    <a:moveTo>
                      <a:pt x="330" y="623"/>
                    </a:moveTo>
                    <a:cubicBezTo>
                      <a:pt x="324" y="623"/>
                      <a:pt x="318" y="629"/>
                      <a:pt x="318" y="635"/>
                    </a:cubicBezTo>
                    <a:cubicBezTo>
                      <a:pt x="318" y="640"/>
                      <a:pt x="324" y="646"/>
                      <a:pt x="330" y="646"/>
                    </a:cubicBezTo>
                    <a:cubicBezTo>
                      <a:pt x="335" y="646"/>
                      <a:pt x="341" y="640"/>
                      <a:pt x="341" y="635"/>
                    </a:cubicBezTo>
                    <a:cubicBezTo>
                      <a:pt x="341" y="629"/>
                      <a:pt x="335" y="623"/>
                      <a:pt x="330" y="623"/>
                    </a:cubicBezTo>
                    <a:close/>
                    <a:moveTo>
                      <a:pt x="606" y="680"/>
                    </a:moveTo>
                    <a:cubicBezTo>
                      <a:pt x="606" y="705"/>
                      <a:pt x="625" y="725"/>
                      <a:pt x="651" y="725"/>
                    </a:cubicBezTo>
                    <a:cubicBezTo>
                      <a:pt x="676" y="725"/>
                      <a:pt x="697" y="705"/>
                      <a:pt x="697" y="680"/>
                    </a:cubicBezTo>
                    <a:cubicBezTo>
                      <a:pt x="697" y="655"/>
                      <a:pt x="677" y="635"/>
                      <a:pt x="651" y="635"/>
                    </a:cubicBezTo>
                    <a:cubicBezTo>
                      <a:pt x="626" y="635"/>
                      <a:pt x="606" y="655"/>
                      <a:pt x="606" y="680"/>
                    </a:cubicBezTo>
                    <a:close/>
                    <a:moveTo>
                      <a:pt x="646" y="443"/>
                    </a:moveTo>
                    <a:cubicBezTo>
                      <a:pt x="646" y="454"/>
                      <a:pt x="656" y="465"/>
                      <a:pt x="668" y="465"/>
                    </a:cubicBezTo>
                    <a:cubicBezTo>
                      <a:pt x="679" y="465"/>
                      <a:pt x="691" y="454"/>
                      <a:pt x="691" y="443"/>
                    </a:cubicBezTo>
                    <a:cubicBezTo>
                      <a:pt x="691" y="432"/>
                      <a:pt x="680" y="420"/>
                      <a:pt x="668" y="420"/>
                    </a:cubicBezTo>
                    <a:cubicBezTo>
                      <a:pt x="654" y="420"/>
                      <a:pt x="646" y="432"/>
                      <a:pt x="646" y="443"/>
                    </a:cubicBezTo>
                    <a:close/>
                    <a:moveTo>
                      <a:pt x="677" y="268"/>
                    </a:moveTo>
                    <a:cubicBezTo>
                      <a:pt x="691" y="268"/>
                      <a:pt x="699" y="256"/>
                      <a:pt x="699" y="245"/>
                    </a:cubicBezTo>
                    <a:cubicBezTo>
                      <a:pt x="699" y="233"/>
                      <a:pt x="688" y="223"/>
                      <a:pt x="677" y="223"/>
                    </a:cubicBezTo>
                    <a:cubicBezTo>
                      <a:pt x="666" y="223"/>
                      <a:pt x="654" y="233"/>
                      <a:pt x="654" y="245"/>
                    </a:cubicBezTo>
                    <a:cubicBezTo>
                      <a:pt x="654" y="256"/>
                      <a:pt x="663" y="268"/>
                      <a:pt x="677" y="268"/>
                    </a:cubicBezTo>
                    <a:close/>
                    <a:moveTo>
                      <a:pt x="666" y="25"/>
                    </a:moveTo>
                    <a:cubicBezTo>
                      <a:pt x="657" y="25"/>
                      <a:pt x="651" y="30"/>
                      <a:pt x="651" y="39"/>
                    </a:cubicBezTo>
                    <a:cubicBezTo>
                      <a:pt x="651" y="47"/>
                      <a:pt x="657" y="53"/>
                      <a:pt x="666" y="53"/>
                    </a:cubicBezTo>
                    <a:cubicBezTo>
                      <a:pt x="674" y="53"/>
                      <a:pt x="680" y="47"/>
                      <a:pt x="680" y="39"/>
                    </a:cubicBezTo>
                    <a:cubicBezTo>
                      <a:pt x="680" y="30"/>
                      <a:pt x="674" y="25"/>
                      <a:pt x="666" y="25"/>
                    </a:cubicBezTo>
                    <a:close/>
                    <a:moveTo>
                      <a:pt x="666" y="76"/>
                    </a:moveTo>
                    <a:cubicBezTo>
                      <a:pt x="643" y="76"/>
                      <a:pt x="626" y="93"/>
                      <a:pt x="626" y="116"/>
                    </a:cubicBezTo>
                    <a:cubicBezTo>
                      <a:pt x="626" y="138"/>
                      <a:pt x="643" y="155"/>
                      <a:pt x="666" y="155"/>
                    </a:cubicBezTo>
                    <a:cubicBezTo>
                      <a:pt x="688" y="155"/>
                      <a:pt x="705" y="138"/>
                      <a:pt x="705" y="116"/>
                    </a:cubicBezTo>
                    <a:cubicBezTo>
                      <a:pt x="705" y="93"/>
                      <a:pt x="688" y="76"/>
                      <a:pt x="666" y="76"/>
                    </a:cubicBezTo>
                    <a:close/>
                    <a:moveTo>
                      <a:pt x="50" y="973"/>
                    </a:moveTo>
                    <a:cubicBezTo>
                      <a:pt x="31" y="973"/>
                      <a:pt x="16" y="990"/>
                      <a:pt x="16" y="1007"/>
                    </a:cubicBezTo>
                    <a:cubicBezTo>
                      <a:pt x="16" y="1027"/>
                      <a:pt x="30" y="1041"/>
                      <a:pt x="50" y="1041"/>
                    </a:cubicBezTo>
                    <a:cubicBezTo>
                      <a:pt x="69" y="1041"/>
                      <a:pt x="84" y="1024"/>
                      <a:pt x="84" y="1007"/>
                    </a:cubicBezTo>
                    <a:cubicBezTo>
                      <a:pt x="84" y="990"/>
                      <a:pt x="67" y="973"/>
                      <a:pt x="50" y="973"/>
                    </a:cubicBezTo>
                    <a:close/>
                    <a:moveTo>
                      <a:pt x="25" y="1115"/>
                    </a:moveTo>
                    <a:cubicBezTo>
                      <a:pt x="19" y="1115"/>
                      <a:pt x="14" y="1119"/>
                      <a:pt x="14" y="1125"/>
                    </a:cubicBezTo>
                    <a:cubicBezTo>
                      <a:pt x="14" y="1130"/>
                      <a:pt x="19" y="1136"/>
                      <a:pt x="25" y="1136"/>
                    </a:cubicBezTo>
                    <a:cubicBezTo>
                      <a:pt x="31" y="1136"/>
                      <a:pt x="36" y="1130"/>
                      <a:pt x="36" y="1125"/>
                    </a:cubicBezTo>
                    <a:cubicBezTo>
                      <a:pt x="33" y="1116"/>
                      <a:pt x="31" y="1115"/>
                      <a:pt x="25" y="1115"/>
                    </a:cubicBezTo>
                    <a:close/>
                    <a:moveTo>
                      <a:pt x="53" y="1218"/>
                    </a:moveTo>
                    <a:cubicBezTo>
                      <a:pt x="30" y="1218"/>
                      <a:pt x="14" y="1235"/>
                      <a:pt x="14" y="1257"/>
                    </a:cubicBezTo>
                    <a:cubicBezTo>
                      <a:pt x="14" y="1280"/>
                      <a:pt x="30" y="1297"/>
                      <a:pt x="53" y="1297"/>
                    </a:cubicBezTo>
                    <a:cubicBezTo>
                      <a:pt x="75" y="1297"/>
                      <a:pt x="93" y="1280"/>
                      <a:pt x="93" y="1257"/>
                    </a:cubicBezTo>
                    <a:cubicBezTo>
                      <a:pt x="93" y="1235"/>
                      <a:pt x="75" y="1218"/>
                      <a:pt x="53" y="1218"/>
                    </a:cubicBezTo>
                    <a:close/>
                    <a:moveTo>
                      <a:pt x="36" y="1328"/>
                    </a:moveTo>
                    <a:cubicBezTo>
                      <a:pt x="22" y="1328"/>
                      <a:pt x="14" y="1339"/>
                      <a:pt x="14" y="1351"/>
                    </a:cubicBezTo>
                    <a:cubicBezTo>
                      <a:pt x="14" y="1365"/>
                      <a:pt x="24" y="1373"/>
                      <a:pt x="36" y="1373"/>
                    </a:cubicBezTo>
                    <a:cubicBezTo>
                      <a:pt x="47" y="1373"/>
                      <a:pt x="59" y="1362"/>
                      <a:pt x="59" y="1351"/>
                    </a:cubicBezTo>
                    <a:cubicBezTo>
                      <a:pt x="62" y="1336"/>
                      <a:pt x="50" y="1328"/>
                      <a:pt x="36" y="1328"/>
                    </a:cubicBezTo>
                    <a:close/>
                    <a:moveTo>
                      <a:pt x="50" y="1427"/>
                    </a:moveTo>
                    <a:cubicBezTo>
                      <a:pt x="28" y="1427"/>
                      <a:pt x="8" y="1446"/>
                      <a:pt x="8" y="1469"/>
                    </a:cubicBezTo>
                    <a:cubicBezTo>
                      <a:pt x="8" y="1492"/>
                      <a:pt x="27" y="1511"/>
                      <a:pt x="50" y="1511"/>
                    </a:cubicBezTo>
                    <a:cubicBezTo>
                      <a:pt x="72" y="1511"/>
                      <a:pt x="93" y="1492"/>
                      <a:pt x="93" y="1469"/>
                    </a:cubicBezTo>
                    <a:cubicBezTo>
                      <a:pt x="93" y="1446"/>
                      <a:pt x="76" y="1427"/>
                      <a:pt x="50" y="1427"/>
                    </a:cubicBezTo>
                    <a:close/>
                    <a:moveTo>
                      <a:pt x="643" y="796"/>
                    </a:moveTo>
                    <a:cubicBezTo>
                      <a:pt x="643" y="813"/>
                      <a:pt x="654" y="824"/>
                      <a:pt x="671" y="824"/>
                    </a:cubicBezTo>
                    <a:cubicBezTo>
                      <a:pt x="688" y="824"/>
                      <a:pt x="699" y="813"/>
                      <a:pt x="699" y="796"/>
                    </a:cubicBezTo>
                    <a:cubicBezTo>
                      <a:pt x="699" y="779"/>
                      <a:pt x="688" y="767"/>
                      <a:pt x="671" y="767"/>
                    </a:cubicBezTo>
                    <a:cubicBezTo>
                      <a:pt x="654" y="767"/>
                      <a:pt x="643" y="782"/>
                      <a:pt x="643" y="796"/>
                    </a:cubicBezTo>
                    <a:close/>
                    <a:moveTo>
                      <a:pt x="584" y="1041"/>
                    </a:moveTo>
                    <a:cubicBezTo>
                      <a:pt x="584" y="1072"/>
                      <a:pt x="609" y="1098"/>
                      <a:pt x="640" y="1098"/>
                    </a:cubicBezTo>
                    <a:cubicBezTo>
                      <a:pt x="671" y="1098"/>
                      <a:pt x="697" y="1072"/>
                      <a:pt x="697" y="1041"/>
                    </a:cubicBezTo>
                    <a:cubicBezTo>
                      <a:pt x="697" y="1010"/>
                      <a:pt x="671" y="985"/>
                      <a:pt x="640" y="985"/>
                    </a:cubicBezTo>
                    <a:cubicBezTo>
                      <a:pt x="609" y="985"/>
                      <a:pt x="584" y="1010"/>
                      <a:pt x="584" y="1041"/>
                    </a:cubicBezTo>
                    <a:close/>
                    <a:moveTo>
                      <a:pt x="589" y="1116"/>
                    </a:moveTo>
                    <a:cubicBezTo>
                      <a:pt x="580" y="1116"/>
                      <a:pt x="575" y="1122"/>
                      <a:pt x="575" y="1130"/>
                    </a:cubicBezTo>
                    <a:cubicBezTo>
                      <a:pt x="575" y="1139"/>
                      <a:pt x="580" y="1145"/>
                      <a:pt x="589" y="1145"/>
                    </a:cubicBezTo>
                    <a:cubicBezTo>
                      <a:pt x="597" y="1145"/>
                      <a:pt x="603" y="1139"/>
                      <a:pt x="603" y="1130"/>
                    </a:cubicBezTo>
                    <a:cubicBezTo>
                      <a:pt x="603" y="1122"/>
                      <a:pt x="597" y="1116"/>
                      <a:pt x="589" y="1116"/>
                    </a:cubicBezTo>
                    <a:close/>
                    <a:moveTo>
                      <a:pt x="601" y="1658"/>
                    </a:moveTo>
                    <a:cubicBezTo>
                      <a:pt x="601" y="1684"/>
                      <a:pt x="620" y="1703"/>
                      <a:pt x="646" y="1703"/>
                    </a:cubicBezTo>
                    <a:cubicBezTo>
                      <a:pt x="671" y="1703"/>
                      <a:pt x="691" y="1684"/>
                      <a:pt x="691" y="1658"/>
                    </a:cubicBezTo>
                    <a:cubicBezTo>
                      <a:pt x="691" y="1633"/>
                      <a:pt x="671" y="1613"/>
                      <a:pt x="646" y="1613"/>
                    </a:cubicBezTo>
                    <a:cubicBezTo>
                      <a:pt x="620" y="1613"/>
                      <a:pt x="601" y="1633"/>
                      <a:pt x="601" y="1658"/>
                    </a:cubicBezTo>
                    <a:close/>
                    <a:moveTo>
                      <a:pt x="643" y="1743"/>
                    </a:moveTo>
                    <a:cubicBezTo>
                      <a:pt x="637" y="1743"/>
                      <a:pt x="632" y="1748"/>
                      <a:pt x="632" y="1754"/>
                    </a:cubicBezTo>
                    <a:cubicBezTo>
                      <a:pt x="632" y="1760"/>
                      <a:pt x="637" y="1765"/>
                      <a:pt x="643" y="1765"/>
                    </a:cubicBezTo>
                    <a:cubicBezTo>
                      <a:pt x="649" y="1765"/>
                      <a:pt x="654" y="1760"/>
                      <a:pt x="654" y="1754"/>
                    </a:cubicBezTo>
                    <a:cubicBezTo>
                      <a:pt x="654" y="1748"/>
                      <a:pt x="649" y="1743"/>
                      <a:pt x="643" y="1743"/>
                    </a:cubicBezTo>
                    <a:close/>
                    <a:moveTo>
                      <a:pt x="318" y="1630"/>
                    </a:moveTo>
                    <a:cubicBezTo>
                      <a:pt x="309" y="1630"/>
                      <a:pt x="304" y="1636"/>
                      <a:pt x="304" y="1644"/>
                    </a:cubicBezTo>
                    <a:cubicBezTo>
                      <a:pt x="304" y="1652"/>
                      <a:pt x="309" y="1658"/>
                      <a:pt x="318" y="1658"/>
                    </a:cubicBezTo>
                    <a:cubicBezTo>
                      <a:pt x="326" y="1658"/>
                      <a:pt x="333" y="1652"/>
                      <a:pt x="333" y="1644"/>
                    </a:cubicBezTo>
                    <a:cubicBezTo>
                      <a:pt x="333" y="1636"/>
                      <a:pt x="326" y="1630"/>
                      <a:pt x="318" y="1630"/>
                    </a:cubicBezTo>
                    <a:close/>
                    <a:moveTo>
                      <a:pt x="84" y="1579"/>
                    </a:moveTo>
                    <a:cubicBezTo>
                      <a:pt x="67" y="1579"/>
                      <a:pt x="53" y="1593"/>
                      <a:pt x="53" y="1610"/>
                    </a:cubicBezTo>
                    <a:cubicBezTo>
                      <a:pt x="53" y="1627"/>
                      <a:pt x="67" y="1641"/>
                      <a:pt x="84" y="1641"/>
                    </a:cubicBezTo>
                    <a:cubicBezTo>
                      <a:pt x="101" y="1641"/>
                      <a:pt x="115" y="1627"/>
                      <a:pt x="115" y="1610"/>
                    </a:cubicBezTo>
                    <a:cubicBezTo>
                      <a:pt x="115" y="1593"/>
                      <a:pt x="101" y="1579"/>
                      <a:pt x="84" y="1579"/>
                    </a:cubicBezTo>
                    <a:close/>
                    <a:moveTo>
                      <a:pt x="36" y="1774"/>
                    </a:moveTo>
                    <a:cubicBezTo>
                      <a:pt x="22" y="1774"/>
                      <a:pt x="11" y="1785"/>
                      <a:pt x="11" y="1799"/>
                    </a:cubicBezTo>
                    <a:cubicBezTo>
                      <a:pt x="11" y="1813"/>
                      <a:pt x="22" y="1825"/>
                      <a:pt x="36" y="1825"/>
                    </a:cubicBezTo>
                    <a:cubicBezTo>
                      <a:pt x="50" y="1825"/>
                      <a:pt x="62" y="1813"/>
                      <a:pt x="62" y="1799"/>
                    </a:cubicBezTo>
                    <a:cubicBezTo>
                      <a:pt x="62" y="1785"/>
                      <a:pt x="50" y="1774"/>
                      <a:pt x="36" y="1774"/>
                    </a:cubicBezTo>
                    <a:close/>
                    <a:moveTo>
                      <a:pt x="101" y="2135"/>
                    </a:moveTo>
                    <a:cubicBezTo>
                      <a:pt x="101" y="2112"/>
                      <a:pt x="84" y="2096"/>
                      <a:pt x="62" y="2096"/>
                    </a:cubicBezTo>
                    <a:cubicBezTo>
                      <a:pt x="39" y="2096"/>
                      <a:pt x="22" y="2112"/>
                      <a:pt x="22" y="2135"/>
                    </a:cubicBezTo>
                    <a:cubicBezTo>
                      <a:pt x="22" y="2158"/>
                      <a:pt x="39" y="2175"/>
                      <a:pt x="62" y="2175"/>
                    </a:cubicBezTo>
                    <a:cubicBezTo>
                      <a:pt x="84" y="2175"/>
                      <a:pt x="101" y="2158"/>
                      <a:pt x="101" y="2135"/>
                    </a:cubicBezTo>
                    <a:close/>
                    <a:moveTo>
                      <a:pt x="186" y="2121"/>
                    </a:moveTo>
                    <a:cubicBezTo>
                      <a:pt x="175" y="2121"/>
                      <a:pt x="166" y="2130"/>
                      <a:pt x="166" y="2141"/>
                    </a:cubicBezTo>
                    <a:cubicBezTo>
                      <a:pt x="166" y="2153"/>
                      <a:pt x="175" y="2160"/>
                      <a:pt x="186" y="2160"/>
                    </a:cubicBezTo>
                    <a:cubicBezTo>
                      <a:pt x="197" y="2160"/>
                      <a:pt x="206" y="2153"/>
                      <a:pt x="206" y="2141"/>
                    </a:cubicBezTo>
                    <a:cubicBezTo>
                      <a:pt x="206" y="2130"/>
                      <a:pt x="197" y="2121"/>
                      <a:pt x="186" y="2121"/>
                    </a:cubicBezTo>
                    <a:close/>
                    <a:moveTo>
                      <a:pt x="304" y="2014"/>
                    </a:moveTo>
                    <a:cubicBezTo>
                      <a:pt x="298" y="2014"/>
                      <a:pt x="296" y="2019"/>
                      <a:pt x="296" y="2022"/>
                    </a:cubicBezTo>
                    <a:cubicBezTo>
                      <a:pt x="296" y="2025"/>
                      <a:pt x="302" y="2031"/>
                      <a:pt x="304" y="2031"/>
                    </a:cubicBezTo>
                    <a:cubicBezTo>
                      <a:pt x="310" y="2031"/>
                      <a:pt x="313" y="2025"/>
                      <a:pt x="313" y="2022"/>
                    </a:cubicBezTo>
                    <a:cubicBezTo>
                      <a:pt x="313" y="2019"/>
                      <a:pt x="309" y="2014"/>
                      <a:pt x="304" y="2014"/>
                    </a:cubicBezTo>
                    <a:close/>
                    <a:moveTo>
                      <a:pt x="445" y="2107"/>
                    </a:moveTo>
                    <a:cubicBezTo>
                      <a:pt x="426" y="2107"/>
                      <a:pt x="412" y="2122"/>
                      <a:pt x="412" y="2141"/>
                    </a:cubicBezTo>
                    <a:cubicBezTo>
                      <a:pt x="412" y="2161"/>
                      <a:pt x="425" y="2175"/>
                      <a:pt x="445" y="2175"/>
                    </a:cubicBezTo>
                    <a:cubicBezTo>
                      <a:pt x="464" y="2175"/>
                      <a:pt x="479" y="2161"/>
                      <a:pt x="479" y="2141"/>
                    </a:cubicBezTo>
                    <a:cubicBezTo>
                      <a:pt x="479" y="2122"/>
                      <a:pt x="462" y="2107"/>
                      <a:pt x="445" y="2107"/>
                    </a:cubicBezTo>
                    <a:close/>
                    <a:moveTo>
                      <a:pt x="654" y="2175"/>
                    </a:moveTo>
                    <a:cubicBezTo>
                      <a:pt x="666" y="2175"/>
                      <a:pt x="674" y="2166"/>
                      <a:pt x="674" y="2155"/>
                    </a:cubicBezTo>
                    <a:cubicBezTo>
                      <a:pt x="674" y="2143"/>
                      <a:pt x="665" y="2135"/>
                      <a:pt x="654" y="2135"/>
                    </a:cubicBezTo>
                    <a:cubicBezTo>
                      <a:pt x="642" y="2135"/>
                      <a:pt x="635" y="2143"/>
                      <a:pt x="635" y="2155"/>
                    </a:cubicBezTo>
                    <a:cubicBezTo>
                      <a:pt x="635" y="2163"/>
                      <a:pt x="646" y="2175"/>
                      <a:pt x="654" y="2175"/>
                    </a:cubicBezTo>
                    <a:close/>
                    <a:moveTo>
                      <a:pt x="558" y="2158"/>
                    </a:moveTo>
                    <a:cubicBezTo>
                      <a:pt x="552" y="2158"/>
                      <a:pt x="550" y="2160"/>
                      <a:pt x="550" y="2166"/>
                    </a:cubicBezTo>
                    <a:cubicBezTo>
                      <a:pt x="550" y="2172"/>
                      <a:pt x="553" y="2175"/>
                      <a:pt x="558" y="2175"/>
                    </a:cubicBezTo>
                    <a:cubicBezTo>
                      <a:pt x="564" y="2175"/>
                      <a:pt x="567" y="2172"/>
                      <a:pt x="567" y="2166"/>
                    </a:cubicBezTo>
                    <a:cubicBezTo>
                      <a:pt x="567" y="2160"/>
                      <a:pt x="563" y="2158"/>
                      <a:pt x="558" y="2158"/>
                    </a:cubicBezTo>
                    <a:close/>
                    <a:moveTo>
                      <a:pt x="640" y="2022"/>
                    </a:moveTo>
                    <a:cubicBezTo>
                      <a:pt x="634" y="2022"/>
                      <a:pt x="629" y="2028"/>
                      <a:pt x="629" y="2033"/>
                    </a:cubicBezTo>
                    <a:cubicBezTo>
                      <a:pt x="629" y="2039"/>
                      <a:pt x="635" y="2045"/>
                      <a:pt x="640" y="2045"/>
                    </a:cubicBezTo>
                    <a:cubicBezTo>
                      <a:pt x="646" y="2045"/>
                      <a:pt x="651" y="2039"/>
                      <a:pt x="651" y="2033"/>
                    </a:cubicBezTo>
                    <a:cubicBezTo>
                      <a:pt x="651" y="2025"/>
                      <a:pt x="645" y="2022"/>
                      <a:pt x="640" y="2022"/>
                    </a:cubicBezTo>
                    <a:close/>
                    <a:moveTo>
                      <a:pt x="1986" y="31"/>
                    </a:moveTo>
                    <a:cubicBezTo>
                      <a:pt x="1972" y="31"/>
                      <a:pt x="1964" y="42"/>
                      <a:pt x="1964" y="53"/>
                    </a:cubicBezTo>
                    <a:cubicBezTo>
                      <a:pt x="1964" y="68"/>
                      <a:pt x="1974" y="76"/>
                      <a:pt x="1986" y="76"/>
                    </a:cubicBezTo>
                    <a:cubicBezTo>
                      <a:pt x="1997" y="76"/>
                      <a:pt x="2009" y="64"/>
                      <a:pt x="2009" y="53"/>
                    </a:cubicBezTo>
                    <a:cubicBezTo>
                      <a:pt x="2009" y="41"/>
                      <a:pt x="2000" y="31"/>
                      <a:pt x="1986" y="31"/>
                    </a:cubicBezTo>
                    <a:close/>
                    <a:moveTo>
                      <a:pt x="1958" y="1047"/>
                    </a:moveTo>
                    <a:cubicBezTo>
                      <a:pt x="1944" y="1047"/>
                      <a:pt x="1933" y="1058"/>
                      <a:pt x="1933" y="1072"/>
                    </a:cubicBezTo>
                    <a:cubicBezTo>
                      <a:pt x="1933" y="1086"/>
                      <a:pt x="1944" y="1098"/>
                      <a:pt x="1958" y="1098"/>
                    </a:cubicBezTo>
                    <a:cubicBezTo>
                      <a:pt x="1972" y="1098"/>
                      <a:pt x="1983" y="1086"/>
                      <a:pt x="1983" y="1072"/>
                    </a:cubicBezTo>
                    <a:cubicBezTo>
                      <a:pt x="1986" y="1058"/>
                      <a:pt x="1975" y="1047"/>
                      <a:pt x="1958" y="1047"/>
                    </a:cubicBezTo>
                    <a:close/>
                    <a:moveTo>
                      <a:pt x="2556" y="1655"/>
                    </a:moveTo>
                    <a:cubicBezTo>
                      <a:pt x="2556" y="1669"/>
                      <a:pt x="2568" y="1684"/>
                      <a:pt x="2585" y="1684"/>
                    </a:cubicBezTo>
                    <a:cubicBezTo>
                      <a:pt x="2599" y="1684"/>
                      <a:pt x="2613" y="1672"/>
                      <a:pt x="2613" y="1655"/>
                    </a:cubicBezTo>
                    <a:cubicBezTo>
                      <a:pt x="2613" y="1641"/>
                      <a:pt x="2602" y="1627"/>
                      <a:pt x="2585" y="1627"/>
                    </a:cubicBezTo>
                    <a:cubicBezTo>
                      <a:pt x="2570" y="1630"/>
                      <a:pt x="2556" y="1641"/>
                      <a:pt x="2556" y="1655"/>
                    </a:cubicBezTo>
                    <a:close/>
                    <a:moveTo>
                      <a:pt x="2489" y="1923"/>
                    </a:moveTo>
                    <a:cubicBezTo>
                      <a:pt x="2489" y="1957"/>
                      <a:pt x="2517" y="1985"/>
                      <a:pt x="2551" y="1985"/>
                    </a:cubicBezTo>
                    <a:cubicBezTo>
                      <a:pt x="2585" y="1985"/>
                      <a:pt x="2613" y="1957"/>
                      <a:pt x="2613" y="1923"/>
                    </a:cubicBezTo>
                    <a:cubicBezTo>
                      <a:pt x="2613" y="1890"/>
                      <a:pt x="2585" y="1861"/>
                      <a:pt x="2551" y="1861"/>
                    </a:cubicBezTo>
                    <a:cubicBezTo>
                      <a:pt x="2517" y="1861"/>
                      <a:pt x="2489" y="1887"/>
                      <a:pt x="2489" y="1923"/>
                    </a:cubicBezTo>
                    <a:close/>
                    <a:moveTo>
                      <a:pt x="2486" y="2033"/>
                    </a:moveTo>
                    <a:cubicBezTo>
                      <a:pt x="2477" y="2033"/>
                      <a:pt x="2472" y="2040"/>
                      <a:pt x="2472" y="2048"/>
                    </a:cubicBezTo>
                    <a:cubicBezTo>
                      <a:pt x="2472" y="2057"/>
                      <a:pt x="2477" y="2062"/>
                      <a:pt x="2486" y="2062"/>
                    </a:cubicBezTo>
                    <a:cubicBezTo>
                      <a:pt x="2494" y="2062"/>
                      <a:pt x="2500" y="2057"/>
                      <a:pt x="2500" y="2048"/>
                    </a:cubicBezTo>
                    <a:cubicBezTo>
                      <a:pt x="2500" y="2040"/>
                      <a:pt x="2494" y="2033"/>
                      <a:pt x="2486" y="2033"/>
                    </a:cubicBezTo>
                    <a:close/>
                    <a:moveTo>
                      <a:pt x="2412" y="2033"/>
                    </a:moveTo>
                    <a:cubicBezTo>
                      <a:pt x="2389" y="2033"/>
                      <a:pt x="2373" y="2050"/>
                      <a:pt x="2373" y="2073"/>
                    </a:cubicBezTo>
                    <a:cubicBezTo>
                      <a:pt x="2373" y="2096"/>
                      <a:pt x="2389" y="2112"/>
                      <a:pt x="2412" y="2112"/>
                    </a:cubicBezTo>
                    <a:cubicBezTo>
                      <a:pt x="2434" y="2112"/>
                      <a:pt x="2452" y="2096"/>
                      <a:pt x="2452" y="2073"/>
                    </a:cubicBezTo>
                    <a:cubicBezTo>
                      <a:pt x="2452" y="2050"/>
                      <a:pt x="2434" y="2033"/>
                      <a:pt x="2412" y="2033"/>
                    </a:cubicBezTo>
                    <a:close/>
                    <a:moveTo>
                      <a:pt x="2500" y="2079"/>
                    </a:moveTo>
                    <a:cubicBezTo>
                      <a:pt x="2500" y="2110"/>
                      <a:pt x="2525" y="2135"/>
                      <a:pt x="2556" y="2135"/>
                    </a:cubicBezTo>
                    <a:cubicBezTo>
                      <a:pt x="2587" y="2135"/>
                      <a:pt x="2613" y="2110"/>
                      <a:pt x="2613" y="2079"/>
                    </a:cubicBezTo>
                    <a:cubicBezTo>
                      <a:pt x="2613" y="2048"/>
                      <a:pt x="2587" y="2022"/>
                      <a:pt x="2556" y="2022"/>
                    </a:cubicBezTo>
                    <a:cubicBezTo>
                      <a:pt x="2525" y="2022"/>
                      <a:pt x="2500" y="2048"/>
                      <a:pt x="2500" y="2079"/>
                    </a:cubicBezTo>
                    <a:close/>
                    <a:moveTo>
                      <a:pt x="2511" y="2138"/>
                    </a:moveTo>
                    <a:cubicBezTo>
                      <a:pt x="2500" y="2138"/>
                      <a:pt x="2494" y="2146"/>
                      <a:pt x="2494" y="2158"/>
                    </a:cubicBezTo>
                    <a:cubicBezTo>
                      <a:pt x="2494" y="2169"/>
                      <a:pt x="2503" y="2177"/>
                      <a:pt x="2511" y="2177"/>
                    </a:cubicBezTo>
                    <a:cubicBezTo>
                      <a:pt x="2523" y="2177"/>
                      <a:pt x="2528" y="2169"/>
                      <a:pt x="2528" y="2158"/>
                    </a:cubicBezTo>
                    <a:cubicBezTo>
                      <a:pt x="2528" y="2146"/>
                      <a:pt x="2520" y="2138"/>
                      <a:pt x="2511" y="2138"/>
                    </a:cubicBezTo>
                    <a:close/>
                    <a:moveTo>
                      <a:pt x="1258" y="1133"/>
                    </a:moveTo>
                    <a:cubicBezTo>
                      <a:pt x="1201" y="1133"/>
                      <a:pt x="1157" y="1179"/>
                      <a:pt x="1157" y="1235"/>
                    </a:cubicBezTo>
                    <a:cubicBezTo>
                      <a:pt x="1157" y="1292"/>
                      <a:pt x="1201" y="1336"/>
                      <a:pt x="1258" y="1336"/>
                    </a:cubicBezTo>
                    <a:cubicBezTo>
                      <a:pt x="1314" y="1336"/>
                      <a:pt x="1360" y="1292"/>
                      <a:pt x="1360" y="1235"/>
                    </a:cubicBezTo>
                    <a:cubicBezTo>
                      <a:pt x="1360" y="1179"/>
                      <a:pt x="1314" y="1133"/>
                      <a:pt x="1258" y="1133"/>
                    </a:cubicBezTo>
                    <a:close/>
                    <a:moveTo>
                      <a:pt x="1213" y="1794"/>
                    </a:moveTo>
                    <a:cubicBezTo>
                      <a:pt x="1156" y="1794"/>
                      <a:pt x="1111" y="1839"/>
                      <a:pt x="1111" y="1895"/>
                    </a:cubicBezTo>
                    <a:cubicBezTo>
                      <a:pt x="1111" y="1952"/>
                      <a:pt x="1156" y="1997"/>
                      <a:pt x="1213" y="1997"/>
                    </a:cubicBezTo>
                    <a:cubicBezTo>
                      <a:pt x="1269" y="1997"/>
                      <a:pt x="1315" y="1952"/>
                      <a:pt x="1315" y="1895"/>
                    </a:cubicBezTo>
                    <a:cubicBezTo>
                      <a:pt x="1315" y="1839"/>
                      <a:pt x="1269" y="1794"/>
                      <a:pt x="1213" y="1794"/>
                    </a:cubicBezTo>
                    <a:close/>
                    <a:moveTo>
                      <a:pt x="1284" y="2005"/>
                    </a:moveTo>
                    <a:cubicBezTo>
                      <a:pt x="1238" y="2005"/>
                      <a:pt x="1199" y="2042"/>
                      <a:pt x="1199" y="2090"/>
                    </a:cubicBezTo>
                    <a:cubicBezTo>
                      <a:pt x="1199" y="2138"/>
                      <a:pt x="1236" y="2175"/>
                      <a:pt x="1284" y="2175"/>
                    </a:cubicBezTo>
                    <a:cubicBezTo>
                      <a:pt x="1332" y="2175"/>
                      <a:pt x="1368" y="2138"/>
                      <a:pt x="1368" y="2090"/>
                    </a:cubicBezTo>
                    <a:cubicBezTo>
                      <a:pt x="1368" y="2042"/>
                      <a:pt x="1332" y="2005"/>
                      <a:pt x="1284" y="2005"/>
                    </a:cubicBezTo>
                    <a:close/>
                    <a:moveTo>
                      <a:pt x="1396" y="561"/>
                    </a:moveTo>
                    <a:cubicBezTo>
                      <a:pt x="1396" y="527"/>
                      <a:pt x="1368" y="499"/>
                      <a:pt x="1337" y="499"/>
                    </a:cubicBezTo>
                    <a:cubicBezTo>
                      <a:pt x="1303" y="499"/>
                      <a:pt x="1278" y="527"/>
                      <a:pt x="1278" y="561"/>
                    </a:cubicBezTo>
                    <a:cubicBezTo>
                      <a:pt x="1278" y="594"/>
                      <a:pt x="1306" y="623"/>
                      <a:pt x="1337" y="623"/>
                    </a:cubicBezTo>
                    <a:cubicBezTo>
                      <a:pt x="1368" y="623"/>
                      <a:pt x="1396" y="594"/>
                      <a:pt x="1396" y="561"/>
                    </a:cubicBezTo>
                    <a:close/>
                    <a:moveTo>
                      <a:pt x="1574" y="1588"/>
                    </a:moveTo>
                    <a:cubicBezTo>
                      <a:pt x="1574" y="1555"/>
                      <a:pt x="1546" y="1525"/>
                      <a:pt x="1515" y="1525"/>
                    </a:cubicBezTo>
                    <a:cubicBezTo>
                      <a:pt x="1481" y="1525"/>
                      <a:pt x="1456" y="1555"/>
                      <a:pt x="1456" y="1588"/>
                    </a:cubicBezTo>
                    <a:cubicBezTo>
                      <a:pt x="1456" y="1622"/>
                      <a:pt x="1484" y="1650"/>
                      <a:pt x="1515" y="1650"/>
                    </a:cubicBezTo>
                    <a:cubicBezTo>
                      <a:pt x="1546" y="1650"/>
                      <a:pt x="1574" y="1622"/>
                      <a:pt x="1574" y="1588"/>
                    </a:cubicBezTo>
                    <a:close/>
                    <a:moveTo>
                      <a:pt x="1275" y="1647"/>
                    </a:moveTo>
                    <a:cubicBezTo>
                      <a:pt x="1275" y="1613"/>
                      <a:pt x="1247" y="1585"/>
                      <a:pt x="1216" y="1585"/>
                    </a:cubicBezTo>
                    <a:cubicBezTo>
                      <a:pt x="1185" y="1585"/>
                      <a:pt x="1157" y="1613"/>
                      <a:pt x="1157" y="1647"/>
                    </a:cubicBezTo>
                    <a:cubicBezTo>
                      <a:pt x="1157" y="1681"/>
                      <a:pt x="1185" y="1709"/>
                      <a:pt x="1216" y="1709"/>
                    </a:cubicBezTo>
                    <a:cubicBezTo>
                      <a:pt x="1247" y="1709"/>
                      <a:pt x="1275" y="1681"/>
                      <a:pt x="1275" y="1647"/>
                    </a:cubicBezTo>
                    <a:close/>
                    <a:moveTo>
                      <a:pt x="1566" y="2087"/>
                    </a:moveTo>
                    <a:cubicBezTo>
                      <a:pt x="1566" y="2053"/>
                      <a:pt x="1538" y="2025"/>
                      <a:pt x="1507" y="2025"/>
                    </a:cubicBezTo>
                    <a:cubicBezTo>
                      <a:pt x="1473" y="2025"/>
                      <a:pt x="1447" y="2053"/>
                      <a:pt x="1447" y="2087"/>
                    </a:cubicBezTo>
                    <a:cubicBezTo>
                      <a:pt x="1447" y="2121"/>
                      <a:pt x="1476" y="2149"/>
                      <a:pt x="1507" y="2149"/>
                    </a:cubicBezTo>
                    <a:cubicBezTo>
                      <a:pt x="1538" y="2146"/>
                      <a:pt x="1566" y="2121"/>
                      <a:pt x="1566" y="2087"/>
                    </a:cubicBezTo>
                    <a:close/>
                    <a:moveTo>
                      <a:pt x="1047" y="925"/>
                    </a:moveTo>
                    <a:cubicBezTo>
                      <a:pt x="1007" y="925"/>
                      <a:pt x="973" y="959"/>
                      <a:pt x="973" y="999"/>
                    </a:cubicBezTo>
                    <a:cubicBezTo>
                      <a:pt x="973" y="1038"/>
                      <a:pt x="1007" y="1072"/>
                      <a:pt x="1047" y="1072"/>
                    </a:cubicBezTo>
                    <a:cubicBezTo>
                      <a:pt x="1086" y="1072"/>
                      <a:pt x="1120" y="1038"/>
                      <a:pt x="1120" y="999"/>
                    </a:cubicBezTo>
                    <a:cubicBezTo>
                      <a:pt x="1120" y="956"/>
                      <a:pt x="1086" y="925"/>
                      <a:pt x="1047" y="925"/>
                    </a:cubicBezTo>
                    <a:close/>
                    <a:moveTo>
                      <a:pt x="1111" y="1089"/>
                    </a:moveTo>
                    <a:cubicBezTo>
                      <a:pt x="1079" y="1089"/>
                      <a:pt x="1055" y="1114"/>
                      <a:pt x="1055" y="1145"/>
                    </a:cubicBezTo>
                    <a:cubicBezTo>
                      <a:pt x="1055" y="1177"/>
                      <a:pt x="1079" y="1201"/>
                      <a:pt x="1111" y="1201"/>
                    </a:cubicBezTo>
                    <a:cubicBezTo>
                      <a:pt x="1142" y="1201"/>
                      <a:pt x="1168" y="1177"/>
                      <a:pt x="1168" y="1145"/>
                    </a:cubicBezTo>
                    <a:cubicBezTo>
                      <a:pt x="1168" y="1114"/>
                      <a:pt x="1142" y="1089"/>
                      <a:pt x="1111" y="1089"/>
                    </a:cubicBezTo>
                    <a:close/>
                    <a:moveTo>
                      <a:pt x="1123" y="1280"/>
                    </a:moveTo>
                    <a:cubicBezTo>
                      <a:pt x="1095" y="1280"/>
                      <a:pt x="1072" y="1303"/>
                      <a:pt x="1072" y="1334"/>
                    </a:cubicBezTo>
                    <a:cubicBezTo>
                      <a:pt x="1072" y="1365"/>
                      <a:pt x="1095" y="1387"/>
                      <a:pt x="1123" y="1387"/>
                    </a:cubicBezTo>
                    <a:cubicBezTo>
                      <a:pt x="1151" y="1387"/>
                      <a:pt x="1174" y="1365"/>
                      <a:pt x="1174" y="1334"/>
                    </a:cubicBezTo>
                    <a:cubicBezTo>
                      <a:pt x="1174" y="1303"/>
                      <a:pt x="1151" y="1280"/>
                      <a:pt x="1123" y="1280"/>
                    </a:cubicBezTo>
                    <a:close/>
                    <a:moveTo>
                      <a:pt x="1258" y="875"/>
                    </a:moveTo>
                    <a:cubicBezTo>
                      <a:pt x="1188" y="875"/>
                      <a:pt x="1131" y="931"/>
                      <a:pt x="1131" y="1002"/>
                    </a:cubicBezTo>
                    <a:cubicBezTo>
                      <a:pt x="1131" y="1072"/>
                      <a:pt x="1187" y="1128"/>
                      <a:pt x="1258" y="1128"/>
                    </a:cubicBezTo>
                    <a:cubicBezTo>
                      <a:pt x="1328" y="1128"/>
                      <a:pt x="1385" y="1072"/>
                      <a:pt x="1385" y="1002"/>
                    </a:cubicBezTo>
                    <a:cubicBezTo>
                      <a:pt x="1382" y="934"/>
                      <a:pt x="1326" y="875"/>
                      <a:pt x="1258" y="875"/>
                    </a:cubicBezTo>
                    <a:close/>
                    <a:moveTo>
                      <a:pt x="1021" y="1613"/>
                    </a:moveTo>
                    <a:cubicBezTo>
                      <a:pt x="993" y="1613"/>
                      <a:pt x="973" y="1636"/>
                      <a:pt x="973" y="1661"/>
                    </a:cubicBezTo>
                    <a:cubicBezTo>
                      <a:pt x="973" y="1686"/>
                      <a:pt x="995" y="1709"/>
                      <a:pt x="1021" y="1709"/>
                    </a:cubicBezTo>
                    <a:cubicBezTo>
                      <a:pt x="1046" y="1709"/>
                      <a:pt x="1069" y="1686"/>
                      <a:pt x="1069" y="1661"/>
                    </a:cubicBezTo>
                    <a:cubicBezTo>
                      <a:pt x="1069" y="1636"/>
                      <a:pt x="1049" y="1613"/>
                      <a:pt x="1021" y="1613"/>
                    </a:cubicBezTo>
                    <a:close/>
                    <a:moveTo>
                      <a:pt x="1069" y="1393"/>
                    </a:moveTo>
                    <a:cubicBezTo>
                      <a:pt x="1016" y="1393"/>
                      <a:pt x="970" y="1439"/>
                      <a:pt x="970" y="1492"/>
                    </a:cubicBezTo>
                    <a:cubicBezTo>
                      <a:pt x="970" y="1546"/>
                      <a:pt x="1015" y="1590"/>
                      <a:pt x="1069" y="1590"/>
                    </a:cubicBezTo>
                    <a:cubicBezTo>
                      <a:pt x="1122" y="1590"/>
                      <a:pt x="1168" y="1546"/>
                      <a:pt x="1168" y="1492"/>
                    </a:cubicBezTo>
                    <a:cubicBezTo>
                      <a:pt x="1168" y="1439"/>
                      <a:pt x="1126" y="1393"/>
                      <a:pt x="1069" y="1393"/>
                    </a:cubicBezTo>
                    <a:close/>
                    <a:moveTo>
                      <a:pt x="1337" y="1410"/>
                    </a:moveTo>
                    <a:cubicBezTo>
                      <a:pt x="1286" y="1410"/>
                      <a:pt x="1244" y="1452"/>
                      <a:pt x="1244" y="1503"/>
                    </a:cubicBezTo>
                    <a:cubicBezTo>
                      <a:pt x="1244" y="1554"/>
                      <a:pt x="1286" y="1596"/>
                      <a:pt x="1337" y="1596"/>
                    </a:cubicBezTo>
                    <a:cubicBezTo>
                      <a:pt x="1388" y="1596"/>
                      <a:pt x="1430" y="1554"/>
                      <a:pt x="1430" y="1503"/>
                    </a:cubicBezTo>
                    <a:cubicBezTo>
                      <a:pt x="1430" y="1452"/>
                      <a:pt x="1388" y="1410"/>
                      <a:pt x="1337" y="1410"/>
                    </a:cubicBezTo>
                    <a:close/>
                    <a:moveTo>
                      <a:pt x="1391" y="1672"/>
                    </a:moveTo>
                    <a:cubicBezTo>
                      <a:pt x="1360" y="1672"/>
                      <a:pt x="1337" y="1698"/>
                      <a:pt x="1337" y="1726"/>
                    </a:cubicBezTo>
                    <a:cubicBezTo>
                      <a:pt x="1337" y="1754"/>
                      <a:pt x="1363" y="1779"/>
                      <a:pt x="1391" y="1779"/>
                    </a:cubicBezTo>
                    <a:cubicBezTo>
                      <a:pt x="1422" y="1779"/>
                      <a:pt x="1444" y="1754"/>
                      <a:pt x="1444" y="1726"/>
                    </a:cubicBezTo>
                    <a:cubicBezTo>
                      <a:pt x="1444" y="1698"/>
                      <a:pt x="1419" y="1672"/>
                      <a:pt x="1391" y="1672"/>
                    </a:cubicBezTo>
                    <a:close/>
                    <a:moveTo>
                      <a:pt x="973" y="1794"/>
                    </a:moveTo>
                    <a:cubicBezTo>
                      <a:pt x="973" y="1825"/>
                      <a:pt x="999" y="1847"/>
                      <a:pt x="1027" y="1847"/>
                    </a:cubicBezTo>
                    <a:cubicBezTo>
                      <a:pt x="1055" y="1847"/>
                      <a:pt x="1080" y="1822"/>
                      <a:pt x="1080" y="1794"/>
                    </a:cubicBezTo>
                    <a:cubicBezTo>
                      <a:pt x="1080" y="1763"/>
                      <a:pt x="1055" y="1740"/>
                      <a:pt x="1027" y="1740"/>
                    </a:cubicBezTo>
                    <a:cubicBezTo>
                      <a:pt x="999" y="1740"/>
                      <a:pt x="973" y="1763"/>
                      <a:pt x="973" y="1794"/>
                    </a:cubicBezTo>
                    <a:close/>
                    <a:moveTo>
                      <a:pt x="1032" y="1926"/>
                    </a:moveTo>
                    <a:cubicBezTo>
                      <a:pt x="998" y="1926"/>
                      <a:pt x="968" y="1954"/>
                      <a:pt x="968" y="1991"/>
                    </a:cubicBezTo>
                    <a:cubicBezTo>
                      <a:pt x="968" y="2028"/>
                      <a:pt x="996" y="2056"/>
                      <a:pt x="1032" y="2056"/>
                    </a:cubicBezTo>
                    <a:cubicBezTo>
                      <a:pt x="1066" y="2056"/>
                      <a:pt x="1097" y="2028"/>
                      <a:pt x="1097" y="1991"/>
                    </a:cubicBezTo>
                    <a:cubicBezTo>
                      <a:pt x="1097" y="1954"/>
                      <a:pt x="1065" y="1926"/>
                      <a:pt x="1032" y="1926"/>
                    </a:cubicBezTo>
                    <a:close/>
                    <a:moveTo>
                      <a:pt x="1416" y="152"/>
                    </a:moveTo>
                    <a:cubicBezTo>
                      <a:pt x="1416" y="197"/>
                      <a:pt x="1453" y="237"/>
                      <a:pt x="1501" y="237"/>
                    </a:cubicBezTo>
                    <a:cubicBezTo>
                      <a:pt x="1549" y="237"/>
                      <a:pt x="1586" y="200"/>
                      <a:pt x="1586" y="152"/>
                    </a:cubicBezTo>
                    <a:cubicBezTo>
                      <a:pt x="1586" y="104"/>
                      <a:pt x="1549" y="68"/>
                      <a:pt x="1501" y="68"/>
                    </a:cubicBezTo>
                    <a:cubicBezTo>
                      <a:pt x="1453" y="68"/>
                      <a:pt x="1416" y="107"/>
                      <a:pt x="1416" y="152"/>
                    </a:cubicBezTo>
                    <a:close/>
                    <a:moveTo>
                      <a:pt x="1591" y="161"/>
                    </a:moveTo>
                    <a:cubicBezTo>
                      <a:pt x="1591" y="183"/>
                      <a:pt x="1608" y="200"/>
                      <a:pt x="1631" y="200"/>
                    </a:cubicBezTo>
                    <a:cubicBezTo>
                      <a:pt x="1653" y="200"/>
                      <a:pt x="1670" y="183"/>
                      <a:pt x="1670" y="161"/>
                    </a:cubicBezTo>
                    <a:cubicBezTo>
                      <a:pt x="1670" y="138"/>
                      <a:pt x="1653" y="121"/>
                      <a:pt x="1631" y="121"/>
                    </a:cubicBezTo>
                    <a:cubicBezTo>
                      <a:pt x="1608" y="121"/>
                      <a:pt x="1591" y="138"/>
                      <a:pt x="1591" y="161"/>
                    </a:cubicBezTo>
                    <a:close/>
                    <a:moveTo>
                      <a:pt x="1171" y="590"/>
                    </a:moveTo>
                    <a:cubicBezTo>
                      <a:pt x="1227" y="590"/>
                      <a:pt x="1272" y="544"/>
                      <a:pt x="1272" y="488"/>
                    </a:cubicBezTo>
                    <a:cubicBezTo>
                      <a:pt x="1272" y="432"/>
                      <a:pt x="1227" y="386"/>
                      <a:pt x="1171" y="386"/>
                    </a:cubicBezTo>
                    <a:cubicBezTo>
                      <a:pt x="1114" y="386"/>
                      <a:pt x="1069" y="432"/>
                      <a:pt x="1069" y="488"/>
                    </a:cubicBezTo>
                    <a:cubicBezTo>
                      <a:pt x="1069" y="544"/>
                      <a:pt x="1114" y="590"/>
                      <a:pt x="1171" y="590"/>
                    </a:cubicBezTo>
                    <a:close/>
                    <a:moveTo>
                      <a:pt x="1301" y="341"/>
                    </a:moveTo>
                    <a:cubicBezTo>
                      <a:pt x="1357" y="341"/>
                      <a:pt x="1402" y="296"/>
                      <a:pt x="1402" y="240"/>
                    </a:cubicBezTo>
                    <a:cubicBezTo>
                      <a:pt x="1402" y="183"/>
                      <a:pt x="1357" y="138"/>
                      <a:pt x="1301" y="138"/>
                    </a:cubicBezTo>
                    <a:cubicBezTo>
                      <a:pt x="1244" y="138"/>
                      <a:pt x="1199" y="183"/>
                      <a:pt x="1199" y="240"/>
                    </a:cubicBezTo>
                    <a:cubicBezTo>
                      <a:pt x="1199" y="296"/>
                      <a:pt x="1244" y="341"/>
                      <a:pt x="1301" y="341"/>
                    </a:cubicBezTo>
                    <a:close/>
                    <a:moveTo>
                      <a:pt x="1120" y="344"/>
                    </a:moveTo>
                    <a:cubicBezTo>
                      <a:pt x="1120" y="327"/>
                      <a:pt x="1106" y="310"/>
                      <a:pt x="1086" y="310"/>
                    </a:cubicBezTo>
                    <a:cubicBezTo>
                      <a:pt x="1069" y="310"/>
                      <a:pt x="1052" y="324"/>
                      <a:pt x="1052" y="344"/>
                    </a:cubicBezTo>
                    <a:cubicBezTo>
                      <a:pt x="1052" y="364"/>
                      <a:pt x="1066" y="378"/>
                      <a:pt x="1086" y="378"/>
                    </a:cubicBezTo>
                    <a:cubicBezTo>
                      <a:pt x="1106" y="378"/>
                      <a:pt x="1120" y="364"/>
                      <a:pt x="1120" y="344"/>
                    </a:cubicBezTo>
                    <a:close/>
                    <a:moveTo>
                      <a:pt x="1165" y="353"/>
                    </a:moveTo>
                    <a:cubicBezTo>
                      <a:pt x="1187" y="353"/>
                      <a:pt x="1205" y="335"/>
                      <a:pt x="1205" y="313"/>
                    </a:cubicBezTo>
                    <a:cubicBezTo>
                      <a:pt x="1205" y="290"/>
                      <a:pt x="1187" y="274"/>
                      <a:pt x="1165" y="274"/>
                    </a:cubicBezTo>
                    <a:cubicBezTo>
                      <a:pt x="1142" y="274"/>
                      <a:pt x="1126" y="291"/>
                      <a:pt x="1126" y="313"/>
                    </a:cubicBezTo>
                    <a:cubicBezTo>
                      <a:pt x="1126" y="333"/>
                      <a:pt x="1142" y="353"/>
                      <a:pt x="1165" y="353"/>
                    </a:cubicBezTo>
                    <a:close/>
                    <a:moveTo>
                      <a:pt x="1134" y="254"/>
                    </a:moveTo>
                    <a:cubicBezTo>
                      <a:pt x="1151" y="254"/>
                      <a:pt x="1165" y="240"/>
                      <a:pt x="1165" y="223"/>
                    </a:cubicBezTo>
                    <a:cubicBezTo>
                      <a:pt x="1165" y="206"/>
                      <a:pt x="1151" y="192"/>
                      <a:pt x="1134" y="192"/>
                    </a:cubicBezTo>
                    <a:cubicBezTo>
                      <a:pt x="1117" y="192"/>
                      <a:pt x="1103" y="206"/>
                      <a:pt x="1103" y="223"/>
                    </a:cubicBezTo>
                    <a:cubicBezTo>
                      <a:pt x="1103" y="240"/>
                      <a:pt x="1117" y="254"/>
                      <a:pt x="1134" y="254"/>
                    </a:cubicBezTo>
                    <a:close/>
                    <a:moveTo>
                      <a:pt x="1518" y="262"/>
                    </a:moveTo>
                    <a:cubicBezTo>
                      <a:pt x="1461" y="262"/>
                      <a:pt x="1419" y="307"/>
                      <a:pt x="1419" y="364"/>
                    </a:cubicBezTo>
                    <a:cubicBezTo>
                      <a:pt x="1419" y="420"/>
                      <a:pt x="1464" y="465"/>
                      <a:pt x="1518" y="465"/>
                    </a:cubicBezTo>
                    <a:cubicBezTo>
                      <a:pt x="1571" y="465"/>
                      <a:pt x="1617" y="420"/>
                      <a:pt x="1617" y="364"/>
                    </a:cubicBezTo>
                    <a:cubicBezTo>
                      <a:pt x="1617" y="307"/>
                      <a:pt x="1574" y="262"/>
                      <a:pt x="1518" y="262"/>
                    </a:cubicBezTo>
                    <a:close/>
                    <a:moveTo>
                      <a:pt x="1639" y="209"/>
                    </a:moveTo>
                    <a:cubicBezTo>
                      <a:pt x="1622" y="209"/>
                      <a:pt x="1608" y="223"/>
                      <a:pt x="1608" y="240"/>
                    </a:cubicBezTo>
                    <a:cubicBezTo>
                      <a:pt x="1608" y="257"/>
                      <a:pt x="1622" y="271"/>
                      <a:pt x="1639" y="271"/>
                    </a:cubicBezTo>
                    <a:cubicBezTo>
                      <a:pt x="1656" y="271"/>
                      <a:pt x="1670" y="257"/>
                      <a:pt x="1670" y="240"/>
                    </a:cubicBezTo>
                    <a:cubicBezTo>
                      <a:pt x="1670" y="223"/>
                      <a:pt x="1656" y="209"/>
                      <a:pt x="1639" y="209"/>
                    </a:cubicBezTo>
                    <a:close/>
                    <a:moveTo>
                      <a:pt x="1334" y="378"/>
                    </a:moveTo>
                    <a:cubicBezTo>
                      <a:pt x="1314" y="378"/>
                      <a:pt x="1301" y="395"/>
                      <a:pt x="1301" y="412"/>
                    </a:cubicBezTo>
                    <a:cubicBezTo>
                      <a:pt x="1301" y="429"/>
                      <a:pt x="1314" y="446"/>
                      <a:pt x="1334" y="446"/>
                    </a:cubicBezTo>
                    <a:cubicBezTo>
                      <a:pt x="1353" y="446"/>
                      <a:pt x="1368" y="429"/>
                      <a:pt x="1368" y="412"/>
                    </a:cubicBezTo>
                    <a:cubicBezTo>
                      <a:pt x="1368" y="395"/>
                      <a:pt x="1353" y="378"/>
                      <a:pt x="1334" y="378"/>
                    </a:cubicBezTo>
                    <a:close/>
                    <a:moveTo>
                      <a:pt x="1515" y="497"/>
                    </a:moveTo>
                    <a:cubicBezTo>
                      <a:pt x="1461" y="497"/>
                      <a:pt x="1416" y="541"/>
                      <a:pt x="1416" y="595"/>
                    </a:cubicBezTo>
                    <a:cubicBezTo>
                      <a:pt x="1416" y="648"/>
                      <a:pt x="1461" y="694"/>
                      <a:pt x="1515" y="694"/>
                    </a:cubicBezTo>
                    <a:cubicBezTo>
                      <a:pt x="1569" y="694"/>
                      <a:pt x="1614" y="648"/>
                      <a:pt x="1614" y="595"/>
                    </a:cubicBezTo>
                    <a:cubicBezTo>
                      <a:pt x="1614" y="541"/>
                      <a:pt x="1569" y="497"/>
                      <a:pt x="1515" y="497"/>
                    </a:cubicBezTo>
                    <a:close/>
                    <a:moveTo>
                      <a:pt x="1275" y="669"/>
                    </a:moveTo>
                    <a:cubicBezTo>
                      <a:pt x="1255" y="669"/>
                      <a:pt x="1241" y="685"/>
                      <a:pt x="1241" y="705"/>
                    </a:cubicBezTo>
                    <a:cubicBezTo>
                      <a:pt x="1241" y="724"/>
                      <a:pt x="1258" y="742"/>
                      <a:pt x="1275" y="742"/>
                    </a:cubicBezTo>
                    <a:cubicBezTo>
                      <a:pt x="1295" y="742"/>
                      <a:pt x="1309" y="724"/>
                      <a:pt x="1309" y="705"/>
                    </a:cubicBezTo>
                    <a:cubicBezTo>
                      <a:pt x="1309" y="685"/>
                      <a:pt x="1295" y="669"/>
                      <a:pt x="1275" y="669"/>
                    </a:cubicBezTo>
                    <a:close/>
                    <a:moveTo>
                      <a:pt x="1492" y="734"/>
                    </a:moveTo>
                    <a:cubicBezTo>
                      <a:pt x="1418" y="734"/>
                      <a:pt x="1360" y="792"/>
                      <a:pt x="1360" y="866"/>
                    </a:cubicBezTo>
                    <a:cubicBezTo>
                      <a:pt x="1360" y="939"/>
                      <a:pt x="1418" y="999"/>
                      <a:pt x="1492" y="999"/>
                    </a:cubicBezTo>
                    <a:cubicBezTo>
                      <a:pt x="1565" y="999"/>
                      <a:pt x="1625" y="940"/>
                      <a:pt x="1625" y="866"/>
                    </a:cubicBezTo>
                    <a:cubicBezTo>
                      <a:pt x="1622" y="793"/>
                      <a:pt x="1565" y="734"/>
                      <a:pt x="1492" y="734"/>
                    </a:cubicBezTo>
                    <a:close/>
                    <a:moveTo>
                      <a:pt x="1244" y="801"/>
                    </a:moveTo>
                    <a:cubicBezTo>
                      <a:pt x="1236" y="801"/>
                      <a:pt x="1227" y="809"/>
                      <a:pt x="1227" y="818"/>
                    </a:cubicBezTo>
                    <a:cubicBezTo>
                      <a:pt x="1227" y="826"/>
                      <a:pt x="1235" y="835"/>
                      <a:pt x="1244" y="835"/>
                    </a:cubicBezTo>
                    <a:cubicBezTo>
                      <a:pt x="1252" y="835"/>
                      <a:pt x="1261" y="826"/>
                      <a:pt x="1261" y="818"/>
                    </a:cubicBezTo>
                    <a:cubicBezTo>
                      <a:pt x="1261" y="809"/>
                      <a:pt x="1253" y="801"/>
                      <a:pt x="1244" y="801"/>
                    </a:cubicBezTo>
                    <a:close/>
                    <a:moveTo>
                      <a:pt x="1459" y="1016"/>
                    </a:moveTo>
                    <a:cubicBezTo>
                      <a:pt x="1442" y="1016"/>
                      <a:pt x="1428" y="1030"/>
                      <a:pt x="1428" y="1047"/>
                    </a:cubicBezTo>
                    <a:cubicBezTo>
                      <a:pt x="1428" y="1064"/>
                      <a:pt x="1442" y="1078"/>
                      <a:pt x="1459" y="1078"/>
                    </a:cubicBezTo>
                    <a:cubicBezTo>
                      <a:pt x="1476" y="1078"/>
                      <a:pt x="1490" y="1064"/>
                      <a:pt x="1490" y="1047"/>
                    </a:cubicBezTo>
                    <a:cubicBezTo>
                      <a:pt x="1490" y="1030"/>
                      <a:pt x="1476" y="1016"/>
                      <a:pt x="1459" y="1016"/>
                    </a:cubicBezTo>
                    <a:close/>
                    <a:moveTo>
                      <a:pt x="1614" y="1052"/>
                    </a:moveTo>
                    <a:cubicBezTo>
                      <a:pt x="1583" y="1052"/>
                      <a:pt x="1557" y="1078"/>
                      <a:pt x="1557" y="1109"/>
                    </a:cubicBezTo>
                    <a:cubicBezTo>
                      <a:pt x="1557" y="1139"/>
                      <a:pt x="1583" y="1164"/>
                      <a:pt x="1614" y="1164"/>
                    </a:cubicBezTo>
                    <a:cubicBezTo>
                      <a:pt x="1645" y="1164"/>
                      <a:pt x="1670" y="1139"/>
                      <a:pt x="1670" y="1109"/>
                    </a:cubicBezTo>
                    <a:cubicBezTo>
                      <a:pt x="1667" y="1078"/>
                      <a:pt x="1642" y="1052"/>
                      <a:pt x="1614" y="1052"/>
                    </a:cubicBezTo>
                    <a:close/>
                    <a:moveTo>
                      <a:pt x="1391" y="1184"/>
                    </a:moveTo>
                    <a:cubicBezTo>
                      <a:pt x="1391" y="1198"/>
                      <a:pt x="1402" y="1212"/>
                      <a:pt x="1419" y="1212"/>
                    </a:cubicBezTo>
                    <a:cubicBezTo>
                      <a:pt x="1433" y="1212"/>
                      <a:pt x="1443" y="1205"/>
                      <a:pt x="1446" y="1193"/>
                    </a:cubicBezTo>
                    <a:cubicBezTo>
                      <a:pt x="1455" y="1216"/>
                      <a:pt x="1478" y="1232"/>
                      <a:pt x="1504" y="1232"/>
                    </a:cubicBezTo>
                    <a:cubicBezTo>
                      <a:pt x="1538" y="1232"/>
                      <a:pt x="1566" y="1204"/>
                      <a:pt x="1566" y="1170"/>
                    </a:cubicBezTo>
                    <a:cubicBezTo>
                      <a:pt x="1566" y="1136"/>
                      <a:pt x="1538" y="1109"/>
                      <a:pt x="1504" y="1109"/>
                    </a:cubicBezTo>
                    <a:cubicBezTo>
                      <a:pt x="1471" y="1109"/>
                      <a:pt x="1443" y="1135"/>
                      <a:pt x="1442" y="1167"/>
                    </a:cubicBezTo>
                    <a:cubicBezTo>
                      <a:pt x="1437" y="1161"/>
                      <a:pt x="1429" y="1156"/>
                      <a:pt x="1419" y="1156"/>
                    </a:cubicBezTo>
                    <a:cubicBezTo>
                      <a:pt x="1402" y="1156"/>
                      <a:pt x="1391" y="1170"/>
                      <a:pt x="1391" y="1184"/>
                    </a:cubicBezTo>
                    <a:close/>
                    <a:moveTo>
                      <a:pt x="1560" y="1754"/>
                    </a:moveTo>
                    <a:cubicBezTo>
                      <a:pt x="1529" y="1754"/>
                      <a:pt x="1504" y="1780"/>
                      <a:pt x="1504" y="1811"/>
                    </a:cubicBezTo>
                    <a:cubicBezTo>
                      <a:pt x="1504" y="1843"/>
                      <a:pt x="1529" y="1867"/>
                      <a:pt x="1560" y="1867"/>
                    </a:cubicBezTo>
                    <a:cubicBezTo>
                      <a:pt x="1591" y="1867"/>
                      <a:pt x="1617" y="1843"/>
                      <a:pt x="1617" y="1811"/>
                    </a:cubicBezTo>
                    <a:cubicBezTo>
                      <a:pt x="1617" y="1780"/>
                      <a:pt x="1591" y="1754"/>
                      <a:pt x="1560" y="1754"/>
                    </a:cubicBezTo>
                    <a:close/>
                    <a:moveTo>
                      <a:pt x="1523" y="1969"/>
                    </a:moveTo>
                    <a:cubicBezTo>
                      <a:pt x="1523" y="1981"/>
                      <a:pt x="1532" y="1988"/>
                      <a:pt x="1543" y="1988"/>
                    </a:cubicBezTo>
                    <a:cubicBezTo>
                      <a:pt x="1555" y="1988"/>
                      <a:pt x="1563" y="1981"/>
                      <a:pt x="1563" y="1969"/>
                    </a:cubicBezTo>
                    <a:cubicBezTo>
                      <a:pt x="1563" y="1958"/>
                      <a:pt x="1555" y="1949"/>
                      <a:pt x="1543" y="1949"/>
                    </a:cubicBezTo>
                    <a:cubicBezTo>
                      <a:pt x="1532" y="1949"/>
                      <a:pt x="1523" y="1958"/>
                      <a:pt x="1523" y="1969"/>
                    </a:cubicBezTo>
                    <a:close/>
                    <a:moveTo>
                      <a:pt x="1041" y="2124"/>
                    </a:moveTo>
                    <a:cubicBezTo>
                      <a:pt x="1041" y="2152"/>
                      <a:pt x="1063" y="2172"/>
                      <a:pt x="1089" y="2172"/>
                    </a:cubicBezTo>
                    <a:cubicBezTo>
                      <a:pt x="1117" y="2172"/>
                      <a:pt x="1137" y="2150"/>
                      <a:pt x="1137" y="2124"/>
                    </a:cubicBezTo>
                    <a:cubicBezTo>
                      <a:pt x="1137" y="2099"/>
                      <a:pt x="1114" y="2076"/>
                      <a:pt x="1089" y="2076"/>
                    </a:cubicBezTo>
                    <a:cubicBezTo>
                      <a:pt x="1063" y="2076"/>
                      <a:pt x="1041" y="2098"/>
                      <a:pt x="1041" y="2124"/>
                    </a:cubicBezTo>
                    <a:close/>
                    <a:moveTo>
                      <a:pt x="1459" y="1833"/>
                    </a:moveTo>
                    <a:cubicBezTo>
                      <a:pt x="1430" y="1833"/>
                      <a:pt x="1405" y="1856"/>
                      <a:pt x="1405" y="1887"/>
                    </a:cubicBezTo>
                    <a:cubicBezTo>
                      <a:pt x="1405" y="1918"/>
                      <a:pt x="1428" y="1940"/>
                      <a:pt x="1459" y="1940"/>
                    </a:cubicBezTo>
                    <a:cubicBezTo>
                      <a:pt x="1487" y="1940"/>
                      <a:pt x="1512" y="1918"/>
                      <a:pt x="1512" y="1887"/>
                    </a:cubicBezTo>
                    <a:cubicBezTo>
                      <a:pt x="1512" y="1856"/>
                      <a:pt x="1490" y="1833"/>
                      <a:pt x="1459" y="1833"/>
                    </a:cubicBezTo>
                    <a:close/>
                    <a:moveTo>
                      <a:pt x="1416" y="2000"/>
                    </a:moveTo>
                    <a:cubicBezTo>
                      <a:pt x="1416" y="2012"/>
                      <a:pt x="1425" y="2019"/>
                      <a:pt x="1436" y="2019"/>
                    </a:cubicBezTo>
                    <a:cubicBezTo>
                      <a:pt x="1447" y="2019"/>
                      <a:pt x="1456" y="2011"/>
                      <a:pt x="1456" y="2000"/>
                    </a:cubicBezTo>
                    <a:cubicBezTo>
                      <a:pt x="1456" y="1988"/>
                      <a:pt x="1447" y="1980"/>
                      <a:pt x="1436" y="1980"/>
                    </a:cubicBezTo>
                    <a:cubicBezTo>
                      <a:pt x="1425" y="1980"/>
                      <a:pt x="1416" y="1989"/>
                      <a:pt x="1416" y="2000"/>
                    </a:cubicBezTo>
                    <a:close/>
                    <a:moveTo>
                      <a:pt x="1016" y="149"/>
                    </a:moveTo>
                    <a:cubicBezTo>
                      <a:pt x="990" y="149"/>
                      <a:pt x="970" y="169"/>
                      <a:pt x="970" y="195"/>
                    </a:cubicBezTo>
                    <a:cubicBezTo>
                      <a:pt x="970" y="220"/>
                      <a:pt x="990" y="240"/>
                      <a:pt x="1016" y="240"/>
                    </a:cubicBezTo>
                    <a:cubicBezTo>
                      <a:pt x="1041" y="240"/>
                      <a:pt x="1061" y="220"/>
                      <a:pt x="1061" y="195"/>
                    </a:cubicBezTo>
                    <a:cubicBezTo>
                      <a:pt x="1061" y="169"/>
                      <a:pt x="1041" y="149"/>
                      <a:pt x="1016" y="149"/>
                    </a:cubicBezTo>
                    <a:close/>
                    <a:moveTo>
                      <a:pt x="1021" y="276"/>
                    </a:moveTo>
                    <a:cubicBezTo>
                      <a:pt x="1004" y="276"/>
                      <a:pt x="990" y="290"/>
                      <a:pt x="990" y="307"/>
                    </a:cubicBezTo>
                    <a:cubicBezTo>
                      <a:pt x="990" y="323"/>
                      <a:pt x="1004" y="338"/>
                      <a:pt x="1021" y="338"/>
                    </a:cubicBezTo>
                    <a:cubicBezTo>
                      <a:pt x="1038" y="338"/>
                      <a:pt x="1052" y="323"/>
                      <a:pt x="1052" y="307"/>
                    </a:cubicBezTo>
                    <a:cubicBezTo>
                      <a:pt x="1052" y="290"/>
                      <a:pt x="1035" y="276"/>
                      <a:pt x="1021" y="276"/>
                    </a:cubicBezTo>
                    <a:close/>
                    <a:moveTo>
                      <a:pt x="1097" y="271"/>
                    </a:moveTo>
                    <a:cubicBezTo>
                      <a:pt x="1094" y="271"/>
                      <a:pt x="1092" y="273"/>
                      <a:pt x="1092" y="276"/>
                    </a:cubicBezTo>
                    <a:cubicBezTo>
                      <a:pt x="1092" y="278"/>
                      <a:pt x="1094" y="282"/>
                      <a:pt x="1097" y="282"/>
                    </a:cubicBezTo>
                    <a:cubicBezTo>
                      <a:pt x="1099" y="282"/>
                      <a:pt x="1103" y="279"/>
                      <a:pt x="1103" y="276"/>
                    </a:cubicBezTo>
                    <a:cubicBezTo>
                      <a:pt x="1103" y="274"/>
                      <a:pt x="1099" y="271"/>
                      <a:pt x="1097" y="271"/>
                    </a:cubicBezTo>
                    <a:close/>
                    <a:moveTo>
                      <a:pt x="1007" y="384"/>
                    </a:moveTo>
                    <a:cubicBezTo>
                      <a:pt x="1001" y="384"/>
                      <a:pt x="996" y="389"/>
                      <a:pt x="996" y="395"/>
                    </a:cubicBezTo>
                    <a:cubicBezTo>
                      <a:pt x="996" y="401"/>
                      <a:pt x="1001" y="406"/>
                      <a:pt x="1007" y="406"/>
                    </a:cubicBezTo>
                    <a:cubicBezTo>
                      <a:pt x="1013" y="406"/>
                      <a:pt x="1018" y="401"/>
                      <a:pt x="1018" y="395"/>
                    </a:cubicBezTo>
                    <a:cubicBezTo>
                      <a:pt x="1018" y="389"/>
                      <a:pt x="1013" y="384"/>
                      <a:pt x="1007" y="384"/>
                    </a:cubicBezTo>
                    <a:close/>
                    <a:moveTo>
                      <a:pt x="1072" y="584"/>
                    </a:moveTo>
                    <a:cubicBezTo>
                      <a:pt x="1018" y="584"/>
                      <a:pt x="973" y="629"/>
                      <a:pt x="973" y="683"/>
                    </a:cubicBezTo>
                    <a:cubicBezTo>
                      <a:pt x="973" y="736"/>
                      <a:pt x="1018" y="782"/>
                      <a:pt x="1072" y="782"/>
                    </a:cubicBezTo>
                    <a:cubicBezTo>
                      <a:pt x="1126" y="782"/>
                      <a:pt x="1171" y="736"/>
                      <a:pt x="1171" y="683"/>
                    </a:cubicBezTo>
                    <a:cubicBezTo>
                      <a:pt x="1171" y="629"/>
                      <a:pt x="1126" y="584"/>
                      <a:pt x="1072" y="584"/>
                    </a:cubicBezTo>
                    <a:close/>
                    <a:moveTo>
                      <a:pt x="1069" y="849"/>
                    </a:moveTo>
                    <a:cubicBezTo>
                      <a:pt x="1055" y="849"/>
                      <a:pt x="1041" y="861"/>
                      <a:pt x="1041" y="877"/>
                    </a:cubicBezTo>
                    <a:cubicBezTo>
                      <a:pt x="1041" y="892"/>
                      <a:pt x="1052" y="906"/>
                      <a:pt x="1069" y="906"/>
                    </a:cubicBezTo>
                    <a:cubicBezTo>
                      <a:pt x="1086" y="906"/>
                      <a:pt x="1097" y="893"/>
                      <a:pt x="1097" y="877"/>
                    </a:cubicBezTo>
                    <a:cubicBezTo>
                      <a:pt x="1097" y="860"/>
                      <a:pt x="1086" y="849"/>
                      <a:pt x="1069" y="849"/>
                    </a:cubicBezTo>
                    <a:close/>
                    <a:moveTo>
                      <a:pt x="1334" y="688"/>
                    </a:moveTo>
                    <a:cubicBezTo>
                      <a:pt x="1334" y="700"/>
                      <a:pt x="1343" y="708"/>
                      <a:pt x="1354" y="708"/>
                    </a:cubicBezTo>
                    <a:cubicBezTo>
                      <a:pt x="1365" y="708"/>
                      <a:pt x="1374" y="699"/>
                      <a:pt x="1374" y="688"/>
                    </a:cubicBezTo>
                    <a:cubicBezTo>
                      <a:pt x="1374" y="676"/>
                      <a:pt x="1365" y="669"/>
                      <a:pt x="1354" y="669"/>
                    </a:cubicBezTo>
                    <a:cubicBezTo>
                      <a:pt x="1343" y="669"/>
                      <a:pt x="1334" y="680"/>
                      <a:pt x="1334" y="688"/>
                    </a:cubicBezTo>
                    <a:close/>
                    <a:moveTo>
                      <a:pt x="1233" y="632"/>
                    </a:moveTo>
                    <a:cubicBezTo>
                      <a:pt x="1230" y="632"/>
                      <a:pt x="1227" y="635"/>
                      <a:pt x="1227" y="640"/>
                    </a:cubicBezTo>
                    <a:cubicBezTo>
                      <a:pt x="1227" y="643"/>
                      <a:pt x="1230" y="649"/>
                      <a:pt x="1233" y="649"/>
                    </a:cubicBezTo>
                    <a:cubicBezTo>
                      <a:pt x="1236" y="649"/>
                      <a:pt x="1238" y="646"/>
                      <a:pt x="1238" y="640"/>
                    </a:cubicBezTo>
                    <a:cubicBezTo>
                      <a:pt x="1241" y="635"/>
                      <a:pt x="1238" y="632"/>
                      <a:pt x="1233" y="632"/>
                    </a:cubicBezTo>
                    <a:close/>
                    <a:moveTo>
                      <a:pt x="1577" y="686"/>
                    </a:moveTo>
                    <a:cubicBezTo>
                      <a:pt x="1577" y="700"/>
                      <a:pt x="1588" y="711"/>
                      <a:pt x="1603" y="711"/>
                    </a:cubicBezTo>
                    <a:cubicBezTo>
                      <a:pt x="1617" y="711"/>
                      <a:pt x="1628" y="700"/>
                      <a:pt x="1628" y="686"/>
                    </a:cubicBezTo>
                    <a:cubicBezTo>
                      <a:pt x="1628" y="671"/>
                      <a:pt x="1617" y="660"/>
                      <a:pt x="1603" y="660"/>
                    </a:cubicBezTo>
                    <a:cubicBezTo>
                      <a:pt x="1588" y="660"/>
                      <a:pt x="1577" y="671"/>
                      <a:pt x="1577" y="686"/>
                    </a:cubicBezTo>
                    <a:close/>
                    <a:moveTo>
                      <a:pt x="1591" y="477"/>
                    </a:moveTo>
                    <a:cubicBezTo>
                      <a:pt x="1591" y="499"/>
                      <a:pt x="1608" y="516"/>
                      <a:pt x="1631" y="516"/>
                    </a:cubicBezTo>
                    <a:cubicBezTo>
                      <a:pt x="1653" y="516"/>
                      <a:pt x="1670" y="499"/>
                      <a:pt x="1670" y="477"/>
                    </a:cubicBezTo>
                    <a:cubicBezTo>
                      <a:pt x="1670" y="454"/>
                      <a:pt x="1653" y="437"/>
                      <a:pt x="1631" y="437"/>
                    </a:cubicBezTo>
                    <a:cubicBezTo>
                      <a:pt x="1608" y="437"/>
                      <a:pt x="1591" y="454"/>
                      <a:pt x="1591" y="477"/>
                    </a:cubicBezTo>
                    <a:close/>
                    <a:moveTo>
                      <a:pt x="1611" y="956"/>
                    </a:moveTo>
                    <a:cubicBezTo>
                      <a:pt x="1611" y="967"/>
                      <a:pt x="1622" y="979"/>
                      <a:pt x="1634" y="979"/>
                    </a:cubicBezTo>
                    <a:cubicBezTo>
                      <a:pt x="1645" y="979"/>
                      <a:pt x="1656" y="967"/>
                      <a:pt x="1656" y="956"/>
                    </a:cubicBezTo>
                    <a:cubicBezTo>
                      <a:pt x="1656" y="944"/>
                      <a:pt x="1645" y="934"/>
                      <a:pt x="1634" y="934"/>
                    </a:cubicBezTo>
                    <a:cubicBezTo>
                      <a:pt x="1622" y="934"/>
                      <a:pt x="1611" y="944"/>
                      <a:pt x="1611" y="956"/>
                    </a:cubicBezTo>
                    <a:close/>
                    <a:moveTo>
                      <a:pt x="1631" y="1016"/>
                    </a:moveTo>
                    <a:cubicBezTo>
                      <a:pt x="1631" y="1024"/>
                      <a:pt x="1636" y="1030"/>
                      <a:pt x="1645" y="1030"/>
                    </a:cubicBezTo>
                    <a:cubicBezTo>
                      <a:pt x="1653" y="1030"/>
                      <a:pt x="1659" y="1024"/>
                      <a:pt x="1659" y="1016"/>
                    </a:cubicBezTo>
                    <a:cubicBezTo>
                      <a:pt x="1659" y="1007"/>
                      <a:pt x="1653" y="1002"/>
                      <a:pt x="1645" y="1002"/>
                    </a:cubicBezTo>
                    <a:cubicBezTo>
                      <a:pt x="1636" y="1002"/>
                      <a:pt x="1631" y="1007"/>
                      <a:pt x="1631" y="1016"/>
                    </a:cubicBezTo>
                    <a:close/>
                    <a:moveTo>
                      <a:pt x="1428" y="1367"/>
                    </a:moveTo>
                    <a:cubicBezTo>
                      <a:pt x="1428" y="1435"/>
                      <a:pt x="1481" y="1489"/>
                      <a:pt x="1549" y="1489"/>
                    </a:cubicBezTo>
                    <a:cubicBezTo>
                      <a:pt x="1617" y="1489"/>
                      <a:pt x="1670" y="1435"/>
                      <a:pt x="1670" y="1367"/>
                    </a:cubicBezTo>
                    <a:cubicBezTo>
                      <a:pt x="1670" y="1300"/>
                      <a:pt x="1617" y="1246"/>
                      <a:pt x="1549" y="1246"/>
                    </a:cubicBezTo>
                    <a:cubicBezTo>
                      <a:pt x="1481" y="1246"/>
                      <a:pt x="1428" y="1303"/>
                      <a:pt x="1428" y="1367"/>
                    </a:cubicBezTo>
                    <a:close/>
                    <a:moveTo>
                      <a:pt x="1642" y="1193"/>
                    </a:moveTo>
                    <a:cubicBezTo>
                      <a:pt x="1631" y="1193"/>
                      <a:pt x="1625" y="1201"/>
                      <a:pt x="1625" y="1209"/>
                    </a:cubicBezTo>
                    <a:cubicBezTo>
                      <a:pt x="1625" y="1221"/>
                      <a:pt x="1634" y="1226"/>
                      <a:pt x="1642" y="1226"/>
                    </a:cubicBezTo>
                    <a:cubicBezTo>
                      <a:pt x="1650" y="1226"/>
                      <a:pt x="1659" y="1218"/>
                      <a:pt x="1659" y="1209"/>
                    </a:cubicBezTo>
                    <a:cubicBezTo>
                      <a:pt x="1659" y="1201"/>
                      <a:pt x="1650" y="1193"/>
                      <a:pt x="1642" y="1193"/>
                    </a:cubicBezTo>
                    <a:close/>
                    <a:moveTo>
                      <a:pt x="1588" y="1559"/>
                    </a:moveTo>
                    <a:cubicBezTo>
                      <a:pt x="1588" y="1579"/>
                      <a:pt x="1605" y="1596"/>
                      <a:pt x="1625" y="1596"/>
                    </a:cubicBezTo>
                    <a:cubicBezTo>
                      <a:pt x="1645" y="1596"/>
                      <a:pt x="1662" y="1579"/>
                      <a:pt x="1662" y="1559"/>
                    </a:cubicBezTo>
                    <a:cubicBezTo>
                      <a:pt x="1662" y="1540"/>
                      <a:pt x="1645" y="1523"/>
                      <a:pt x="1625" y="1523"/>
                    </a:cubicBezTo>
                    <a:cubicBezTo>
                      <a:pt x="1605" y="1525"/>
                      <a:pt x="1588" y="1540"/>
                      <a:pt x="1588" y="1559"/>
                    </a:cubicBezTo>
                    <a:close/>
                    <a:moveTo>
                      <a:pt x="1588" y="1684"/>
                    </a:moveTo>
                    <a:cubicBezTo>
                      <a:pt x="1571" y="1684"/>
                      <a:pt x="1557" y="1699"/>
                      <a:pt x="1557" y="1715"/>
                    </a:cubicBezTo>
                    <a:cubicBezTo>
                      <a:pt x="1557" y="1732"/>
                      <a:pt x="1571" y="1746"/>
                      <a:pt x="1588" y="1746"/>
                    </a:cubicBezTo>
                    <a:cubicBezTo>
                      <a:pt x="1605" y="1746"/>
                      <a:pt x="1619" y="1732"/>
                      <a:pt x="1619" y="1715"/>
                    </a:cubicBezTo>
                    <a:cubicBezTo>
                      <a:pt x="1619" y="1699"/>
                      <a:pt x="1603" y="1684"/>
                      <a:pt x="1588" y="1684"/>
                    </a:cubicBezTo>
                    <a:close/>
                    <a:moveTo>
                      <a:pt x="1574" y="1923"/>
                    </a:moveTo>
                    <a:cubicBezTo>
                      <a:pt x="1574" y="1949"/>
                      <a:pt x="1593" y="1969"/>
                      <a:pt x="1619" y="1969"/>
                    </a:cubicBezTo>
                    <a:cubicBezTo>
                      <a:pt x="1644" y="1969"/>
                      <a:pt x="1665" y="1949"/>
                      <a:pt x="1665" y="1923"/>
                    </a:cubicBezTo>
                    <a:cubicBezTo>
                      <a:pt x="1665" y="1898"/>
                      <a:pt x="1644" y="1878"/>
                      <a:pt x="1619" y="1878"/>
                    </a:cubicBezTo>
                    <a:cubicBezTo>
                      <a:pt x="1593" y="1878"/>
                      <a:pt x="1574" y="1898"/>
                      <a:pt x="1574" y="1923"/>
                    </a:cubicBezTo>
                    <a:close/>
                    <a:moveTo>
                      <a:pt x="1639" y="2008"/>
                    </a:moveTo>
                    <a:cubicBezTo>
                      <a:pt x="1628" y="2008"/>
                      <a:pt x="1619" y="2017"/>
                      <a:pt x="1619" y="2028"/>
                    </a:cubicBezTo>
                    <a:cubicBezTo>
                      <a:pt x="1619" y="2039"/>
                      <a:pt x="1628" y="2048"/>
                      <a:pt x="1639" y="2048"/>
                    </a:cubicBezTo>
                    <a:cubicBezTo>
                      <a:pt x="1650" y="2048"/>
                      <a:pt x="1659" y="2039"/>
                      <a:pt x="1659" y="2028"/>
                    </a:cubicBezTo>
                    <a:cubicBezTo>
                      <a:pt x="1659" y="2017"/>
                      <a:pt x="1650" y="2008"/>
                      <a:pt x="1639" y="2008"/>
                    </a:cubicBezTo>
                    <a:close/>
                    <a:moveTo>
                      <a:pt x="1625" y="2104"/>
                    </a:moveTo>
                    <a:cubicBezTo>
                      <a:pt x="1605" y="2104"/>
                      <a:pt x="1591" y="2118"/>
                      <a:pt x="1591" y="2138"/>
                    </a:cubicBezTo>
                    <a:cubicBezTo>
                      <a:pt x="1591" y="2158"/>
                      <a:pt x="1605" y="2172"/>
                      <a:pt x="1625" y="2172"/>
                    </a:cubicBezTo>
                    <a:cubicBezTo>
                      <a:pt x="1645" y="2172"/>
                      <a:pt x="1659" y="2158"/>
                      <a:pt x="1659" y="2138"/>
                    </a:cubicBezTo>
                    <a:cubicBezTo>
                      <a:pt x="1659" y="2121"/>
                      <a:pt x="1642" y="2104"/>
                      <a:pt x="1625" y="2104"/>
                    </a:cubicBezTo>
                    <a:close/>
                    <a:moveTo>
                      <a:pt x="1416" y="2104"/>
                    </a:moveTo>
                    <a:cubicBezTo>
                      <a:pt x="1410" y="2104"/>
                      <a:pt x="1405" y="2110"/>
                      <a:pt x="1405" y="2115"/>
                    </a:cubicBezTo>
                    <a:cubicBezTo>
                      <a:pt x="1405" y="2121"/>
                      <a:pt x="1410" y="2127"/>
                      <a:pt x="1416" y="2127"/>
                    </a:cubicBezTo>
                    <a:cubicBezTo>
                      <a:pt x="1421" y="2127"/>
                      <a:pt x="1428" y="2121"/>
                      <a:pt x="1428" y="2115"/>
                    </a:cubicBezTo>
                    <a:cubicBezTo>
                      <a:pt x="1428" y="2110"/>
                      <a:pt x="1421" y="2104"/>
                      <a:pt x="1416" y="2104"/>
                    </a:cubicBezTo>
                    <a:close/>
                    <a:moveTo>
                      <a:pt x="1303" y="1754"/>
                    </a:moveTo>
                    <a:cubicBezTo>
                      <a:pt x="1295" y="1754"/>
                      <a:pt x="1289" y="1760"/>
                      <a:pt x="1289" y="1768"/>
                    </a:cubicBezTo>
                    <a:cubicBezTo>
                      <a:pt x="1289" y="1777"/>
                      <a:pt x="1294" y="1782"/>
                      <a:pt x="1303" y="1782"/>
                    </a:cubicBezTo>
                    <a:cubicBezTo>
                      <a:pt x="1311" y="1782"/>
                      <a:pt x="1317" y="1777"/>
                      <a:pt x="1317" y="1768"/>
                    </a:cubicBezTo>
                    <a:cubicBezTo>
                      <a:pt x="1317" y="1760"/>
                      <a:pt x="1309" y="1754"/>
                      <a:pt x="1303" y="1754"/>
                    </a:cubicBezTo>
                    <a:close/>
                    <a:moveTo>
                      <a:pt x="1205" y="1401"/>
                    </a:moveTo>
                    <a:cubicBezTo>
                      <a:pt x="1205" y="1407"/>
                      <a:pt x="1210" y="1413"/>
                      <a:pt x="1216" y="1413"/>
                    </a:cubicBezTo>
                    <a:cubicBezTo>
                      <a:pt x="1222" y="1413"/>
                      <a:pt x="1227" y="1407"/>
                      <a:pt x="1227" y="1401"/>
                    </a:cubicBezTo>
                    <a:cubicBezTo>
                      <a:pt x="1227" y="1396"/>
                      <a:pt x="1222" y="1390"/>
                      <a:pt x="1216" y="1390"/>
                    </a:cubicBezTo>
                    <a:cubicBezTo>
                      <a:pt x="1207" y="1390"/>
                      <a:pt x="1205" y="1396"/>
                      <a:pt x="1205" y="1401"/>
                    </a:cubicBezTo>
                    <a:close/>
                    <a:moveTo>
                      <a:pt x="1049" y="1226"/>
                    </a:moveTo>
                    <a:cubicBezTo>
                      <a:pt x="1041" y="1226"/>
                      <a:pt x="1035" y="1232"/>
                      <a:pt x="1035" y="1240"/>
                    </a:cubicBezTo>
                    <a:cubicBezTo>
                      <a:pt x="1035" y="1249"/>
                      <a:pt x="1040" y="1255"/>
                      <a:pt x="1049" y="1255"/>
                    </a:cubicBezTo>
                    <a:cubicBezTo>
                      <a:pt x="1057" y="1255"/>
                      <a:pt x="1063" y="1249"/>
                      <a:pt x="1063" y="1240"/>
                    </a:cubicBezTo>
                    <a:cubicBezTo>
                      <a:pt x="1063" y="1232"/>
                      <a:pt x="1058" y="1226"/>
                      <a:pt x="1049" y="1226"/>
                    </a:cubicBezTo>
                    <a:close/>
                    <a:moveTo>
                      <a:pt x="1374" y="1308"/>
                    </a:moveTo>
                    <a:cubicBezTo>
                      <a:pt x="1357" y="1308"/>
                      <a:pt x="1343" y="1322"/>
                      <a:pt x="1343" y="1339"/>
                    </a:cubicBezTo>
                    <a:cubicBezTo>
                      <a:pt x="1343" y="1356"/>
                      <a:pt x="1357" y="1370"/>
                      <a:pt x="1374" y="1370"/>
                    </a:cubicBezTo>
                    <a:cubicBezTo>
                      <a:pt x="1391" y="1370"/>
                      <a:pt x="1405" y="1356"/>
                      <a:pt x="1405" y="1339"/>
                    </a:cubicBezTo>
                    <a:cubicBezTo>
                      <a:pt x="1402" y="1322"/>
                      <a:pt x="1391" y="1308"/>
                      <a:pt x="1374" y="1308"/>
                    </a:cubicBezTo>
                    <a:close/>
                    <a:moveTo>
                      <a:pt x="1137" y="1726"/>
                    </a:moveTo>
                    <a:cubicBezTo>
                      <a:pt x="1120" y="1726"/>
                      <a:pt x="1106" y="1740"/>
                      <a:pt x="1106" y="1757"/>
                    </a:cubicBezTo>
                    <a:cubicBezTo>
                      <a:pt x="1106" y="1774"/>
                      <a:pt x="1120" y="1788"/>
                      <a:pt x="1137" y="1788"/>
                    </a:cubicBezTo>
                    <a:cubicBezTo>
                      <a:pt x="1154" y="1788"/>
                      <a:pt x="1168" y="1774"/>
                      <a:pt x="1168" y="1757"/>
                    </a:cubicBezTo>
                    <a:cubicBezTo>
                      <a:pt x="1168" y="1740"/>
                      <a:pt x="1154" y="1726"/>
                      <a:pt x="1137" y="1726"/>
                    </a:cubicBezTo>
                    <a:close/>
                    <a:moveTo>
                      <a:pt x="1069" y="1864"/>
                    </a:moveTo>
                    <a:cubicBezTo>
                      <a:pt x="1063" y="1864"/>
                      <a:pt x="1058" y="1870"/>
                      <a:pt x="1058" y="1875"/>
                    </a:cubicBezTo>
                    <a:cubicBezTo>
                      <a:pt x="1058" y="1881"/>
                      <a:pt x="1063" y="1887"/>
                      <a:pt x="1069" y="1887"/>
                    </a:cubicBezTo>
                    <a:cubicBezTo>
                      <a:pt x="1075" y="1887"/>
                      <a:pt x="1080" y="1881"/>
                      <a:pt x="1080" y="1875"/>
                    </a:cubicBezTo>
                    <a:cubicBezTo>
                      <a:pt x="1080" y="1870"/>
                      <a:pt x="1075" y="1864"/>
                      <a:pt x="1069" y="1864"/>
                    </a:cubicBezTo>
                    <a:close/>
                    <a:moveTo>
                      <a:pt x="1128" y="1997"/>
                    </a:moveTo>
                    <a:cubicBezTo>
                      <a:pt x="1126" y="1997"/>
                      <a:pt x="1120" y="2000"/>
                      <a:pt x="1120" y="2005"/>
                    </a:cubicBezTo>
                    <a:cubicBezTo>
                      <a:pt x="1120" y="2008"/>
                      <a:pt x="1122" y="2014"/>
                      <a:pt x="1128" y="2014"/>
                    </a:cubicBezTo>
                    <a:cubicBezTo>
                      <a:pt x="1133" y="2014"/>
                      <a:pt x="1137" y="2011"/>
                      <a:pt x="1137" y="2005"/>
                    </a:cubicBezTo>
                    <a:cubicBezTo>
                      <a:pt x="1137" y="2000"/>
                      <a:pt x="1134" y="1997"/>
                      <a:pt x="1128" y="1997"/>
                    </a:cubicBezTo>
                    <a:close/>
                    <a:moveTo>
                      <a:pt x="1018" y="2076"/>
                    </a:moveTo>
                    <a:cubicBezTo>
                      <a:pt x="1013" y="2076"/>
                      <a:pt x="1010" y="2081"/>
                      <a:pt x="1010" y="2084"/>
                    </a:cubicBezTo>
                    <a:cubicBezTo>
                      <a:pt x="1010" y="2087"/>
                      <a:pt x="1015" y="2093"/>
                      <a:pt x="1018" y="2093"/>
                    </a:cubicBezTo>
                    <a:cubicBezTo>
                      <a:pt x="1020" y="2093"/>
                      <a:pt x="1027" y="2087"/>
                      <a:pt x="1027" y="2084"/>
                    </a:cubicBezTo>
                    <a:cubicBezTo>
                      <a:pt x="1027" y="2081"/>
                      <a:pt x="1021" y="2076"/>
                      <a:pt x="1018" y="2076"/>
                    </a:cubicBezTo>
                    <a:close/>
                    <a:moveTo>
                      <a:pt x="1162" y="2158"/>
                    </a:moveTo>
                    <a:cubicBezTo>
                      <a:pt x="1159" y="2158"/>
                      <a:pt x="1157" y="2160"/>
                      <a:pt x="1157" y="2163"/>
                    </a:cubicBezTo>
                    <a:cubicBezTo>
                      <a:pt x="1157" y="2166"/>
                      <a:pt x="1159" y="2169"/>
                      <a:pt x="1162" y="2169"/>
                    </a:cubicBezTo>
                    <a:cubicBezTo>
                      <a:pt x="1165" y="2169"/>
                      <a:pt x="1168" y="2166"/>
                      <a:pt x="1168" y="2163"/>
                    </a:cubicBezTo>
                    <a:cubicBezTo>
                      <a:pt x="1168" y="2160"/>
                      <a:pt x="1168" y="2158"/>
                      <a:pt x="1162" y="2158"/>
                    </a:cubicBezTo>
                    <a:close/>
                    <a:moveTo>
                      <a:pt x="756" y="307"/>
                    </a:moveTo>
                    <a:cubicBezTo>
                      <a:pt x="728" y="307"/>
                      <a:pt x="705" y="330"/>
                      <a:pt x="705" y="358"/>
                    </a:cubicBezTo>
                    <a:cubicBezTo>
                      <a:pt x="705" y="386"/>
                      <a:pt x="728" y="409"/>
                      <a:pt x="756" y="409"/>
                    </a:cubicBezTo>
                    <a:cubicBezTo>
                      <a:pt x="784" y="409"/>
                      <a:pt x="807" y="386"/>
                      <a:pt x="807" y="358"/>
                    </a:cubicBezTo>
                    <a:cubicBezTo>
                      <a:pt x="807" y="330"/>
                      <a:pt x="784" y="307"/>
                      <a:pt x="756" y="307"/>
                    </a:cubicBezTo>
                    <a:close/>
                    <a:moveTo>
                      <a:pt x="905" y="307"/>
                    </a:moveTo>
                    <a:cubicBezTo>
                      <a:pt x="888" y="307"/>
                      <a:pt x="874" y="321"/>
                      <a:pt x="874" y="338"/>
                    </a:cubicBezTo>
                    <a:cubicBezTo>
                      <a:pt x="874" y="354"/>
                      <a:pt x="888" y="370"/>
                      <a:pt x="905" y="370"/>
                    </a:cubicBezTo>
                    <a:cubicBezTo>
                      <a:pt x="921" y="370"/>
                      <a:pt x="936" y="354"/>
                      <a:pt x="936" y="338"/>
                    </a:cubicBezTo>
                    <a:cubicBezTo>
                      <a:pt x="936" y="321"/>
                      <a:pt x="921" y="307"/>
                      <a:pt x="905" y="307"/>
                    </a:cubicBezTo>
                    <a:close/>
                    <a:moveTo>
                      <a:pt x="993" y="449"/>
                    </a:moveTo>
                    <a:cubicBezTo>
                      <a:pt x="962" y="449"/>
                      <a:pt x="936" y="474"/>
                      <a:pt x="936" y="505"/>
                    </a:cubicBezTo>
                    <a:cubicBezTo>
                      <a:pt x="936" y="536"/>
                      <a:pt x="962" y="561"/>
                      <a:pt x="993" y="561"/>
                    </a:cubicBezTo>
                    <a:cubicBezTo>
                      <a:pt x="1024" y="561"/>
                      <a:pt x="1049" y="536"/>
                      <a:pt x="1049" y="505"/>
                    </a:cubicBezTo>
                    <a:cubicBezTo>
                      <a:pt x="1049" y="474"/>
                      <a:pt x="1024" y="449"/>
                      <a:pt x="993" y="449"/>
                    </a:cubicBezTo>
                    <a:close/>
                    <a:moveTo>
                      <a:pt x="750" y="502"/>
                    </a:moveTo>
                    <a:cubicBezTo>
                      <a:pt x="725" y="502"/>
                      <a:pt x="705" y="521"/>
                      <a:pt x="705" y="547"/>
                    </a:cubicBezTo>
                    <a:cubicBezTo>
                      <a:pt x="705" y="572"/>
                      <a:pt x="724" y="592"/>
                      <a:pt x="750" y="592"/>
                    </a:cubicBezTo>
                    <a:cubicBezTo>
                      <a:pt x="775" y="592"/>
                      <a:pt x="795" y="572"/>
                      <a:pt x="795" y="547"/>
                    </a:cubicBezTo>
                    <a:cubicBezTo>
                      <a:pt x="795" y="521"/>
                      <a:pt x="776" y="502"/>
                      <a:pt x="750" y="502"/>
                    </a:cubicBezTo>
                    <a:close/>
                    <a:moveTo>
                      <a:pt x="863" y="409"/>
                    </a:moveTo>
                    <a:cubicBezTo>
                      <a:pt x="841" y="409"/>
                      <a:pt x="821" y="428"/>
                      <a:pt x="821" y="451"/>
                    </a:cubicBezTo>
                    <a:cubicBezTo>
                      <a:pt x="821" y="473"/>
                      <a:pt x="840" y="494"/>
                      <a:pt x="863" y="494"/>
                    </a:cubicBezTo>
                    <a:cubicBezTo>
                      <a:pt x="885" y="494"/>
                      <a:pt x="905" y="474"/>
                      <a:pt x="905" y="451"/>
                    </a:cubicBezTo>
                    <a:cubicBezTo>
                      <a:pt x="905" y="426"/>
                      <a:pt x="886" y="409"/>
                      <a:pt x="863" y="409"/>
                    </a:cubicBezTo>
                    <a:close/>
                    <a:moveTo>
                      <a:pt x="883" y="629"/>
                    </a:moveTo>
                    <a:cubicBezTo>
                      <a:pt x="866" y="629"/>
                      <a:pt x="852" y="643"/>
                      <a:pt x="852" y="660"/>
                    </a:cubicBezTo>
                    <a:cubicBezTo>
                      <a:pt x="852" y="677"/>
                      <a:pt x="866" y="691"/>
                      <a:pt x="883" y="691"/>
                    </a:cubicBezTo>
                    <a:cubicBezTo>
                      <a:pt x="900" y="691"/>
                      <a:pt x="914" y="677"/>
                      <a:pt x="914" y="660"/>
                    </a:cubicBezTo>
                    <a:cubicBezTo>
                      <a:pt x="914" y="643"/>
                      <a:pt x="900" y="629"/>
                      <a:pt x="883" y="629"/>
                    </a:cubicBezTo>
                    <a:close/>
                    <a:moveTo>
                      <a:pt x="756" y="629"/>
                    </a:moveTo>
                    <a:cubicBezTo>
                      <a:pt x="747" y="629"/>
                      <a:pt x="742" y="634"/>
                      <a:pt x="742" y="643"/>
                    </a:cubicBezTo>
                    <a:cubicBezTo>
                      <a:pt x="742" y="651"/>
                      <a:pt x="747" y="657"/>
                      <a:pt x="756" y="657"/>
                    </a:cubicBezTo>
                    <a:cubicBezTo>
                      <a:pt x="764" y="657"/>
                      <a:pt x="770" y="651"/>
                      <a:pt x="770" y="643"/>
                    </a:cubicBezTo>
                    <a:cubicBezTo>
                      <a:pt x="770" y="634"/>
                      <a:pt x="762" y="629"/>
                      <a:pt x="756" y="629"/>
                    </a:cubicBezTo>
                    <a:close/>
                    <a:moveTo>
                      <a:pt x="886" y="516"/>
                    </a:moveTo>
                    <a:cubicBezTo>
                      <a:pt x="880" y="516"/>
                      <a:pt x="874" y="522"/>
                      <a:pt x="874" y="528"/>
                    </a:cubicBezTo>
                    <a:cubicBezTo>
                      <a:pt x="874" y="533"/>
                      <a:pt x="880" y="539"/>
                      <a:pt x="886" y="539"/>
                    </a:cubicBezTo>
                    <a:cubicBezTo>
                      <a:pt x="891" y="539"/>
                      <a:pt x="897" y="533"/>
                      <a:pt x="897" y="528"/>
                    </a:cubicBezTo>
                    <a:cubicBezTo>
                      <a:pt x="897" y="522"/>
                      <a:pt x="891" y="516"/>
                      <a:pt x="886" y="516"/>
                    </a:cubicBezTo>
                    <a:close/>
                    <a:moveTo>
                      <a:pt x="1744" y="282"/>
                    </a:moveTo>
                    <a:cubicBezTo>
                      <a:pt x="1715" y="282"/>
                      <a:pt x="1693" y="305"/>
                      <a:pt x="1693" y="333"/>
                    </a:cubicBezTo>
                    <a:cubicBezTo>
                      <a:pt x="1693" y="361"/>
                      <a:pt x="1715" y="384"/>
                      <a:pt x="1744" y="384"/>
                    </a:cubicBezTo>
                    <a:cubicBezTo>
                      <a:pt x="1772" y="384"/>
                      <a:pt x="1794" y="361"/>
                      <a:pt x="1794" y="333"/>
                    </a:cubicBezTo>
                    <a:cubicBezTo>
                      <a:pt x="1794" y="305"/>
                      <a:pt x="1772" y="282"/>
                      <a:pt x="1744" y="282"/>
                    </a:cubicBezTo>
                    <a:close/>
                    <a:moveTo>
                      <a:pt x="1656" y="358"/>
                    </a:moveTo>
                    <a:cubicBezTo>
                      <a:pt x="1650" y="358"/>
                      <a:pt x="1645" y="364"/>
                      <a:pt x="1645" y="370"/>
                    </a:cubicBezTo>
                    <a:cubicBezTo>
                      <a:pt x="1645" y="375"/>
                      <a:pt x="1650" y="381"/>
                      <a:pt x="1656" y="381"/>
                    </a:cubicBezTo>
                    <a:cubicBezTo>
                      <a:pt x="1662" y="381"/>
                      <a:pt x="1667" y="375"/>
                      <a:pt x="1667" y="370"/>
                    </a:cubicBezTo>
                    <a:cubicBezTo>
                      <a:pt x="1665" y="364"/>
                      <a:pt x="1662" y="358"/>
                      <a:pt x="1656" y="358"/>
                    </a:cubicBezTo>
                    <a:close/>
                    <a:moveTo>
                      <a:pt x="1724" y="11"/>
                    </a:moveTo>
                    <a:cubicBezTo>
                      <a:pt x="1690" y="11"/>
                      <a:pt x="1665" y="36"/>
                      <a:pt x="1665" y="70"/>
                    </a:cubicBezTo>
                    <a:cubicBezTo>
                      <a:pt x="1665" y="103"/>
                      <a:pt x="1690" y="130"/>
                      <a:pt x="1724" y="130"/>
                    </a:cubicBezTo>
                    <a:cubicBezTo>
                      <a:pt x="1758" y="130"/>
                      <a:pt x="1783" y="104"/>
                      <a:pt x="1783" y="70"/>
                    </a:cubicBezTo>
                    <a:cubicBezTo>
                      <a:pt x="1783" y="39"/>
                      <a:pt x="1758" y="11"/>
                      <a:pt x="1724" y="11"/>
                    </a:cubicBezTo>
                    <a:close/>
                    <a:moveTo>
                      <a:pt x="1769" y="203"/>
                    </a:moveTo>
                    <a:cubicBezTo>
                      <a:pt x="1761" y="203"/>
                      <a:pt x="1755" y="208"/>
                      <a:pt x="1755" y="217"/>
                    </a:cubicBezTo>
                    <a:cubicBezTo>
                      <a:pt x="1755" y="225"/>
                      <a:pt x="1761" y="231"/>
                      <a:pt x="1769" y="231"/>
                    </a:cubicBezTo>
                    <a:cubicBezTo>
                      <a:pt x="1777" y="231"/>
                      <a:pt x="1783" y="226"/>
                      <a:pt x="1783" y="217"/>
                    </a:cubicBezTo>
                    <a:cubicBezTo>
                      <a:pt x="1783" y="209"/>
                      <a:pt x="1777" y="203"/>
                      <a:pt x="1769" y="203"/>
                    </a:cubicBezTo>
                    <a:close/>
                    <a:moveTo>
                      <a:pt x="2237" y="288"/>
                    </a:moveTo>
                    <a:cubicBezTo>
                      <a:pt x="2237" y="319"/>
                      <a:pt x="2263" y="344"/>
                      <a:pt x="2294" y="344"/>
                    </a:cubicBezTo>
                    <a:cubicBezTo>
                      <a:pt x="2325" y="344"/>
                      <a:pt x="2350" y="319"/>
                      <a:pt x="2350" y="288"/>
                    </a:cubicBezTo>
                    <a:cubicBezTo>
                      <a:pt x="2350" y="257"/>
                      <a:pt x="2325" y="231"/>
                      <a:pt x="2294" y="231"/>
                    </a:cubicBezTo>
                    <a:cubicBezTo>
                      <a:pt x="2263" y="231"/>
                      <a:pt x="2237" y="257"/>
                      <a:pt x="2237" y="288"/>
                    </a:cubicBezTo>
                    <a:close/>
                    <a:moveTo>
                      <a:pt x="2398" y="355"/>
                    </a:moveTo>
                    <a:cubicBezTo>
                      <a:pt x="2398" y="369"/>
                      <a:pt x="2410" y="384"/>
                      <a:pt x="2427" y="384"/>
                    </a:cubicBezTo>
                    <a:cubicBezTo>
                      <a:pt x="2441" y="384"/>
                      <a:pt x="2455" y="372"/>
                      <a:pt x="2455" y="355"/>
                    </a:cubicBezTo>
                    <a:cubicBezTo>
                      <a:pt x="2455" y="341"/>
                      <a:pt x="2443" y="327"/>
                      <a:pt x="2427" y="327"/>
                    </a:cubicBezTo>
                    <a:cubicBezTo>
                      <a:pt x="2410" y="327"/>
                      <a:pt x="2398" y="340"/>
                      <a:pt x="2398" y="355"/>
                    </a:cubicBezTo>
                    <a:close/>
                    <a:moveTo>
                      <a:pt x="1879" y="25"/>
                    </a:moveTo>
                    <a:cubicBezTo>
                      <a:pt x="1856" y="25"/>
                      <a:pt x="1837" y="45"/>
                      <a:pt x="1837" y="68"/>
                    </a:cubicBezTo>
                    <a:cubicBezTo>
                      <a:pt x="1837" y="90"/>
                      <a:pt x="1856" y="110"/>
                      <a:pt x="1879" y="110"/>
                    </a:cubicBezTo>
                    <a:cubicBezTo>
                      <a:pt x="1902" y="110"/>
                      <a:pt x="1921" y="90"/>
                      <a:pt x="1921" y="68"/>
                    </a:cubicBezTo>
                    <a:cubicBezTo>
                      <a:pt x="1921" y="45"/>
                      <a:pt x="1902" y="25"/>
                      <a:pt x="1879" y="25"/>
                    </a:cubicBezTo>
                    <a:close/>
                    <a:moveTo>
                      <a:pt x="2139" y="254"/>
                    </a:moveTo>
                    <a:cubicBezTo>
                      <a:pt x="2127" y="254"/>
                      <a:pt x="2119" y="262"/>
                      <a:pt x="2119" y="274"/>
                    </a:cubicBezTo>
                    <a:cubicBezTo>
                      <a:pt x="2119" y="285"/>
                      <a:pt x="2127" y="293"/>
                      <a:pt x="2139" y="293"/>
                    </a:cubicBezTo>
                    <a:cubicBezTo>
                      <a:pt x="2150" y="293"/>
                      <a:pt x="2158" y="285"/>
                      <a:pt x="2158" y="274"/>
                    </a:cubicBezTo>
                    <a:cubicBezTo>
                      <a:pt x="2158" y="262"/>
                      <a:pt x="2150" y="254"/>
                      <a:pt x="2139" y="254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56" name="Freeform 5">
                <a:extLst>
                  <a:ext uri="{FF2B5EF4-FFF2-40B4-BE49-F238E27FC236}">
                    <a16:creationId xmlns:a16="http://schemas.microsoft.com/office/drawing/2014/main" id="{D96C34E7-AD9E-48AB-BF69-313CF92E819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34368" y="647499"/>
                <a:ext cx="849206" cy="737306"/>
              </a:xfrm>
              <a:custGeom>
                <a:avLst/>
                <a:gdLst>
                  <a:gd name="T0" fmla="*/ 832 w 2441"/>
                  <a:gd name="T1" fmla="*/ 0 h 2119"/>
                  <a:gd name="T2" fmla="*/ 1052 w 2441"/>
                  <a:gd name="T3" fmla="*/ 0 h 2119"/>
                  <a:gd name="T4" fmla="*/ 1494 w 2441"/>
                  <a:gd name="T5" fmla="*/ 192 h 2119"/>
                  <a:gd name="T6" fmla="*/ 1661 w 2441"/>
                  <a:gd name="T7" fmla="*/ 96 h 2119"/>
                  <a:gd name="T8" fmla="*/ 609 w 2441"/>
                  <a:gd name="T9" fmla="*/ 384 h 2119"/>
                  <a:gd name="T10" fmla="*/ 1052 w 2441"/>
                  <a:gd name="T11" fmla="*/ 192 h 2119"/>
                  <a:gd name="T12" fmla="*/ 1109 w 2441"/>
                  <a:gd name="T13" fmla="*/ 288 h 2119"/>
                  <a:gd name="T14" fmla="*/ 1329 w 2441"/>
                  <a:gd name="T15" fmla="*/ 286 h 2119"/>
                  <a:gd name="T16" fmla="*/ 1940 w 2441"/>
                  <a:gd name="T17" fmla="*/ 192 h 2119"/>
                  <a:gd name="T18" fmla="*/ 333 w 2441"/>
                  <a:gd name="T19" fmla="*/ 480 h 2119"/>
                  <a:gd name="T20" fmla="*/ 554 w 2441"/>
                  <a:gd name="T21" fmla="*/ 478 h 2119"/>
                  <a:gd name="T22" fmla="*/ 1162 w 2441"/>
                  <a:gd name="T23" fmla="*/ 576 h 2119"/>
                  <a:gd name="T24" fmla="*/ 1274 w 2441"/>
                  <a:gd name="T25" fmla="*/ 576 h 2119"/>
                  <a:gd name="T26" fmla="*/ 1384 w 2441"/>
                  <a:gd name="T27" fmla="*/ 384 h 2119"/>
                  <a:gd name="T28" fmla="*/ 1940 w 2441"/>
                  <a:gd name="T29" fmla="*/ 384 h 2119"/>
                  <a:gd name="T30" fmla="*/ 276 w 2441"/>
                  <a:gd name="T31" fmla="*/ 771 h 2119"/>
                  <a:gd name="T32" fmla="*/ 664 w 2441"/>
                  <a:gd name="T33" fmla="*/ 677 h 2119"/>
                  <a:gd name="T34" fmla="*/ 166 w 2441"/>
                  <a:gd name="T35" fmla="*/ 771 h 2119"/>
                  <a:gd name="T36" fmla="*/ 389 w 2441"/>
                  <a:gd name="T37" fmla="*/ 962 h 2119"/>
                  <a:gd name="T38" fmla="*/ 499 w 2441"/>
                  <a:gd name="T39" fmla="*/ 771 h 2119"/>
                  <a:gd name="T40" fmla="*/ 1274 w 2441"/>
                  <a:gd name="T41" fmla="*/ 771 h 2119"/>
                  <a:gd name="T42" fmla="*/ 1494 w 2441"/>
                  <a:gd name="T43" fmla="*/ 771 h 2119"/>
                  <a:gd name="T44" fmla="*/ 1827 w 2441"/>
                  <a:gd name="T45" fmla="*/ 771 h 2119"/>
                  <a:gd name="T46" fmla="*/ 2163 w 2441"/>
                  <a:gd name="T47" fmla="*/ 771 h 2119"/>
                  <a:gd name="T48" fmla="*/ 166 w 2441"/>
                  <a:gd name="T49" fmla="*/ 962 h 2119"/>
                  <a:gd name="T50" fmla="*/ 386 w 2441"/>
                  <a:gd name="T51" fmla="*/ 962 h 2119"/>
                  <a:gd name="T52" fmla="*/ 1165 w 2441"/>
                  <a:gd name="T53" fmla="*/ 962 h 2119"/>
                  <a:gd name="T54" fmla="*/ 1384 w 2441"/>
                  <a:gd name="T55" fmla="*/ 962 h 2119"/>
                  <a:gd name="T56" fmla="*/ 1052 w 2441"/>
                  <a:gd name="T57" fmla="*/ 962 h 2119"/>
                  <a:gd name="T58" fmla="*/ 1830 w 2441"/>
                  <a:gd name="T59" fmla="*/ 962 h 2119"/>
                  <a:gd name="T60" fmla="*/ 2050 w 2441"/>
                  <a:gd name="T61" fmla="*/ 962 h 2119"/>
                  <a:gd name="T62" fmla="*/ 2383 w 2441"/>
                  <a:gd name="T63" fmla="*/ 962 h 2119"/>
                  <a:gd name="T64" fmla="*/ 389 w 2441"/>
                  <a:gd name="T65" fmla="*/ 1156 h 2119"/>
                  <a:gd name="T66" fmla="*/ 609 w 2441"/>
                  <a:gd name="T67" fmla="*/ 1156 h 2119"/>
                  <a:gd name="T68" fmla="*/ 1494 w 2441"/>
                  <a:gd name="T69" fmla="*/ 1348 h 2119"/>
                  <a:gd name="T70" fmla="*/ 996 w 2441"/>
                  <a:gd name="T71" fmla="*/ 1252 h 2119"/>
                  <a:gd name="T72" fmla="*/ 1827 w 2441"/>
                  <a:gd name="T73" fmla="*/ 1348 h 2119"/>
                  <a:gd name="T74" fmla="*/ 2050 w 2441"/>
                  <a:gd name="T75" fmla="*/ 1156 h 2119"/>
                  <a:gd name="T76" fmla="*/ 276 w 2441"/>
                  <a:gd name="T77" fmla="*/ 1348 h 2119"/>
                  <a:gd name="T78" fmla="*/ 499 w 2441"/>
                  <a:gd name="T79" fmla="*/ 1540 h 2119"/>
                  <a:gd name="T80" fmla="*/ 609 w 2441"/>
                  <a:gd name="T81" fmla="*/ 1348 h 2119"/>
                  <a:gd name="T82" fmla="*/ 1830 w 2441"/>
                  <a:gd name="T83" fmla="*/ 1348 h 2119"/>
                  <a:gd name="T84" fmla="*/ 2050 w 2441"/>
                  <a:gd name="T85" fmla="*/ 1348 h 2119"/>
                  <a:gd name="T86" fmla="*/ 609 w 2441"/>
                  <a:gd name="T87" fmla="*/ 1732 h 2119"/>
                  <a:gd name="T88" fmla="*/ 776 w 2441"/>
                  <a:gd name="T89" fmla="*/ 1636 h 2119"/>
                  <a:gd name="T90" fmla="*/ 997 w 2441"/>
                  <a:gd name="T91" fmla="*/ 1633 h 2119"/>
                  <a:gd name="T92" fmla="*/ 1604 w 2441"/>
                  <a:gd name="T93" fmla="*/ 1732 h 2119"/>
                  <a:gd name="T94" fmla="*/ 1717 w 2441"/>
                  <a:gd name="T95" fmla="*/ 1732 h 2119"/>
                  <a:gd name="T96" fmla="*/ 2107 w 2441"/>
                  <a:gd name="T97" fmla="*/ 1636 h 2119"/>
                  <a:gd name="T98" fmla="*/ 829 w 2441"/>
                  <a:gd name="T99" fmla="*/ 1924 h 2119"/>
                  <a:gd name="T100" fmla="*/ 942 w 2441"/>
                  <a:gd name="T101" fmla="*/ 1924 h 2119"/>
                  <a:gd name="T102" fmla="*/ 1329 w 2441"/>
                  <a:gd name="T103" fmla="*/ 1830 h 2119"/>
                  <a:gd name="T104" fmla="*/ 1607 w 2441"/>
                  <a:gd name="T105" fmla="*/ 1732 h 2119"/>
                  <a:gd name="T106" fmla="*/ 1830 w 2441"/>
                  <a:gd name="T107" fmla="*/ 1924 h 2119"/>
                  <a:gd name="T108" fmla="*/ 776 w 2441"/>
                  <a:gd name="T109" fmla="*/ 2022 h 2119"/>
                  <a:gd name="T110" fmla="*/ 1162 w 2441"/>
                  <a:gd name="T111" fmla="*/ 2118 h 2119"/>
                  <a:gd name="T112" fmla="*/ 1274 w 2441"/>
                  <a:gd name="T113" fmla="*/ 2118 h 2119"/>
                  <a:gd name="T114" fmla="*/ 1384 w 2441"/>
                  <a:gd name="T115" fmla="*/ 1927 h 2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41" h="2119">
                    <a:moveTo>
                      <a:pt x="776" y="96"/>
                    </a:moveTo>
                    <a:lnTo>
                      <a:pt x="719" y="192"/>
                    </a:lnTo>
                    <a:lnTo>
                      <a:pt x="609" y="192"/>
                    </a:lnTo>
                    <a:lnTo>
                      <a:pt x="553" y="96"/>
                    </a:lnTo>
                    <a:lnTo>
                      <a:pt x="609" y="0"/>
                    </a:lnTo>
                    <a:lnTo>
                      <a:pt x="719" y="0"/>
                    </a:lnTo>
                    <a:lnTo>
                      <a:pt x="776" y="96"/>
                    </a:lnTo>
                    <a:close/>
                    <a:moveTo>
                      <a:pt x="942" y="0"/>
                    </a:moveTo>
                    <a:lnTo>
                      <a:pt x="832" y="0"/>
                    </a:lnTo>
                    <a:lnTo>
                      <a:pt x="776" y="96"/>
                    </a:lnTo>
                    <a:lnTo>
                      <a:pt x="832" y="192"/>
                    </a:lnTo>
                    <a:lnTo>
                      <a:pt x="942" y="192"/>
                    </a:lnTo>
                    <a:lnTo>
                      <a:pt x="997" y="99"/>
                    </a:lnTo>
                    <a:lnTo>
                      <a:pt x="1052" y="192"/>
                    </a:lnTo>
                    <a:lnTo>
                      <a:pt x="1162" y="192"/>
                    </a:lnTo>
                    <a:lnTo>
                      <a:pt x="1219" y="96"/>
                    </a:lnTo>
                    <a:lnTo>
                      <a:pt x="1162" y="0"/>
                    </a:lnTo>
                    <a:lnTo>
                      <a:pt x="1052" y="0"/>
                    </a:lnTo>
                    <a:lnTo>
                      <a:pt x="997" y="94"/>
                    </a:lnTo>
                    <a:lnTo>
                      <a:pt x="942" y="0"/>
                    </a:lnTo>
                    <a:close/>
                    <a:moveTo>
                      <a:pt x="1384" y="0"/>
                    </a:moveTo>
                    <a:lnTo>
                      <a:pt x="1274" y="0"/>
                    </a:lnTo>
                    <a:lnTo>
                      <a:pt x="1219" y="96"/>
                    </a:lnTo>
                    <a:lnTo>
                      <a:pt x="1274" y="192"/>
                    </a:lnTo>
                    <a:lnTo>
                      <a:pt x="1384" y="192"/>
                    </a:lnTo>
                    <a:lnTo>
                      <a:pt x="1439" y="99"/>
                    </a:lnTo>
                    <a:lnTo>
                      <a:pt x="1494" y="192"/>
                    </a:lnTo>
                    <a:lnTo>
                      <a:pt x="1604" y="192"/>
                    </a:lnTo>
                    <a:lnTo>
                      <a:pt x="1661" y="96"/>
                    </a:lnTo>
                    <a:lnTo>
                      <a:pt x="1607" y="0"/>
                    </a:lnTo>
                    <a:lnTo>
                      <a:pt x="1494" y="0"/>
                    </a:lnTo>
                    <a:lnTo>
                      <a:pt x="1439" y="94"/>
                    </a:lnTo>
                    <a:lnTo>
                      <a:pt x="1384" y="0"/>
                    </a:lnTo>
                    <a:close/>
                    <a:moveTo>
                      <a:pt x="1827" y="0"/>
                    </a:moveTo>
                    <a:lnTo>
                      <a:pt x="1717" y="0"/>
                    </a:lnTo>
                    <a:lnTo>
                      <a:pt x="1661" y="96"/>
                    </a:lnTo>
                    <a:lnTo>
                      <a:pt x="1717" y="192"/>
                    </a:lnTo>
                    <a:lnTo>
                      <a:pt x="1827" y="192"/>
                    </a:lnTo>
                    <a:lnTo>
                      <a:pt x="1884" y="96"/>
                    </a:lnTo>
                    <a:lnTo>
                      <a:pt x="1827" y="0"/>
                    </a:lnTo>
                    <a:close/>
                    <a:moveTo>
                      <a:pt x="609" y="192"/>
                    </a:moveTo>
                    <a:lnTo>
                      <a:pt x="499" y="192"/>
                    </a:lnTo>
                    <a:lnTo>
                      <a:pt x="443" y="288"/>
                    </a:lnTo>
                    <a:lnTo>
                      <a:pt x="499" y="384"/>
                    </a:lnTo>
                    <a:lnTo>
                      <a:pt x="609" y="384"/>
                    </a:lnTo>
                    <a:lnTo>
                      <a:pt x="664" y="290"/>
                    </a:lnTo>
                    <a:lnTo>
                      <a:pt x="719" y="384"/>
                    </a:lnTo>
                    <a:lnTo>
                      <a:pt x="829" y="384"/>
                    </a:lnTo>
                    <a:lnTo>
                      <a:pt x="886" y="288"/>
                    </a:lnTo>
                    <a:lnTo>
                      <a:pt x="829" y="192"/>
                    </a:lnTo>
                    <a:lnTo>
                      <a:pt x="719" y="192"/>
                    </a:lnTo>
                    <a:lnTo>
                      <a:pt x="664" y="286"/>
                    </a:lnTo>
                    <a:lnTo>
                      <a:pt x="609" y="192"/>
                    </a:lnTo>
                    <a:close/>
                    <a:moveTo>
                      <a:pt x="1052" y="192"/>
                    </a:moveTo>
                    <a:lnTo>
                      <a:pt x="942" y="192"/>
                    </a:lnTo>
                    <a:lnTo>
                      <a:pt x="886" y="288"/>
                    </a:lnTo>
                    <a:lnTo>
                      <a:pt x="942" y="384"/>
                    </a:lnTo>
                    <a:lnTo>
                      <a:pt x="1052" y="384"/>
                    </a:lnTo>
                    <a:lnTo>
                      <a:pt x="1109" y="288"/>
                    </a:lnTo>
                    <a:lnTo>
                      <a:pt x="1052" y="192"/>
                    </a:lnTo>
                    <a:close/>
                    <a:moveTo>
                      <a:pt x="1274" y="192"/>
                    </a:moveTo>
                    <a:lnTo>
                      <a:pt x="1165" y="192"/>
                    </a:lnTo>
                    <a:lnTo>
                      <a:pt x="1109" y="288"/>
                    </a:lnTo>
                    <a:lnTo>
                      <a:pt x="1165" y="384"/>
                    </a:lnTo>
                    <a:lnTo>
                      <a:pt x="1274" y="384"/>
                    </a:lnTo>
                    <a:lnTo>
                      <a:pt x="1329" y="290"/>
                    </a:lnTo>
                    <a:lnTo>
                      <a:pt x="1384" y="384"/>
                    </a:lnTo>
                    <a:lnTo>
                      <a:pt x="1494" y="384"/>
                    </a:lnTo>
                    <a:lnTo>
                      <a:pt x="1551" y="288"/>
                    </a:lnTo>
                    <a:lnTo>
                      <a:pt x="1494" y="192"/>
                    </a:lnTo>
                    <a:lnTo>
                      <a:pt x="1384" y="192"/>
                    </a:lnTo>
                    <a:lnTo>
                      <a:pt x="1329" y="286"/>
                    </a:lnTo>
                    <a:lnTo>
                      <a:pt x="1274" y="192"/>
                    </a:lnTo>
                    <a:close/>
                    <a:moveTo>
                      <a:pt x="1717" y="192"/>
                    </a:moveTo>
                    <a:lnTo>
                      <a:pt x="1607" y="192"/>
                    </a:lnTo>
                    <a:lnTo>
                      <a:pt x="1551" y="288"/>
                    </a:lnTo>
                    <a:lnTo>
                      <a:pt x="1607" y="384"/>
                    </a:lnTo>
                    <a:lnTo>
                      <a:pt x="1717" y="384"/>
                    </a:lnTo>
                    <a:lnTo>
                      <a:pt x="1774" y="288"/>
                    </a:lnTo>
                    <a:lnTo>
                      <a:pt x="1717" y="192"/>
                    </a:lnTo>
                    <a:close/>
                    <a:moveTo>
                      <a:pt x="1940" y="192"/>
                    </a:moveTo>
                    <a:lnTo>
                      <a:pt x="1830" y="192"/>
                    </a:lnTo>
                    <a:lnTo>
                      <a:pt x="1774" y="288"/>
                    </a:lnTo>
                    <a:lnTo>
                      <a:pt x="1830" y="384"/>
                    </a:lnTo>
                    <a:lnTo>
                      <a:pt x="1940" y="384"/>
                    </a:lnTo>
                    <a:lnTo>
                      <a:pt x="1997" y="288"/>
                    </a:lnTo>
                    <a:lnTo>
                      <a:pt x="1940" y="192"/>
                    </a:lnTo>
                    <a:close/>
                    <a:moveTo>
                      <a:pt x="499" y="384"/>
                    </a:moveTo>
                    <a:lnTo>
                      <a:pt x="389" y="384"/>
                    </a:lnTo>
                    <a:lnTo>
                      <a:pt x="333" y="480"/>
                    </a:lnTo>
                    <a:lnTo>
                      <a:pt x="389" y="576"/>
                    </a:lnTo>
                    <a:lnTo>
                      <a:pt x="499" y="576"/>
                    </a:lnTo>
                    <a:lnTo>
                      <a:pt x="554" y="482"/>
                    </a:lnTo>
                    <a:lnTo>
                      <a:pt x="609" y="576"/>
                    </a:lnTo>
                    <a:lnTo>
                      <a:pt x="719" y="576"/>
                    </a:lnTo>
                    <a:lnTo>
                      <a:pt x="776" y="480"/>
                    </a:lnTo>
                    <a:lnTo>
                      <a:pt x="719" y="384"/>
                    </a:lnTo>
                    <a:lnTo>
                      <a:pt x="609" y="384"/>
                    </a:lnTo>
                    <a:lnTo>
                      <a:pt x="554" y="478"/>
                    </a:lnTo>
                    <a:lnTo>
                      <a:pt x="499" y="384"/>
                    </a:lnTo>
                    <a:close/>
                    <a:moveTo>
                      <a:pt x="942" y="384"/>
                    </a:moveTo>
                    <a:lnTo>
                      <a:pt x="832" y="384"/>
                    </a:lnTo>
                    <a:lnTo>
                      <a:pt x="776" y="480"/>
                    </a:lnTo>
                    <a:lnTo>
                      <a:pt x="832" y="576"/>
                    </a:lnTo>
                    <a:lnTo>
                      <a:pt x="942" y="576"/>
                    </a:lnTo>
                    <a:lnTo>
                      <a:pt x="997" y="482"/>
                    </a:lnTo>
                    <a:lnTo>
                      <a:pt x="1052" y="576"/>
                    </a:lnTo>
                    <a:lnTo>
                      <a:pt x="1162" y="576"/>
                    </a:lnTo>
                    <a:lnTo>
                      <a:pt x="1219" y="480"/>
                    </a:lnTo>
                    <a:lnTo>
                      <a:pt x="1162" y="384"/>
                    </a:lnTo>
                    <a:lnTo>
                      <a:pt x="1052" y="384"/>
                    </a:lnTo>
                    <a:lnTo>
                      <a:pt x="997" y="478"/>
                    </a:lnTo>
                    <a:lnTo>
                      <a:pt x="942" y="384"/>
                    </a:lnTo>
                    <a:close/>
                    <a:moveTo>
                      <a:pt x="1384" y="384"/>
                    </a:moveTo>
                    <a:lnTo>
                      <a:pt x="1274" y="384"/>
                    </a:lnTo>
                    <a:lnTo>
                      <a:pt x="1219" y="480"/>
                    </a:lnTo>
                    <a:lnTo>
                      <a:pt x="1274" y="576"/>
                    </a:lnTo>
                    <a:lnTo>
                      <a:pt x="1384" y="576"/>
                    </a:lnTo>
                    <a:lnTo>
                      <a:pt x="1439" y="482"/>
                    </a:lnTo>
                    <a:lnTo>
                      <a:pt x="1494" y="576"/>
                    </a:lnTo>
                    <a:lnTo>
                      <a:pt x="1604" y="576"/>
                    </a:lnTo>
                    <a:lnTo>
                      <a:pt x="1661" y="480"/>
                    </a:lnTo>
                    <a:lnTo>
                      <a:pt x="1607" y="384"/>
                    </a:lnTo>
                    <a:lnTo>
                      <a:pt x="1494" y="384"/>
                    </a:lnTo>
                    <a:lnTo>
                      <a:pt x="1439" y="478"/>
                    </a:lnTo>
                    <a:lnTo>
                      <a:pt x="1384" y="384"/>
                    </a:lnTo>
                    <a:close/>
                    <a:moveTo>
                      <a:pt x="1827" y="384"/>
                    </a:moveTo>
                    <a:lnTo>
                      <a:pt x="1717" y="384"/>
                    </a:lnTo>
                    <a:lnTo>
                      <a:pt x="1661" y="480"/>
                    </a:lnTo>
                    <a:lnTo>
                      <a:pt x="1717" y="576"/>
                    </a:lnTo>
                    <a:lnTo>
                      <a:pt x="1827" y="576"/>
                    </a:lnTo>
                    <a:lnTo>
                      <a:pt x="1884" y="480"/>
                    </a:lnTo>
                    <a:lnTo>
                      <a:pt x="1827" y="384"/>
                    </a:lnTo>
                    <a:close/>
                    <a:moveTo>
                      <a:pt x="2050" y="384"/>
                    </a:moveTo>
                    <a:lnTo>
                      <a:pt x="1940" y="384"/>
                    </a:lnTo>
                    <a:lnTo>
                      <a:pt x="1884" y="480"/>
                    </a:lnTo>
                    <a:lnTo>
                      <a:pt x="1940" y="576"/>
                    </a:lnTo>
                    <a:lnTo>
                      <a:pt x="2050" y="576"/>
                    </a:lnTo>
                    <a:lnTo>
                      <a:pt x="2107" y="480"/>
                    </a:lnTo>
                    <a:lnTo>
                      <a:pt x="2050" y="384"/>
                    </a:lnTo>
                    <a:close/>
                    <a:moveTo>
                      <a:pt x="386" y="579"/>
                    </a:moveTo>
                    <a:lnTo>
                      <a:pt x="276" y="579"/>
                    </a:lnTo>
                    <a:lnTo>
                      <a:pt x="220" y="675"/>
                    </a:lnTo>
                    <a:lnTo>
                      <a:pt x="276" y="771"/>
                    </a:lnTo>
                    <a:lnTo>
                      <a:pt x="386" y="771"/>
                    </a:lnTo>
                    <a:lnTo>
                      <a:pt x="443" y="675"/>
                    </a:lnTo>
                    <a:lnTo>
                      <a:pt x="386" y="579"/>
                    </a:lnTo>
                    <a:close/>
                    <a:moveTo>
                      <a:pt x="609" y="579"/>
                    </a:moveTo>
                    <a:lnTo>
                      <a:pt x="499" y="579"/>
                    </a:lnTo>
                    <a:lnTo>
                      <a:pt x="443" y="675"/>
                    </a:lnTo>
                    <a:lnTo>
                      <a:pt x="499" y="771"/>
                    </a:lnTo>
                    <a:lnTo>
                      <a:pt x="609" y="771"/>
                    </a:lnTo>
                    <a:lnTo>
                      <a:pt x="664" y="677"/>
                    </a:lnTo>
                    <a:lnTo>
                      <a:pt x="719" y="771"/>
                    </a:lnTo>
                    <a:lnTo>
                      <a:pt x="829" y="771"/>
                    </a:lnTo>
                    <a:lnTo>
                      <a:pt x="886" y="675"/>
                    </a:lnTo>
                    <a:lnTo>
                      <a:pt x="829" y="579"/>
                    </a:lnTo>
                    <a:lnTo>
                      <a:pt x="719" y="579"/>
                    </a:lnTo>
                    <a:lnTo>
                      <a:pt x="664" y="672"/>
                    </a:lnTo>
                    <a:lnTo>
                      <a:pt x="609" y="579"/>
                    </a:lnTo>
                    <a:close/>
                    <a:moveTo>
                      <a:pt x="276" y="771"/>
                    </a:moveTo>
                    <a:lnTo>
                      <a:pt x="166" y="771"/>
                    </a:lnTo>
                    <a:lnTo>
                      <a:pt x="110" y="867"/>
                    </a:lnTo>
                    <a:lnTo>
                      <a:pt x="166" y="962"/>
                    </a:lnTo>
                    <a:lnTo>
                      <a:pt x="276" y="962"/>
                    </a:lnTo>
                    <a:lnTo>
                      <a:pt x="333" y="867"/>
                    </a:lnTo>
                    <a:lnTo>
                      <a:pt x="276" y="771"/>
                    </a:lnTo>
                    <a:close/>
                    <a:moveTo>
                      <a:pt x="499" y="771"/>
                    </a:moveTo>
                    <a:lnTo>
                      <a:pt x="389" y="771"/>
                    </a:lnTo>
                    <a:lnTo>
                      <a:pt x="333" y="867"/>
                    </a:lnTo>
                    <a:lnTo>
                      <a:pt x="389" y="962"/>
                    </a:lnTo>
                    <a:lnTo>
                      <a:pt x="499" y="962"/>
                    </a:lnTo>
                    <a:lnTo>
                      <a:pt x="554" y="869"/>
                    </a:lnTo>
                    <a:lnTo>
                      <a:pt x="609" y="962"/>
                    </a:lnTo>
                    <a:lnTo>
                      <a:pt x="719" y="962"/>
                    </a:lnTo>
                    <a:lnTo>
                      <a:pt x="776" y="867"/>
                    </a:lnTo>
                    <a:lnTo>
                      <a:pt x="719" y="771"/>
                    </a:lnTo>
                    <a:lnTo>
                      <a:pt x="609" y="771"/>
                    </a:lnTo>
                    <a:lnTo>
                      <a:pt x="554" y="864"/>
                    </a:lnTo>
                    <a:lnTo>
                      <a:pt x="499" y="771"/>
                    </a:lnTo>
                    <a:close/>
                    <a:moveTo>
                      <a:pt x="1162" y="771"/>
                    </a:moveTo>
                    <a:lnTo>
                      <a:pt x="1052" y="771"/>
                    </a:lnTo>
                    <a:lnTo>
                      <a:pt x="996" y="867"/>
                    </a:lnTo>
                    <a:lnTo>
                      <a:pt x="1052" y="962"/>
                    </a:lnTo>
                    <a:lnTo>
                      <a:pt x="1162" y="962"/>
                    </a:lnTo>
                    <a:lnTo>
                      <a:pt x="1219" y="867"/>
                    </a:lnTo>
                    <a:lnTo>
                      <a:pt x="1162" y="771"/>
                    </a:lnTo>
                    <a:close/>
                    <a:moveTo>
                      <a:pt x="1384" y="771"/>
                    </a:moveTo>
                    <a:lnTo>
                      <a:pt x="1274" y="771"/>
                    </a:lnTo>
                    <a:lnTo>
                      <a:pt x="1219" y="867"/>
                    </a:lnTo>
                    <a:lnTo>
                      <a:pt x="1274" y="962"/>
                    </a:lnTo>
                    <a:lnTo>
                      <a:pt x="1384" y="962"/>
                    </a:lnTo>
                    <a:lnTo>
                      <a:pt x="1439" y="869"/>
                    </a:lnTo>
                    <a:lnTo>
                      <a:pt x="1494" y="962"/>
                    </a:lnTo>
                    <a:lnTo>
                      <a:pt x="1604" y="962"/>
                    </a:lnTo>
                    <a:lnTo>
                      <a:pt x="1661" y="867"/>
                    </a:lnTo>
                    <a:lnTo>
                      <a:pt x="1607" y="771"/>
                    </a:lnTo>
                    <a:lnTo>
                      <a:pt x="1494" y="771"/>
                    </a:lnTo>
                    <a:lnTo>
                      <a:pt x="1439" y="864"/>
                    </a:lnTo>
                    <a:lnTo>
                      <a:pt x="1384" y="771"/>
                    </a:lnTo>
                    <a:close/>
                    <a:moveTo>
                      <a:pt x="1827" y="771"/>
                    </a:moveTo>
                    <a:lnTo>
                      <a:pt x="1717" y="771"/>
                    </a:lnTo>
                    <a:lnTo>
                      <a:pt x="1661" y="867"/>
                    </a:lnTo>
                    <a:lnTo>
                      <a:pt x="1717" y="962"/>
                    </a:lnTo>
                    <a:lnTo>
                      <a:pt x="1827" y="962"/>
                    </a:lnTo>
                    <a:lnTo>
                      <a:pt x="1884" y="867"/>
                    </a:lnTo>
                    <a:lnTo>
                      <a:pt x="1827" y="771"/>
                    </a:lnTo>
                    <a:close/>
                    <a:moveTo>
                      <a:pt x="2050" y="771"/>
                    </a:moveTo>
                    <a:lnTo>
                      <a:pt x="1940" y="771"/>
                    </a:lnTo>
                    <a:lnTo>
                      <a:pt x="1884" y="867"/>
                    </a:lnTo>
                    <a:lnTo>
                      <a:pt x="1940" y="962"/>
                    </a:lnTo>
                    <a:lnTo>
                      <a:pt x="2050" y="962"/>
                    </a:lnTo>
                    <a:lnTo>
                      <a:pt x="2107" y="867"/>
                    </a:lnTo>
                    <a:lnTo>
                      <a:pt x="2050" y="771"/>
                    </a:lnTo>
                    <a:close/>
                    <a:moveTo>
                      <a:pt x="2273" y="771"/>
                    </a:moveTo>
                    <a:lnTo>
                      <a:pt x="2163" y="771"/>
                    </a:lnTo>
                    <a:lnTo>
                      <a:pt x="2107" y="867"/>
                    </a:lnTo>
                    <a:lnTo>
                      <a:pt x="2163" y="962"/>
                    </a:lnTo>
                    <a:lnTo>
                      <a:pt x="2273" y="962"/>
                    </a:lnTo>
                    <a:lnTo>
                      <a:pt x="2330" y="867"/>
                    </a:lnTo>
                    <a:lnTo>
                      <a:pt x="2273" y="771"/>
                    </a:lnTo>
                    <a:close/>
                    <a:moveTo>
                      <a:pt x="386" y="962"/>
                    </a:moveTo>
                    <a:lnTo>
                      <a:pt x="276" y="962"/>
                    </a:lnTo>
                    <a:lnTo>
                      <a:pt x="221" y="1056"/>
                    </a:lnTo>
                    <a:lnTo>
                      <a:pt x="166" y="962"/>
                    </a:lnTo>
                    <a:lnTo>
                      <a:pt x="56" y="962"/>
                    </a:lnTo>
                    <a:lnTo>
                      <a:pt x="0" y="1058"/>
                    </a:lnTo>
                    <a:lnTo>
                      <a:pt x="56" y="1153"/>
                    </a:lnTo>
                    <a:lnTo>
                      <a:pt x="166" y="1153"/>
                    </a:lnTo>
                    <a:lnTo>
                      <a:pt x="221" y="1061"/>
                    </a:lnTo>
                    <a:lnTo>
                      <a:pt x="276" y="1153"/>
                    </a:lnTo>
                    <a:lnTo>
                      <a:pt x="386" y="1153"/>
                    </a:lnTo>
                    <a:lnTo>
                      <a:pt x="443" y="1058"/>
                    </a:lnTo>
                    <a:lnTo>
                      <a:pt x="386" y="962"/>
                    </a:lnTo>
                    <a:close/>
                    <a:moveTo>
                      <a:pt x="609" y="962"/>
                    </a:moveTo>
                    <a:lnTo>
                      <a:pt x="499" y="962"/>
                    </a:lnTo>
                    <a:lnTo>
                      <a:pt x="443" y="1058"/>
                    </a:lnTo>
                    <a:lnTo>
                      <a:pt x="499" y="1153"/>
                    </a:lnTo>
                    <a:lnTo>
                      <a:pt x="609" y="1153"/>
                    </a:lnTo>
                    <a:lnTo>
                      <a:pt x="666" y="1058"/>
                    </a:lnTo>
                    <a:lnTo>
                      <a:pt x="609" y="962"/>
                    </a:lnTo>
                    <a:close/>
                    <a:moveTo>
                      <a:pt x="1274" y="962"/>
                    </a:moveTo>
                    <a:lnTo>
                      <a:pt x="1165" y="962"/>
                    </a:lnTo>
                    <a:lnTo>
                      <a:pt x="1109" y="1058"/>
                    </a:lnTo>
                    <a:lnTo>
                      <a:pt x="1165" y="1153"/>
                    </a:lnTo>
                    <a:lnTo>
                      <a:pt x="1274" y="1153"/>
                    </a:lnTo>
                    <a:lnTo>
                      <a:pt x="1329" y="1061"/>
                    </a:lnTo>
                    <a:lnTo>
                      <a:pt x="1384" y="1153"/>
                    </a:lnTo>
                    <a:lnTo>
                      <a:pt x="1494" y="1153"/>
                    </a:lnTo>
                    <a:lnTo>
                      <a:pt x="1551" y="1058"/>
                    </a:lnTo>
                    <a:lnTo>
                      <a:pt x="1494" y="962"/>
                    </a:lnTo>
                    <a:lnTo>
                      <a:pt x="1384" y="962"/>
                    </a:lnTo>
                    <a:lnTo>
                      <a:pt x="1329" y="1056"/>
                    </a:lnTo>
                    <a:lnTo>
                      <a:pt x="1274" y="962"/>
                    </a:lnTo>
                    <a:close/>
                    <a:moveTo>
                      <a:pt x="1052" y="962"/>
                    </a:moveTo>
                    <a:lnTo>
                      <a:pt x="942" y="962"/>
                    </a:lnTo>
                    <a:lnTo>
                      <a:pt x="886" y="1058"/>
                    </a:lnTo>
                    <a:lnTo>
                      <a:pt x="942" y="1153"/>
                    </a:lnTo>
                    <a:lnTo>
                      <a:pt x="1052" y="1153"/>
                    </a:lnTo>
                    <a:lnTo>
                      <a:pt x="1109" y="1058"/>
                    </a:lnTo>
                    <a:lnTo>
                      <a:pt x="1052" y="962"/>
                    </a:lnTo>
                    <a:close/>
                    <a:moveTo>
                      <a:pt x="1717" y="962"/>
                    </a:moveTo>
                    <a:lnTo>
                      <a:pt x="1607" y="962"/>
                    </a:lnTo>
                    <a:lnTo>
                      <a:pt x="1551" y="1058"/>
                    </a:lnTo>
                    <a:lnTo>
                      <a:pt x="1607" y="1153"/>
                    </a:lnTo>
                    <a:lnTo>
                      <a:pt x="1717" y="1153"/>
                    </a:lnTo>
                    <a:lnTo>
                      <a:pt x="1774" y="1058"/>
                    </a:lnTo>
                    <a:lnTo>
                      <a:pt x="1717" y="962"/>
                    </a:lnTo>
                    <a:close/>
                    <a:moveTo>
                      <a:pt x="1940" y="962"/>
                    </a:moveTo>
                    <a:lnTo>
                      <a:pt x="1830" y="962"/>
                    </a:lnTo>
                    <a:lnTo>
                      <a:pt x="1774" y="1058"/>
                    </a:lnTo>
                    <a:lnTo>
                      <a:pt x="1830" y="1153"/>
                    </a:lnTo>
                    <a:lnTo>
                      <a:pt x="1940" y="1153"/>
                    </a:lnTo>
                    <a:lnTo>
                      <a:pt x="1995" y="1061"/>
                    </a:lnTo>
                    <a:lnTo>
                      <a:pt x="2050" y="1153"/>
                    </a:lnTo>
                    <a:lnTo>
                      <a:pt x="2160" y="1153"/>
                    </a:lnTo>
                    <a:lnTo>
                      <a:pt x="2217" y="1058"/>
                    </a:lnTo>
                    <a:lnTo>
                      <a:pt x="2160" y="962"/>
                    </a:lnTo>
                    <a:lnTo>
                      <a:pt x="2050" y="962"/>
                    </a:lnTo>
                    <a:lnTo>
                      <a:pt x="1995" y="1056"/>
                    </a:lnTo>
                    <a:lnTo>
                      <a:pt x="1940" y="962"/>
                    </a:lnTo>
                    <a:close/>
                    <a:moveTo>
                      <a:pt x="2383" y="962"/>
                    </a:moveTo>
                    <a:lnTo>
                      <a:pt x="2273" y="962"/>
                    </a:lnTo>
                    <a:lnTo>
                      <a:pt x="2217" y="1058"/>
                    </a:lnTo>
                    <a:lnTo>
                      <a:pt x="2273" y="1153"/>
                    </a:lnTo>
                    <a:lnTo>
                      <a:pt x="2383" y="1153"/>
                    </a:lnTo>
                    <a:lnTo>
                      <a:pt x="2440" y="1058"/>
                    </a:lnTo>
                    <a:lnTo>
                      <a:pt x="2383" y="962"/>
                    </a:lnTo>
                    <a:close/>
                    <a:moveTo>
                      <a:pt x="276" y="1156"/>
                    </a:moveTo>
                    <a:lnTo>
                      <a:pt x="166" y="1156"/>
                    </a:lnTo>
                    <a:lnTo>
                      <a:pt x="110" y="1252"/>
                    </a:lnTo>
                    <a:lnTo>
                      <a:pt x="166" y="1348"/>
                    </a:lnTo>
                    <a:lnTo>
                      <a:pt x="276" y="1348"/>
                    </a:lnTo>
                    <a:lnTo>
                      <a:pt x="333" y="1252"/>
                    </a:lnTo>
                    <a:lnTo>
                      <a:pt x="276" y="1156"/>
                    </a:lnTo>
                    <a:close/>
                    <a:moveTo>
                      <a:pt x="499" y="1156"/>
                    </a:moveTo>
                    <a:lnTo>
                      <a:pt x="389" y="1156"/>
                    </a:lnTo>
                    <a:lnTo>
                      <a:pt x="333" y="1252"/>
                    </a:lnTo>
                    <a:lnTo>
                      <a:pt x="389" y="1348"/>
                    </a:lnTo>
                    <a:lnTo>
                      <a:pt x="499" y="1348"/>
                    </a:lnTo>
                    <a:lnTo>
                      <a:pt x="554" y="1254"/>
                    </a:lnTo>
                    <a:lnTo>
                      <a:pt x="609" y="1348"/>
                    </a:lnTo>
                    <a:lnTo>
                      <a:pt x="719" y="1348"/>
                    </a:lnTo>
                    <a:lnTo>
                      <a:pt x="776" y="1252"/>
                    </a:lnTo>
                    <a:lnTo>
                      <a:pt x="719" y="1156"/>
                    </a:lnTo>
                    <a:lnTo>
                      <a:pt x="609" y="1156"/>
                    </a:lnTo>
                    <a:lnTo>
                      <a:pt x="554" y="1250"/>
                    </a:lnTo>
                    <a:lnTo>
                      <a:pt x="499" y="1156"/>
                    </a:lnTo>
                    <a:close/>
                    <a:moveTo>
                      <a:pt x="1384" y="1156"/>
                    </a:moveTo>
                    <a:lnTo>
                      <a:pt x="1274" y="1156"/>
                    </a:lnTo>
                    <a:lnTo>
                      <a:pt x="1219" y="1252"/>
                    </a:lnTo>
                    <a:lnTo>
                      <a:pt x="1274" y="1348"/>
                    </a:lnTo>
                    <a:lnTo>
                      <a:pt x="1384" y="1348"/>
                    </a:lnTo>
                    <a:lnTo>
                      <a:pt x="1439" y="1254"/>
                    </a:lnTo>
                    <a:lnTo>
                      <a:pt x="1494" y="1348"/>
                    </a:lnTo>
                    <a:lnTo>
                      <a:pt x="1604" y="1348"/>
                    </a:lnTo>
                    <a:lnTo>
                      <a:pt x="1661" y="1252"/>
                    </a:lnTo>
                    <a:lnTo>
                      <a:pt x="1607" y="1156"/>
                    </a:lnTo>
                    <a:lnTo>
                      <a:pt x="1494" y="1156"/>
                    </a:lnTo>
                    <a:lnTo>
                      <a:pt x="1439" y="1250"/>
                    </a:lnTo>
                    <a:lnTo>
                      <a:pt x="1384" y="1156"/>
                    </a:lnTo>
                    <a:close/>
                    <a:moveTo>
                      <a:pt x="1162" y="1156"/>
                    </a:moveTo>
                    <a:lnTo>
                      <a:pt x="1052" y="1156"/>
                    </a:lnTo>
                    <a:lnTo>
                      <a:pt x="996" y="1252"/>
                    </a:lnTo>
                    <a:lnTo>
                      <a:pt x="1052" y="1348"/>
                    </a:lnTo>
                    <a:lnTo>
                      <a:pt x="1162" y="1348"/>
                    </a:lnTo>
                    <a:lnTo>
                      <a:pt x="1219" y="1252"/>
                    </a:lnTo>
                    <a:lnTo>
                      <a:pt x="1162" y="1156"/>
                    </a:lnTo>
                    <a:close/>
                    <a:moveTo>
                      <a:pt x="1827" y="1156"/>
                    </a:moveTo>
                    <a:lnTo>
                      <a:pt x="1717" y="1156"/>
                    </a:lnTo>
                    <a:lnTo>
                      <a:pt x="1661" y="1252"/>
                    </a:lnTo>
                    <a:lnTo>
                      <a:pt x="1717" y="1348"/>
                    </a:lnTo>
                    <a:lnTo>
                      <a:pt x="1827" y="1348"/>
                    </a:lnTo>
                    <a:lnTo>
                      <a:pt x="1884" y="1252"/>
                    </a:lnTo>
                    <a:lnTo>
                      <a:pt x="1827" y="1156"/>
                    </a:lnTo>
                    <a:close/>
                    <a:moveTo>
                      <a:pt x="2050" y="1156"/>
                    </a:moveTo>
                    <a:lnTo>
                      <a:pt x="1940" y="1156"/>
                    </a:lnTo>
                    <a:lnTo>
                      <a:pt x="1884" y="1252"/>
                    </a:lnTo>
                    <a:lnTo>
                      <a:pt x="1940" y="1348"/>
                    </a:lnTo>
                    <a:lnTo>
                      <a:pt x="2050" y="1348"/>
                    </a:lnTo>
                    <a:lnTo>
                      <a:pt x="2107" y="1252"/>
                    </a:lnTo>
                    <a:lnTo>
                      <a:pt x="2050" y="1156"/>
                    </a:lnTo>
                    <a:close/>
                    <a:moveTo>
                      <a:pt x="2273" y="1156"/>
                    </a:moveTo>
                    <a:lnTo>
                      <a:pt x="2163" y="1156"/>
                    </a:lnTo>
                    <a:lnTo>
                      <a:pt x="2107" y="1252"/>
                    </a:lnTo>
                    <a:lnTo>
                      <a:pt x="2163" y="1348"/>
                    </a:lnTo>
                    <a:lnTo>
                      <a:pt x="2273" y="1348"/>
                    </a:lnTo>
                    <a:lnTo>
                      <a:pt x="2330" y="1252"/>
                    </a:lnTo>
                    <a:lnTo>
                      <a:pt x="2273" y="1156"/>
                    </a:lnTo>
                    <a:close/>
                    <a:moveTo>
                      <a:pt x="386" y="1348"/>
                    </a:moveTo>
                    <a:lnTo>
                      <a:pt x="276" y="1348"/>
                    </a:lnTo>
                    <a:lnTo>
                      <a:pt x="220" y="1444"/>
                    </a:lnTo>
                    <a:lnTo>
                      <a:pt x="276" y="1540"/>
                    </a:lnTo>
                    <a:lnTo>
                      <a:pt x="386" y="1540"/>
                    </a:lnTo>
                    <a:lnTo>
                      <a:pt x="443" y="1444"/>
                    </a:lnTo>
                    <a:lnTo>
                      <a:pt x="386" y="1348"/>
                    </a:lnTo>
                    <a:close/>
                    <a:moveTo>
                      <a:pt x="609" y="1348"/>
                    </a:moveTo>
                    <a:lnTo>
                      <a:pt x="499" y="1348"/>
                    </a:lnTo>
                    <a:lnTo>
                      <a:pt x="443" y="1444"/>
                    </a:lnTo>
                    <a:lnTo>
                      <a:pt x="499" y="1540"/>
                    </a:lnTo>
                    <a:lnTo>
                      <a:pt x="609" y="1540"/>
                    </a:lnTo>
                    <a:lnTo>
                      <a:pt x="664" y="1446"/>
                    </a:lnTo>
                    <a:lnTo>
                      <a:pt x="719" y="1540"/>
                    </a:lnTo>
                    <a:lnTo>
                      <a:pt x="829" y="1540"/>
                    </a:lnTo>
                    <a:lnTo>
                      <a:pt x="886" y="1444"/>
                    </a:lnTo>
                    <a:lnTo>
                      <a:pt x="829" y="1348"/>
                    </a:lnTo>
                    <a:lnTo>
                      <a:pt x="719" y="1348"/>
                    </a:lnTo>
                    <a:lnTo>
                      <a:pt x="664" y="1442"/>
                    </a:lnTo>
                    <a:lnTo>
                      <a:pt x="609" y="1348"/>
                    </a:lnTo>
                    <a:close/>
                    <a:moveTo>
                      <a:pt x="1717" y="1348"/>
                    </a:moveTo>
                    <a:lnTo>
                      <a:pt x="1607" y="1348"/>
                    </a:lnTo>
                    <a:lnTo>
                      <a:pt x="1551" y="1444"/>
                    </a:lnTo>
                    <a:lnTo>
                      <a:pt x="1607" y="1540"/>
                    </a:lnTo>
                    <a:lnTo>
                      <a:pt x="1717" y="1540"/>
                    </a:lnTo>
                    <a:lnTo>
                      <a:pt x="1774" y="1444"/>
                    </a:lnTo>
                    <a:lnTo>
                      <a:pt x="1717" y="1348"/>
                    </a:lnTo>
                    <a:close/>
                    <a:moveTo>
                      <a:pt x="1940" y="1348"/>
                    </a:moveTo>
                    <a:lnTo>
                      <a:pt x="1830" y="1348"/>
                    </a:lnTo>
                    <a:lnTo>
                      <a:pt x="1774" y="1444"/>
                    </a:lnTo>
                    <a:lnTo>
                      <a:pt x="1830" y="1540"/>
                    </a:lnTo>
                    <a:lnTo>
                      <a:pt x="1940" y="1540"/>
                    </a:lnTo>
                    <a:lnTo>
                      <a:pt x="1995" y="1446"/>
                    </a:lnTo>
                    <a:lnTo>
                      <a:pt x="2050" y="1540"/>
                    </a:lnTo>
                    <a:lnTo>
                      <a:pt x="2160" y="1540"/>
                    </a:lnTo>
                    <a:lnTo>
                      <a:pt x="2217" y="1444"/>
                    </a:lnTo>
                    <a:lnTo>
                      <a:pt x="2160" y="1348"/>
                    </a:lnTo>
                    <a:lnTo>
                      <a:pt x="2050" y="1348"/>
                    </a:lnTo>
                    <a:lnTo>
                      <a:pt x="1995" y="1442"/>
                    </a:lnTo>
                    <a:lnTo>
                      <a:pt x="1940" y="1348"/>
                    </a:lnTo>
                    <a:close/>
                    <a:moveTo>
                      <a:pt x="499" y="1540"/>
                    </a:moveTo>
                    <a:lnTo>
                      <a:pt x="389" y="1540"/>
                    </a:lnTo>
                    <a:lnTo>
                      <a:pt x="333" y="1636"/>
                    </a:lnTo>
                    <a:lnTo>
                      <a:pt x="389" y="1732"/>
                    </a:lnTo>
                    <a:lnTo>
                      <a:pt x="499" y="1732"/>
                    </a:lnTo>
                    <a:lnTo>
                      <a:pt x="554" y="1638"/>
                    </a:lnTo>
                    <a:lnTo>
                      <a:pt x="609" y="1732"/>
                    </a:lnTo>
                    <a:lnTo>
                      <a:pt x="719" y="1732"/>
                    </a:lnTo>
                    <a:lnTo>
                      <a:pt x="776" y="1636"/>
                    </a:lnTo>
                    <a:lnTo>
                      <a:pt x="719" y="1540"/>
                    </a:lnTo>
                    <a:lnTo>
                      <a:pt x="609" y="1540"/>
                    </a:lnTo>
                    <a:lnTo>
                      <a:pt x="554" y="1633"/>
                    </a:lnTo>
                    <a:lnTo>
                      <a:pt x="499" y="1540"/>
                    </a:lnTo>
                    <a:close/>
                    <a:moveTo>
                      <a:pt x="942" y="1540"/>
                    </a:moveTo>
                    <a:lnTo>
                      <a:pt x="832" y="1540"/>
                    </a:lnTo>
                    <a:lnTo>
                      <a:pt x="776" y="1636"/>
                    </a:lnTo>
                    <a:lnTo>
                      <a:pt x="832" y="1732"/>
                    </a:lnTo>
                    <a:lnTo>
                      <a:pt x="942" y="1732"/>
                    </a:lnTo>
                    <a:lnTo>
                      <a:pt x="997" y="1638"/>
                    </a:lnTo>
                    <a:lnTo>
                      <a:pt x="1052" y="1732"/>
                    </a:lnTo>
                    <a:lnTo>
                      <a:pt x="1162" y="1732"/>
                    </a:lnTo>
                    <a:lnTo>
                      <a:pt x="1219" y="1636"/>
                    </a:lnTo>
                    <a:lnTo>
                      <a:pt x="1162" y="1540"/>
                    </a:lnTo>
                    <a:lnTo>
                      <a:pt x="1052" y="1540"/>
                    </a:lnTo>
                    <a:lnTo>
                      <a:pt x="997" y="1633"/>
                    </a:lnTo>
                    <a:lnTo>
                      <a:pt x="942" y="1540"/>
                    </a:lnTo>
                    <a:close/>
                    <a:moveTo>
                      <a:pt x="1384" y="1540"/>
                    </a:moveTo>
                    <a:lnTo>
                      <a:pt x="1274" y="1540"/>
                    </a:lnTo>
                    <a:lnTo>
                      <a:pt x="1219" y="1636"/>
                    </a:lnTo>
                    <a:lnTo>
                      <a:pt x="1274" y="1732"/>
                    </a:lnTo>
                    <a:lnTo>
                      <a:pt x="1384" y="1732"/>
                    </a:lnTo>
                    <a:lnTo>
                      <a:pt x="1439" y="1638"/>
                    </a:lnTo>
                    <a:lnTo>
                      <a:pt x="1494" y="1732"/>
                    </a:lnTo>
                    <a:lnTo>
                      <a:pt x="1604" y="1732"/>
                    </a:lnTo>
                    <a:lnTo>
                      <a:pt x="1661" y="1636"/>
                    </a:lnTo>
                    <a:lnTo>
                      <a:pt x="1607" y="1540"/>
                    </a:lnTo>
                    <a:lnTo>
                      <a:pt x="1494" y="1540"/>
                    </a:lnTo>
                    <a:lnTo>
                      <a:pt x="1439" y="1633"/>
                    </a:lnTo>
                    <a:lnTo>
                      <a:pt x="1384" y="1540"/>
                    </a:lnTo>
                    <a:close/>
                    <a:moveTo>
                      <a:pt x="1827" y="1540"/>
                    </a:moveTo>
                    <a:lnTo>
                      <a:pt x="1717" y="1540"/>
                    </a:lnTo>
                    <a:lnTo>
                      <a:pt x="1661" y="1636"/>
                    </a:lnTo>
                    <a:lnTo>
                      <a:pt x="1717" y="1732"/>
                    </a:lnTo>
                    <a:lnTo>
                      <a:pt x="1827" y="1732"/>
                    </a:lnTo>
                    <a:lnTo>
                      <a:pt x="1884" y="1636"/>
                    </a:lnTo>
                    <a:lnTo>
                      <a:pt x="1827" y="1540"/>
                    </a:lnTo>
                    <a:close/>
                    <a:moveTo>
                      <a:pt x="2050" y="1540"/>
                    </a:moveTo>
                    <a:lnTo>
                      <a:pt x="1940" y="1540"/>
                    </a:lnTo>
                    <a:lnTo>
                      <a:pt x="1884" y="1636"/>
                    </a:lnTo>
                    <a:lnTo>
                      <a:pt x="1940" y="1732"/>
                    </a:lnTo>
                    <a:lnTo>
                      <a:pt x="2050" y="1732"/>
                    </a:lnTo>
                    <a:lnTo>
                      <a:pt x="2107" y="1636"/>
                    </a:lnTo>
                    <a:lnTo>
                      <a:pt x="2050" y="1540"/>
                    </a:lnTo>
                    <a:close/>
                    <a:moveTo>
                      <a:pt x="609" y="1732"/>
                    </a:moveTo>
                    <a:lnTo>
                      <a:pt x="499" y="1732"/>
                    </a:lnTo>
                    <a:lnTo>
                      <a:pt x="443" y="1828"/>
                    </a:lnTo>
                    <a:lnTo>
                      <a:pt x="499" y="1924"/>
                    </a:lnTo>
                    <a:lnTo>
                      <a:pt x="609" y="1924"/>
                    </a:lnTo>
                    <a:lnTo>
                      <a:pt x="664" y="1830"/>
                    </a:lnTo>
                    <a:lnTo>
                      <a:pt x="719" y="1924"/>
                    </a:lnTo>
                    <a:lnTo>
                      <a:pt x="829" y="1924"/>
                    </a:lnTo>
                    <a:lnTo>
                      <a:pt x="886" y="1828"/>
                    </a:lnTo>
                    <a:lnTo>
                      <a:pt x="829" y="1732"/>
                    </a:lnTo>
                    <a:lnTo>
                      <a:pt x="719" y="1732"/>
                    </a:lnTo>
                    <a:lnTo>
                      <a:pt x="664" y="1825"/>
                    </a:lnTo>
                    <a:lnTo>
                      <a:pt x="609" y="1732"/>
                    </a:lnTo>
                    <a:close/>
                    <a:moveTo>
                      <a:pt x="1052" y="1732"/>
                    </a:moveTo>
                    <a:lnTo>
                      <a:pt x="942" y="1732"/>
                    </a:lnTo>
                    <a:lnTo>
                      <a:pt x="886" y="1828"/>
                    </a:lnTo>
                    <a:lnTo>
                      <a:pt x="942" y="1924"/>
                    </a:lnTo>
                    <a:lnTo>
                      <a:pt x="1052" y="1924"/>
                    </a:lnTo>
                    <a:lnTo>
                      <a:pt x="1109" y="1828"/>
                    </a:lnTo>
                    <a:lnTo>
                      <a:pt x="1052" y="1732"/>
                    </a:lnTo>
                    <a:close/>
                    <a:moveTo>
                      <a:pt x="1274" y="1732"/>
                    </a:moveTo>
                    <a:lnTo>
                      <a:pt x="1165" y="1732"/>
                    </a:lnTo>
                    <a:lnTo>
                      <a:pt x="1109" y="1828"/>
                    </a:lnTo>
                    <a:lnTo>
                      <a:pt x="1165" y="1924"/>
                    </a:lnTo>
                    <a:lnTo>
                      <a:pt x="1274" y="1924"/>
                    </a:lnTo>
                    <a:lnTo>
                      <a:pt x="1329" y="1830"/>
                    </a:lnTo>
                    <a:lnTo>
                      <a:pt x="1384" y="1924"/>
                    </a:lnTo>
                    <a:lnTo>
                      <a:pt x="1494" y="1924"/>
                    </a:lnTo>
                    <a:lnTo>
                      <a:pt x="1551" y="1828"/>
                    </a:lnTo>
                    <a:lnTo>
                      <a:pt x="1494" y="1732"/>
                    </a:lnTo>
                    <a:lnTo>
                      <a:pt x="1384" y="1732"/>
                    </a:lnTo>
                    <a:lnTo>
                      <a:pt x="1329" y="1825"/>
                    </a:lnTo>
                    <a:lnTo>
                      <a:pt x="1274" y="1732"/>
                    </a:lnTo>
                    <a:close/>
                    <a:moveTo>
                      <a:pt x="1717" y="1732"/>
                    </a:moveTo>
                    <a:lnTo>
                      <a:pt x="1607" y="1732"/>
                    </a:lnTo>
                    <a:lnTo>
                      <a:pt x="1551" y="1828"/>
                    </a:lnTo>
                    <a:lnTo>
                      <a:pt x="1607" y="1924"/>
                    </a:lnTo>
                    <a:lnTo>
                      <a:pt x="1717" y="1924"/>
                    </a:lnTo>
                    <a:lnTo>
                      <a:pt x="1774" y="1828"/>
                    </a:lnTo>
                    <a:lnTo>
                      <a:pt x="1717" y="1732"/>
                    </a:lnTo>
                    <a:close/>
                    <a:moveTo>
                      <a:pt x="1940" y="1732"/>
                    </a:moveTo>
                    <a:lnTo>
                      <a:pt x="1830" y="1732"/>
                    </a:lnTo>
                    <a:lnTo>
                      <a:pt x="1774" y="1828"/>
                    </a:lnTo>
                    <a:lnTo>
                      <a:pt x="1830" y="1924"/>
                    </a:lnTo>
                    <a:lnTo>
                      <a:pt x="1940" y="1924"/>
                    </a:lnTo>
                    <a:lnTo>
                      <a:pt x="1997" y="1828"/>
                    </a:lnTo>
                    <a:lnTo>
                      <a:pt x="1940" y="1732"/>
                    </a:lnTo>
                    <a:close/>
                    <a:moveTo>
                      <a:pt x="719" y="1927"/>
                    </a:moveTo>
                    <a:lnTo>
                      <a:pt x="609" y="1927"/>
                    </a:lnTo>
                    <a:lnTo>
                      <a:pt x="553" y="2022"/>
                    </a:lnTo>
                    <a:lnTo>
                      <a:pt x="609" y="2118"/>
                    </a:lnTo>
                    <a:lnTo>
                      <a:pt x="719" y="2118"/>
                    </a:lnTo>
                    <a:lnTo>
                      <a:pt x="776" y="2022"/>
                    </a:lnTo>
                    <a:lnTo>
                      <a:pt x="719" y="1927"/>
                    </a:lnTo>
                    <a:close/>
                    <a:moveTo>
                      <a:pt x="942" y="1927"/>
                    </a:moveTo>
                    <a:lnTo>
                      <a:pt x="832" y="1927"/>
                    </a:lnTo>
                    <a:lnTo>
                      <a:pt x="776" y="2022"/>
                    </a:lnTo>
                    <a:lnTo>
                      <a:pt x="832" y="2118"/>
                    </a:lnTo>
                    <a:lnTo>
                      <a:pt x="942" y="2118"/>
                    </a:lnTo>
                    <a:lnTo>
                      <a:pt x="997" y="2025"/>
                    </a:lnTo>
                    <a:lnTo>
                      <a:pt x="1052" y="2118"/>
                    </a:lnTo>
                    <a:lnTo>
                      <a:pt x="1162" y="2118"/>
                    </a:lnTo>
                    <a:lnTo>
                      <a:pt x="1219" y="2022"/>
                    </a:lnTo>
                    <a:lnTo>
                      <a:pt x="1162" y="1927"/>
                    </a:lnTo>
                    <a:lnTo>
                      <a:pt x="1052" y="1927"/>
                    </a:lnTo>
                    <a:lnTo>
                      <a:pt x="997" y="2020"/>
                    </a:lnTo>
                    <a:lnTo>
                      <a:pt x="942" y="1927"/>
                    </a:lnTo>
                    <a:close/>
                    <a:moveTo>
                      <a:pt x="1384" y="1927"/>
                    </a:moveTo>
                    <a:lnTo>
                      <a:pt x="1274" y="1927"/>
                    </a:lnTo>
                    <a:lnTo>
                      <a:pt x="1219" y="2022"/>
                    </a:lnTo>
                    <a:lnTo>
                      <a:pt x="1274" y="2118"/>
                    </a:lnTo>
                    <a:lnTo>
                      <a:pt x="1384" y="2118"/>
                    </a:lnTo>
                    <a:lnTo>
                      <a:pt x="1439" y="2025"/>
                    </a:lnTo>
                    <a:lnTo>
                      <a:pt x="1494" y="2118"/>
                    </a:lnTo>
                    <a:lnTo>
                      <a:pt x="1604" y="2118"/>
                    </a:lnTo>
                    <a:lnTo>
                      <a:pt x="1661" y="2022"/>
                    </a:lnTo>
                    <a:lnTo>
                      <a:pt x="1607" y="1927"/>
                    </a:lnTo>
                    <a:lnTo>
                      <a:pt x="1494" y="1927"/>
                    </a:lnTo>
                    <a:lnTo>
                      <a:pt x="1439" y="2020"/>
                    </a:lnTo>
                    <a:lnTo>
                      <a:pt x="1384" y="1927"/>
                    </a:lnTo>
                    <a:close/>
                    <a:moveTo>
                      <a:pt x="1827" y="1927"/>
                    </a:moveTo>
                    <a:lnTo>
                      <a:pt x="1717" y="1927"/>
                    </a:lnTo>
                    <a:lnTo>
                      <a:pt x="1661" y="2022"/>
                    </a:lnTo>
                    <a:lnTo>
                      <a:pt x="1717" y="2118"/>
                    </a:lnTo>
                    <a:lnTo>
                      <a:pt x="1827" y="2118"/>
                    </a:lnTo>
                    <a:lnTo>
                      <a:pt x="1884" y="2022"/>
                    </a:lnTo>
                    <a:lnTo>
                      <a:pt x="1827" y="192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57" name="Freeform 6">
                <a:extLst>
                  <a:ext uri="{FF2B5EF4-FFF2-40B4-BE49-F238E27FC236}">
                    <a16:creationId xmlns:a16="http://schemas.microsoft.com/office/drawing/2014/main" id="{44F780D3-8A60-4A74-A4A0-21B970F6705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47932" y="635236"/>
                <a:ext cx="863002" cy="749569"/>
              </a:xfrm>
              <a:custGeom>
                <a:avLst/>
                <a:gdLst>
                  <a:gd name="T0" fmla="*/ 968 w 2484"/>
                  <a:gd name="T1" fmla="*/ 1621 h 2158"/>
                  <a:gd name="T2" fmla="*/ 1241 w 2484"/>
                  <a:gd name="T3" fmla="*/ 1348 h 2158"/>
                  <a:gd name="T4" fmla="*/ 1241 w 2484"/>
                  <a:gd name="T5" fmla="*/ 1348 h 2158"/>
                  <a:gd name="T6" fmla="*/ 1515 w 2484"/>
                  <a:gd name="T7" fmla="*/ 1621 h 2158"/>
                  <a:gd name="T8" fmla="*/ 1515 w 2484"/>
                  <a:gd name="T9" fmla="*/ 2157 h 2158"/>
                  <a:gd name="T10" fmla="*/ 2483 w 2484"/>
                  <a:gd name="T11" fmla="*/ 2157 h 2158"/>
                  <a:gd name="T12" fmla="*/ 1241 w 2484"/>
                  <a:gd name="T13" fmla="*/ 0 h 2158"/>
                  <a:gd name="T14" fmla="*/ 0 w 2484"/>
                  <a:gd name="T15" fmla="*/ 2157 h 2158"/>
                  <a:gd name="T16" fmla="*/ 968 w 2484"/>
                  <a:gd name="T17" fmla="*/ 2157 h 2158"/>
                  <a:gd name="T18" fmla="*/ 968 w 2484"/>
                  <a:gd name="T19" fmla="*/ 1621 h 2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84" h="2158">
                    <a:moveTo>
                      <a:pt x="968" y="1621"/>
                    </a:moveTo>
                    <a:cubicBezTo>
                      <a:pt x="968" y="1469"/>
                      <a:pt x="1089" y="1348"/>
                      <a:pt x="1241" y="1348"/>
                    </a:cubicBezTo>
                    <a:lnTo>
                      <a:pt x="1241" y="1348"/>
                    </a:lnTo>
                    <a:cubicBezTo>
                      <a:pt x="1394" y="1348"/>
                      <a:pt x="1515" y="1472"/>
                      <a:pt x="1515" y="1621"/>
                    </a:cubicBezTo>
                    <a:lnTo>
                      <a:pt x="1515" y="2157"/>
                    </a:lnTo>
                    <a:lnTo>
                      <a:pt x="2483" y="2157"/>
                    </a:lnTo>
                    <a:lnTo>
                      <a:pt x="1241" y="0"/>
                    </a:lnTo>
                    <a:lnTo>
                      <a:pt x="0" y="2157"/>
                    </a:lnTo>
                    <a:lnTo>
                      <a:pt x="968" y="2157"/>
                    </a:lnTo>
                    <a:lnTo>
                      <a:pt x="968" y="162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  <p:sp>
            <p:nvSpPr>
              <p:cNvPr id="58" name="Freeform 1">
                <a:extLst>
                  <a:ext uri="{FF2B5EF4-FFF2-40B4-BE49-F238E27FC236}">
                    <a16:creationId xmlns:a16="http://schemas.microsoft.com/office/drawing/2014/main" id="{BFC412C1-A939-4B9E-9F0D-6DF7E240F7C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538469" y="629105"/>
                <a:ext cx="220980" cy="777240"/>
              </a:xfrm>
              <a:custGeom>
                <a:avLst/>
                <a:gdLst>
                  <a:gd name="T0" fmla="*/ 315 w 638"/>
                  <a:gd name="T1" fmla="*/ 0 h 2248"/>
                  <a:gd name="T2" fmla="*/ 0 w 638"/>
                  <a:gd name="T3" fmla="*/ 386 h 2248"/>
                  <a:gd name="T4" fmla="*/ 61 w 638"/>
                  <a:gd name="T5" fmla="*/ 496 h 2248"/>
                  <a:gd name="T6" fmla="*/ 1 w 638"/>
                  <a:gd name="T7" fmla="*/ 596 h 2248"/>
                  <a:gd name="T8" fmla="*/ 20 w 638"/>
                  <a:gd name="T9" fmla="*/ 870 h 2248"/>
                  <a:gd name="T10" fmla="*/ 18 w 638"/>
                  <a:gd name="T11" fmla="*/ 962 h 2248"/>
                  <a:gd name="T12" fmla="*/ 0 w 638"/>
                  <a:gd name="T13" fmla="*/ 1222 h 2248"/>
                  <a:gd name="T14" fmla="*/ 61 w 638"/>
                  <a:gd name="T15" fmla="*/ 1332 h 2248"/>
                  <a:gd name="T16" fmla="*/ 1 w 638"/>
                  <a:gd name="T17" fmla="*/ 1432 h 2248"/>
                  <a:gd name="T18" fmla="*/ 20 w 638"/>
                  <a:gd name="T19" fmla="*/ 1705 h 2248"/>
                  <a:gd name="T20" fmla="*/ 20 w 638"/>
                  <a:gd name="T21" fmla="*/ 1797 h 2248"/>
                  <a:gd name="T22" fmla="*/ 2 w 638"/>
                  <a:gd name="T23" fmla="*/ 2060 h 2248"/>
                  <a:gd name="T24" fmla="*/ 634 w 638"/>
                  <a:gd name="T25" fmla="*/ 2060 h 2248"/>
                  <a:gd name="T26" fmla="*/ 615 w 638"/>
                  <a:gd name="T27" fmla="*/ 1797 h 2248"/>
                  <a:gd name="T28" fmla="*/ 615 w 638"/>
                  <a:gd name="T29" fmla="*/ 1705 h 2248"/>
                  <a:gd name="T30" fmla="*/ 634 w 638"/>
                  <a:gd name="T31" fmla="*/ 1432 h 2248"/>
                  <a:gd name="T32" fmla="*/ 575 w 638"/>
                  <a:gd name="T33" fmla="*/ 1332 h 2248"/>
                  <a:gd name="T34" fmla="*/ 635 w 638"/>
                  <a:gd name="T35" fmla="*/ 1222 h 2248"/>
                  <a:gd name="T36" fmla="*/ 617 w 638"/>
                  <a:gd name="T37" fmla="*/ 960 h 2248"/>
                  <a:gd name="T38" fmla="*/ 617 w 638"/>
                  <a:gd name="T39" fmla="*/ 869 h 2248"/>
                  <a:gd name="T40" fmla="*/ 636 w 638"/>
                  <a:gd name="T41" fmla="*/ 596 h 2248"/>
                  <a:gd name="T42" fmla="*/ 576 w 638"/>
                  <a:gd name="T43" fmla="*/ 495 h 2248"/>
                  <a:gd name="T44" fmla="*/ 637 w 638"/>
                  <a:gd name="T45" fmla="*/ 385 h 2248"/>
                  <a:gd name="T46" fmla="*/ 630 w 638"/>
                  <a:gd name="T47" fmla="*/ 178 h 2248"/>
                  <a:gd name="T48" fmla="*/ 315 w 638"/>
                  <a:gd name="T49" fmla="*/ 2228 h 2248"/>
                  <a:gd name="T50" fmla="*/ 19 w 638"/>
                  <a:gd name="T51" fmla="*/ 1925 h 2248"/>
                  <a:gd name="T52" fmla="*/ 611 w 638"/>
                  <a:gd name="T53" fmla="*/ 1926 h 2248"/>
                  <a:gd name="T54" fmla="*/ 611 w 638"/>
                  <a:gd name="T55" fmla="*/ 1641 h 2248"/>
                  <a:gd name="T56" fmla="*/ 555 w 638"/>
                  <a:gd name="T57" fmla="*/ 1740 h 2248"/>
                  <a:gd name="T58" fmla="*/ 324 w 638"/>
                  <a:gd name="T59" fmla="*/ 1789 h 2248"/>
                  <a:gd name="T60" fmla="*/ 92 w 638"/>
                  <a:gd name="T61" fmla="*/ 1725 h 2248"/>
                  <a:gd name="T62" fmla="*/ 44 w 638"/>
                  <a:gd name="T63" fmla="*/ 1677 h 2248"/>
                  <a:gd name="T64" fmla="*/ 28 w 638"/>
                  <a:gd name="T65" fmla="*/ 1507 h 2248"/>
                  <a:gd name="T66" fmla="*/ 611 w 638"/>
                  <a:gd name="T67" fmla="*/ 1507 h 2248"/>
                  <a:gd name="T68" fmla="*/ 611 w 638"/>
                  <a:gd name="T69" fmla="*/ 1223 h 2248"/>
                  <a:gd name="T70" fmla="*/ 555 w 638"/>
                  <a:gd name="T71" fmla="*/ 1321 h 2248"/>
                  <a:gd name="T72" fmla="*/ 324 w 638"/>
                  <a:gd name="T73" fmla="*/ 1370 h 2248"/>
                  <a:gd name="T74" fmla="*/ 92 w 638"/>
                  <a:gd name="T75" fmla="*/ 1307 h 2248"/>
                  <a:gd name="T76" fmla="*/ 44 w 638"/>
                  <a:gd name="T77" fmla="*/ 1258 h 2248"/>
                  <a:gd name="T78" fmla="*/ 28 w 638"/>
                  <a:gd name="T79" fmla="*/ 1069 h 2248"/>
                  <a:gd name="T80" fmla="*/ 611 w 638"/>
                  <a:gd name="T81" fmla="*/ 1089 h 2248"/>
                  <a:gd name="T82" fmla="*/ 611 w 638"/>
                  <a:gd name="T83" fmla="*/ 805 h 2248"/>
                  <a:gd name="T84" fmla="*/ 555 w 638"/>
                  <a:gd name="T85" fmla="*/ 903 h 2248"/>
                  <a:gd name="T86" fmla="*/ 324 w 638"/>
                  <a:gd name="T87" fmla="*/ 952 h 2248"/>
                  <a:gd name="T88" fmla="*/ 92 w 638"/>
                  <a:gd name="T89" fmla="*/ 888 h 2248"/>
                  <a:gd name="T90" fmla="*/ 44 w 638"/>
                  <a:gd name="T91" fmla="*/ 840 h 2248"/>
                  <a:gd name="T92" fmla="*/ 28 w 638"/>
                  <a:gd name="T93" fmla="*/ 670 h 2248"/>
                  <a:gd name="T94" fmla="*/ 611 w 638"/>
                  <a:gd name="T95" fmla="*/ 670 h 2248"/>
                  <a:gd name="T96" fmla="*/ 611 w 638"/>
                  <a:gd name="T97" fmla="*/ 386 h 2248"/>
                  <a:gd name="T98" fmla="*/ 555 w 638"/>
                  <a:gd name="T99" fmla="*/ 484 h 2248"/>
                  <a:gd name="T100" fmla="*/ 324 w 638"/>
                  <a:gd name="T101" fmla="*/ 533 h 2248"/>
                  <a:gd name="T102" fmla="*/ 92 w 638"/>
                  <a:gd name="T103" fmla="*/ 470 h 2248"/>
                  <a:gd name="T104" fmla="*/ 44 w 638"/>
                  <a:gd name="T105" fmla="*/ 421 h 2248"/>
                  <a:gd name="T106" fmla="*/ 28 w 638"/>
                  <a:gd name="T107" fmla="*/ 253 h 2248"/>
                  <a:gd name="T108" fmla="*/ 621 w 638"/>
                  <a:gd name="T109" fmla="*/ 253 h 2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8" h="2248">
                    <a:moveTo>
                      <a:pt x="630" y="178"/>
                    </a:moveTo>
                    <a:cubicBezTo>
                      <a:pt x="622" y="79"/>
                      <a:pt x="484" y="0"/>
                      <a:pt x="315" y="0"/>
                    </a:cubicBezTo>
                    <a:cubicBezTo>
                      <a:pt x="147" y="0"/>
                      <a:pt x="9" y="79"/>
                      <a:pt x="0" y="178"/>
                    </a:cubicBezTo>
                    <a:lnTo>
                      <a:pt x="0" y="386"/>
                    </a:lnTo>
                    <a:cubicBezTo>
                      <a:pt x="1" y="410"/>
                      <a:pt x="7" y="430"/>
                      <a:pt x="19" y="451"/>
                    </a:cubicBezTo>
                    <a:cubicBezTo>
                      <a:pt x="30" y="470"/>
                      <a:pt x="43" y="484"/>
                      <a:pt x="61" y="496"/>
                    </a:cubicBezTo>
                    <a:cubicBezTo>
                      <a:pt x="43" y="509"/>
                      <a:pt x="30" y="523"/>
                      <a:pt x="19" y="542"/>
                    </a:cubicBezTo>
                    <a:cubicBezTo>
                      <a:pt x="9" y="560"/>
                      <a:pt x="3" y="576"/>
                      <a:pt x="1" y="596"/>
                    </a:cubicBezTo>
                    <a:lnTo>
                      <a:pt x="1" y="805"/>
                    </a:lnTo>
                    <a:cubicBezTo>
                      <a:pt x="2" y="829"/>
                      <a:pt x="8" y="849"/>
                      <a:pt x="20" y="870"/>
                    </a:cubicBezTo>
                    <a:cubicBezTo>
                      <a:pt x="31" y="889"/>
                      <a:pt x="44" y="903"/>
                      <a:pt x="61" y="915"/>
                    </a:cubicBezTo>
                    <a:cubicBezTo>
                      <a:pt x="43" y="928"/>
                      <a:pt x="29" y="943"/>
                      <a:pt x="18" y="962"/>
                    </a:cubicBezTo>
                    <a:cubicBezTo>
                      <a:pt x="8" y="979"/>
                      <a:pt x="3" y="995"/>
                      <a:pt x="0" y="1014"/>
                    </a:cubicBezTo>
                    <a:lnTo>
                      <a:pt x="0" y="1222"/>
                    </a:lnTo>
                    <a:cubicBezTo>
                      <a:pt x="1" y="1246"/>
                      <a:pt x="7" y="1266"/>
                      <a:pt x="19" y="1286"/>
                    </a:cubicBezTo>
                    <a:cubicBezTo>
                      <a:pt x="30" y="1305"/>
                      <a:pt x="43" y="1319"/>
                      <a:pt x="61" y="1332"/>
                    </a:cubicBezTo>
                    <a:cubicBezTo>
                      <a:pt x="43" y="1345"/>
                      <a:pt x="30" y="1359"/>
                      <a:pt x="19" y="1378"/>
                    </a:cubicBezTo>
                    <a:cubicBezTo>
                      <a:pt x="9" y="1395"/>
                      <a:pt x="3" y="1412"/>
                      <a:pt x="1" y="1432"/>
                    </a:cubicBezTo>
                    <a:lnTo>
                      <a:pt x="1" y="1641"/>
                    </a:lnTo>
                    <a:cubicBezTo>
                      <a:pt x="2" y="1665"/>
                      <a:pt x="8" y="1685"/>
                      <a:pt x="20" y="1705"/>
                    </a:cubicBezTo>
                    <a:cubicBezTo>
                      <a:pt x="31" y="1724"/>
                      <a:pt x="44" y="1738"/>
                      <a:pt x="61" y="1751"/>
                    </a:cubicBezTo>
                    <a:cubicBezTo>
                      <a:pt x="44" y="1764"/>
                      <a:pt x="31" y="1778"/>
                      <a:pt x="20" y="1797"/>
                    </a:cubicBezTo>
                    <a:cubicBezTo>
                      <a:pt x="10" y="1814"/>
                      <a:pt x="4" y="1831"/>
                      <a:pt x="2" y="1851"/>
                    </a:cubicBezTo>
                    <a:lnTo>
                      <a:pt x="2" y="2060"/>
                    </a:lnTo>
                    <a:cubicBezTo>
                      <a:pt x="2" y="2163"/>
                      <a:pt x="143" y="2247"/>
                      <a:pt x="318" y="2247"/>
                    </a:cubicBezTo>
                    <a:cubicBezTo>
                      <a:pt x="493" y="2247"/>
                      <a:pt x="634" y="2162"/>
                      <a:pt x="634" y="2060"/>
                    </a:cubicBezTo>
                    <a:lnTo>
                      <a:pt x="634" y="1851"/>
                    </a:lnTo>
                    <a:cubicBezTo>
                      <a:pt x="631" y="1831"/>
                      <a:pt x="625" y="1814"/>
                      <a:pt x="615" y="1797"/>
                    </a:cubicBezTo>
                    <a:cubicBezTo>
                      <a:pt x="604" y="1778"/>
                      <a:pt x="591" y="1764"/>
                      <a:pt x="574" y="1751"/>
                    </a:cubicBezTo>
                    <a:cubicBezTo>
                      <a:pt x="592" y="1738"/>
                      <a:pt x="604" y="1724"/>
                      <a:pt x="615" y="1705"/>
                    </a:cubicBezTo>
                    <a:cubicBezTo>
                      <a:pt x="627" y="1685"/>
                      <a:pt x="633" y="1665"/>
                      <a:pt x="634" y="1641"/>
                    </a:cubicBezTo>
                    <a:lnTo>
                      <a:pt x="634" y="1432"/>
                    </a:lnTo>
                    <a:cubicBezTo>
                      <a:pt x="632" y="1412"/>
                      <a:pt x="626" y="1395"/>
                      <a:pt x="616" y="1378"/>
                    </a:cubicBezTo>
                    <a:cubicBezTo>
                      <a:pt x="605" y="1359"/>
                      <a:pt x="592" y="1345"/>
                      <a:pt x="575" y="1332"/>
                    </a:cubicBezTo>
                    <a:cubicBezTo>
                      <a:pt x="592" y="1319"/>
                      <a:pt x="605" y="1305"/>
                      <a:pt x="616" y="1286"/>
                    </a:cubicBezTo>
                    <a:cubicBezTo>
                      <a:pt x="628" y="1266"/>
                      <a:pt x="634" y="1246"/>
                      <a:pt x="635" y="1222"/>
                    </a:cubicBezTo>
                    <a:lnTo>
                      <a:pt x="635" y="1014"/>
                    </a:lnTo>
                    <a:cubicBezTo>
                      <a:pt x="633" y="994"/>
                      <a:pt x="627" y="978"/>
                      <a:pt x="617" y="960"/>
                    </a:cubicBezTo>
                    <a:cubicBezTo>
                      <a:pt x="606" y="941"/>
                      <a:pt x="593" y="927"/>
                      <a:pt x="575" y="914"/>
                    </a:cubicBezTo>
                    <a:cubicBezTo>
                      <a:pt x="593" y="902"/>
                      <a:pt x="606" y="888"/>
                      <a:pt x="617" y="869"/>
                    </a:cubicBezTo>
                    <a:cubicBezTo>
                      <a:pt x="629" y="848"/>
                      <a:pt x="635" y="828"/>
                      <a:pt x="636" y="804"/>
                    </a:cubicBezTo>
                    <a:lnTo>
                      <a:pt x="636" y="596"/>
                    </a:lnTo>
                    <a:cubicBezTo>
                      <a:pt x="633" y="575"/>
                      <a:pt x="628" y="559"/>
                      <a:pt x="618" y="541"/>
                    </a:cubicBezTo>
                    <a:cubicBezTo>
                      <a:pt x="607" y="522"/>
                      <a:pt x="594" y="508"/>
                      <a:pt x="576" y="495"/>
                    </a:cubicBezTo>
                    <a:cubicBezTo>
                      <a:pt x="594" y="483"/>
                      <a:pt x="607" y="469"/>
                      <a:pt x="618" y="450"/>
                    </a:cubicBezTo>
                    <a:cubicBezTo>
                      <a:pt x="630" y="429"/>
                      <a:pt x="636" y="409"/>
                      <a:pt x="637" y="385"/>
                    </a:cubicBezTo>
                    <a:lnTo>
                      <a:pt x="637" y="177"/>
                    </a:lnTo>
                    <a:lnTo>
                      <a:pt x="630" y="178"/>
                    </a:lnTo>
                    <a:close/>
                    <a:moveTo>
                      <a:pt x="611" y="2060"/>
                    </a:moveTo>
                    <a:cubicBezTo>
                      <a:pt x="611" y="2153"/>
                      <a:pt x="479" y="2228"/>
                      <a:pt x="315" y="2228"/>
                    </a:cubicBezTo>
                    <a:cubicBezTo>
                      <a:pt x="152" y="2228"/>
                      <a:pt x="19" y="2153"/>
                      <a:pt x="19" y="2060"/>
                    </a:cubicBezTo>
                    <a:lnTo>
                      <a:pt x="19" y="1925"/>
                    </a:lnTo>
                    <a:cubicBezTo>
                      <a:pt x="63" y="1997"/>
                      <a:pt x="179" y="2048"/>
                      <a:pt x="315" y="2048"/>
                    </a:cubicBezTo>
                    <a:cubicBezTo>
                      <a:pt x="451" y="2048"/>
                      <a:pt x="567" y="1998"/>
                      <a:pt x="611" y="1926"/>
                    </a:cubicBezTo>
                    <a:lnTo>
                      <a:pt x="611" y="2060"/>
                    </a:lnTo>
                    <a:close/>
                    <a:moveTo>
                      <a:pt x="611" y="1641"/>
                    </a:moveTo>
                    <a:cubicBezTo>
                      <a:pt x="610" y="1662"/>
                      <a:pt x="605" y="1679"/>
                      <a:pt x="595" y="1697"/>
                    </a:cubicBezTo>
                    <a:cubicBezTo>
                      <a:pt x="584" y="1715"/>
                      <a:pt x="572" y="1728"/>
                      <a:pt x="555" y="1740"/>
                    </a:cubicBezTo>
                    <a:lnTo>
                      <a:pt x="547" y="1731"/>
                    </a:lnTo>
                    <a:cubicBezTo>
                      <a:pt x="475" y="1771"/>
                      <a:pt x="406" y="1789"/>
                      <a:pt x="324" y="1789"/>
                    </a:cubicBezTo>
                    <a:cubicBezTo>
                      <a:pt x="242" y="1789"/>
                      <a:pt x="172" y="1771"/>
                      <a:pt x="100" y="1731"/>
                    </a:cubicBezTo>
                    <a:lnTo>
                      <a:pt x="92" y="1725"/>
                    </a:lnTo>
                    <a:lnTo>
                      <a:pt x="84" y="1720"/>
                    </a:lnTo>
                    <a:cubicBezTo>
                      <a:pt x="67" y="1708"/>
                      <a:pt x="55" y="1695"/>
                      <a:pt x="44" y="1677"/>
                    </a:cubicBezTo>
                    <a:cubicBezTo>
                      <a:pt x="34" y="1659"/>
                      <a:pt x="29" y="1642"/>
                      <a:pt x="28" y="1621"/>
                    </a:cubicBezTo>
                    <a:lnTo>
                      <a:pt x="28" y="1507"/>
                    </a:lnTo>
                    <a:cubicBezTo>
                      <a:pt x="72" y="1579"/>
                      <a:pt x="188" y="1630"/>
                      <a:pt x="324" y="1630"/>
                    </a:cubicBezTo>
                    <a:cubicBezTo>
                      <a:pt x="461" y="1630"/>
                      <a:pt x="567" y="1578"/>
                      <a:pt x="611" y="1507"/>
                    </a:cubicBezTo>
                    <a:lnTo>
                      <a:pt x="611" y="1641"/>
                    </a:lnTo>
                    <a:close/>
                    <a:moveTo>
                      <a:pt x="611" y="1223"/>
                    </a:moveTo>
                    <a:cubicBezTo>
                      <a:pt x="610" y="1243"/>
                      <a:pt x="605" y="1260"/>
                      <a:pt x="595" y="1278"/>
                    </a:cubicBezTo>
                    <a:cubicBezTo>
                      <a:pt x="584" y="1296"/>
                      <a:pt x="572" y="1309"/>
                      <a:pt x="555" y="1321"/>
                    </a:cubicBezTo>
                    <a:lnTo>
                      <a:pt x="547" y="1312"/>
                    </a:lnTo>
                    <a:cubicBezTo>
                      <a:pt x="475" y="1352"/>
                      <a:pt x="406" y="1370"/>
                      <a:pt x="324" y="1370"/>
                    </a:cubicBezTo>
                    <a:cubicBezTo>
                      <a:pt x="242" y="1370"/>
                      <a:pt x="172" y="1352"/>
                      <a:pt x="100" y="1312"/>
                    </a:cubicBezTo>
                    <a:lnTo>
                      <a:pt x="92" y="1307"/>
                    </a:lnTo>
                    <a:lnTo>
                      <a:pt x="84" y="1301"/>
                    </a:lnTo>
                    <a:cubicBezTo>
                      <a:pt x="67" y="1289"/>
                      <a:pt x="55" y="1276"/>
                      <a:pt x="44" y="1258"/>
                    </a:cubicBezTo>
                    <a:cubicBezTo>
                      <a:pt x="34" y="1240"/>
                      <a:pt x="29" y="1223"/>
                      <a:pt x="28" y="1202"/>
                    </a:cubicBezTo>
                    <a:lnTo>
                      <a:pt x="28" y="1069"/>
                    </a:lnTo>
                    <a:cubicBezTo>
                      <a:pt x="72" y="1139"/>
                      <a:pt x="188" y="1191"/>
                      <a:pt x="324" y="1191"/>
                    </a:cubicBezTo>
                    <a:cubicBezTo>
                      <a:pt x="461" y="1191"/>
                      <a:pt x="567" y="1160"/>
                      <a:pt x="611" y="1089"/>
                    </a:cubicBezTo>
                    <a:lnTo>
                      <a:pt x="611" y="1223"/>
                    </a:lnTo>
                    <a:close/>
                    <a:moveTo>
                      <a:pt x="611" y="805"/>
                    </a:moveTo>
                    <a:cubicBezTo>
                      <a:pt x="610" y="825"/>
                      <a:pt x="605" y="843"/>
                      <a:pt x="595" y="861"/>
                    </a:cubicBezTo>
                    <a:cubicBezTo>
                      <a:pt x="584" y="878"/>
                      <a:pt x="572" y="891"/>
                      <a:pt x="555" y="903"/>
                    </a:cubicBezTo>
                    <a:lnTo>
                      <a:pt x="547" y="894"/>
                    </a:lnTo>
                    <a:cubicBezTo>
                      <a:pt x="475" y="934"/>
                      <a:pt x="406" y="952"/>
                      <a:pt x="324" y="952"/>
                    </a:cubicBezTo>
                    <a:cubicBezTo>
                      <a:pt x="242" y="952"/>
                      <a:pt x="172" y="934"/>
                      <a:pt x="100" y="894"/>
                    </a:cubicBezTo>
                    <a:lnTo>
                      <a:pt x="92" y="888"/>
                    </a:lnTo>
                    <a:lnTo>
                      <a:pt x="84" y="882"/>
                    </a:lnTo>
                    <a:cubicBezTo>
                      <a:pt x="67" y="871"/>
                      <a:pt x="55" y="858"/>
                      <a:pt x="44" y="840"/>
                    </a:cubicBezTo>
                    <a:cubicBezTo>
                      <a:pt x="34" y="822"/>
                      <a:pt x="29" y="805"/>
                      <a:pt x="28" y="784"/>
                    </a:cubicBezTo>
                    <a:lnTo>
                      <a:pt x="28" y="670"/>
                    </a:lnTo>
                    <a:cubicBezTo>
                      <a:pt x="72" y="742"/>
                      <a:pt x="188" y="794"/>
                      <a:pt x="324" y="794"/>
                    </a:cubicBezTo>
                    <a:cubicBezTo>
                      <a:pt x="461" y="794"/>
                      <a:pt x="567" y="742"/>
                      <a:pt x="611" y="670"/>
                    </a:cubicBezTo>
                    <a:lnTo>
                      <a:pt x="611" y="805"/>
                    </a:lnTo>
                    <a:close/>
                    <a:moveTo>
                      <a:pt x="611" y="386"/>
                    </a:moveTo>
                    <a:cubicBezTo>
                      <a:pt x="610" y="406"/>
                      <a:pt x="605" y="424"/>
                      <a:pt x="595" y="442"/>
                    </a:cubicBezTo>
                    <a:cubicBezTo>
                      <a:pt x="584" y="459"/>
                      <a:pt x="572" y="472"/>
                      <a:pt x="555" y="484"/>
                    </a:cubicBezTo>
                    <a:lnTo>
                      <a:pt x="547" y="475"/>
                    </a:lnTo>
                    <a:cubicBezTo>
                      <a:pt x="475" y="515"/>
                      <a:pt x="406" y="533"/>
                      <a:pt x="324" y="533"/>
                    </a:cubicBezTo>
                    <a:cubicBezTo>
                      <a:pt x="242" y="533"/>
                      <a:pt x="172" y="515"/>
                      <a:pt x="100" y="475"/>
                    </a:cubicBezTo>
                    <a:lnTo>
                      <a:pt x="92" y="470"/>
                    </a:lnTo>
                    <a:lnTo>
                      <a:pt x="84" y="464"/>
                    </a:lnTo>
                    <a:cubicBezTo>
                      <a:pt x="67" y="452"/>
                      <a:pt x="55" y="439"/>
                      <a:pt x="44" y="421"/>
                    </a:cubicBezTo>
                    <a:cubicBezTo>
                      <a:pt x="34" y="403"/>
                      <a:pt x="29" y="386"/>
                      <a:pt x="28" y="365"/>
                    </a:cubicBezTo>
                    <a:lnTo>
                      <a:pt x="28" y="253"/>
                    </a:lnTo>
                    <a:cubicBezTo>
                      <a:pt x="72" y="325"/>
                      <a:pt x="188" y="376"/>
                      <a:pt x="324" y="376"/>
                    </a:cubicBezTo>
                    <a:cubicBezTo>
                      <a:pt x="461" y="376"/>
                      <a:pt x="576" y="325"/>
                      <a:pt x="621" y="253"/>
                    </a:cubicBezTo>
                    <a:lnTo>
                      <a:pt x="611" y="38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iscoSansTT Light" panose="020B0503020201020303" pitchFamily="34" charset="0"/>
                </a:endParaRPr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C35469E-7C9A-ED4F-B2DD-0208353E67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052" y="224962"/>
            <a:ext cx="1764265" cy="7738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5E2CCA-315F-6949-A061-6A0840B66F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05758" y="381378"/>
            <a:ext cx="810888" cy="42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190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257456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334184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5632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25" y="218947"/>
            <a:ext cx="8513064" cy="76543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52925" y="1077913"/>
            <a:ext cx="8513064" cy="3398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884989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/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/>
              <a:pPr/>
              <a:t>‹#›</a:t>
            </a:fld>
            <a:endParaRPr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3" y="4946904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rgbClr val="000000"/>
                </a:solidFill>
                <a:cs typeface="CiscoSans Thin"/>
              </a:defRPr>
            </a:lvl1pPr>
          </a:lstStyle>
          <a:p>
            <a:pPr defTabSz="610744"/>
            <a:r>
              <a:t>Presentation ID</a:t>
            </a:r>
          </a:p>
        </p:txBody>
      </p:sp>
    </p:spTree>
    <p:extLst>
      <p:ext uri="{BB962C8B-B14F-4D97-AF65-F5344CB8AC3E}">
        <p14:creationId xmlns:p14="http://schemas.microsoft.com/office/powerpoint/2010/main" val="4897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3997" y="192024"/>
            <a:ext cx="8257032" cy="731520"/>
          </a:xfrm>
        </p:spPr>
        <p:txBody>
          <a:bodyPr anchor="b" anchorCtr="0"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43997" y="1197864"/>
            <a:ext cx="8257032" cy="3392424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101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 marL="341313" indent="-17145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 marL="511175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4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</a:lstStyle>
          <a:p>
            <a:pPr marL="171450" lvl="0" indent="-171450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4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Freeform 1">
            <a:extLst>
              <a:ext uri="{FF2B5EF4-FFF2-40B4-BE49-F238E27FC236}">
                <a16:creationId xmlns:a16="http://schemas.microsoft.com/office/drawing/2014/main" id="{ACF196DB-1F17-43F8-8065-DA85D9D5A3F7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C0420F-3405-114C-AD16-3AE65E7D99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10744"/>
            <a:r>
              <a:rPr lang="en-GB"/>
              <a:t>Presentation 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71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3EF65B-18C4-43BA-BCC8-59D883015613}"/>
              </a:ext>
            </a:extLst>
          </p:cNvPr>
          <p:cNvSpPr/>
          <p:nvPr userDrawn="1"/>
        </p:nvSpPr>
        <p:spPr bwMode="auto">
          <a:xfrm>
            <a:off x="-9145" y="4676775"/>
            <a:ext cx="9153145" cy="46672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marL="0" marR="0" lvl="0" indent="0" algn="ctr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Light" panose="020B0503020201020303" pitchFamily="34" charset="0"/>
              <a:ea typeface="Arial" pitchFamily="-107" charset="0"/>
              <a:cs typeface="CiscoSansTT Light" panose="020B0503020201020303" pitchFamily="34" charset="0"/>
              <a:sym typeface="Arial" pitchFamily="-107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3997" y="192024"/>
            <a:ext cx="8257032" cy="731520"/>
          </a:xfrm>
        </p:spPr>
        <p:txBody>
          <a:bodyPr anchor="b" anchorCtr="0"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4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2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1CEEDA46-3970-4A63-9EFC-A4042A2AA1F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3997" y="1197864"/>
            <a:ext cx="8257032" cy="3392424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101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 marL="341313" indent="-17145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 marL="511175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4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</a:lstStyle>
          <a:p>
            <a:pPr marL="171450" lvl="0" indent="-171450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Freeform 1">
            <a:extLst>
              <a:ext uri="{FF2B5EF4-FFF2-40B4-BE49-F238E27FC236}">
                <a16:creationId xmlns:a16="http://schemas.microsoft.com/office/drawing/2014/main" id="{E611959F-9601-420B-A3CC-9A1DB0412C53}"/>
              </a:ext>
            </a:extLst>
          </p:cNvPr>
          <p:cNvSpPr>
            <a:spLocks noChangeAspect="1" noChangeArrowheads="1"/>
          </p:cNvSpPr>
          <p:nvPr userDrawn="1"/>
        </p:nvSpPr>
        <p:spPr bwMode="black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D75BDE-92C7-884D-BC75-262E0DFB5A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610744"/>
            <a:r>
              <a:rPr lang="en-GB"/>
              <a:t>Presentation 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120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3997" y="192024"/>
            <a:ext cx="8257032" cy="731520"/>
          </a:xfrm>
        </p:spPr>
        <p:txBody>
          <a:bodyPr anchor="b" anchorCtr="0"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3997" y="858908"/>
            <a:ext cx="8266112" cy="381000"/>
          </a:xfrm>
          <a:prstGeom prst="rect">
            <a:avLst/>
          </a:prstGeom>
        </p:spPr>
        <p:txBody>
          <a:bodyPr/>
          <a:lstStyle>
            <a:lvl1pPr marL="1785" indent="0">
              <a:buNone/>
              <a:defRPr lang="en-US" sz="1800" kern="1200" dirty="0" smtClean="0">
                <a:solidFill>
                  <a:schemeClr val="tx2"/>
                </a:solidFill>
                <a:latin typeface="CiscoSansTT Light" panose="020B0503020201020303" pitchFamily="34" charset="0"/>
                <a:ea typeface="+mn-ea"/>
                <a:cs typeface="+mn-cs"/>
                <a:sym typeface="Arial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4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Freeform 1">
            <a:extLst>
              <a:ext uri="{FF2B5EF4-FFF2-40B4-BE49-F238E27FC236}">
                <a16:creationId xmlns:a16="http://schemas.microsoft.com/office/drawing/2014/main" id="{ACF196DB-1F17-43F8-8065-DA85D9D5A3F7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36418" y="4785454"/>
            <a:ext cx="822960" cy="276700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331D664-D5FC-4122-A371-015A8540BE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3997" y="1197864"/>
            <a:ext cx="8257032" cy="3392424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101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 marL="341313" indent="-17145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 marL="511175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4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</a:lstStyle>
          <a:p>
            <a:pPr marL="171450" lvl="0" indent="-171450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CC5DC3-4F71-4F4D-B599-72CA457EAD3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610744"/>
            <a:r>
              <a:rPr lang="en-GB"/>
              <a:t>Presentation 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108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88914"/>
            <a:ext cx="8257032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C56600EC-D6E0-8040-B75F-8B7924AF7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09367" y="4946904"/>
            <a:ext cx="146160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r">
              <a:defRPr lang="en-US" sz="600" dirty="0">
                <a:solidFill>
                  <a:srgbClr val="282828"/>
                </a:solidFill>
                <a:cs typeface="CiscoSans Thin"/>
              </a:defRPr>
            </a:lvl1pPr>
          </a:lstStyle>
          <a:p>
            <a:pPr defTabSz="610744"/>
            <a:r>
              <a:rPr lang="en-GB"/>
              <a:t>Presentation ID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4051" r:id="rId2"/>
    <p:sldLayoutId id="2147484043" r:id="rId3"/>
    <p:sldLayoutId id="2147484042" r:id="rId4"/>
    <p:sldLayoutId id="2147484045" r:id="rId5"/>
    <p:sldLayoutId id="2147484044" r:id="rId6"/>
    <p:sldLayoutId id="2147484038" r:id="rId7"/>
    <p:sldLayoutId id="2147484047" r:id="rId8"/>
    <p:sldLayoutId id="2147484018" r:id="rId9"/>
    <p:sldLayoutId id="2147484048" r:id="rId10"/>
    <p:sldLayoutId id="2147484052" r:id="rId11"/>
    <p:sldLayoutId id="2147483976" r:id="rId12"/>
    <p:sldLayoutId id="2147483885" r:id="rId13"/>
    <p:sldLayoutId id="2147484058" r:id="rId14"/>
    <p:sldLayoutId id="2147484019" r:id="rId15"/>
    <p:sldLayoutId id="2147484059" r:id="rId16"/>
    <p:sldLayoutId id="2147484020" r:id="rId17"/>
    <p:sldLayoutId id="2147484053" r:id="rId18"/>
    <p:sldLayoutId id="2147484021" r:id="rId19"/>
    <p:sldLayoutId id="2147484054" r:id="rId20"/>
    <p:sldLayoutId id="2147484022" r:id="rId21"/>
    <p:sldLayoutId id="2147484060" r:id="rId22"/>
    <p:sldLayoutId id="2147484023" r:id="rId23"/>
    <p:sldLayoutId id="2147484061" r:id="rId24"/>
    <p:sldLayoutId id="2147484024" r:id="rId25"/>
    <p:sldLayoutId id="2147484062" r:id="rId26"/>
    <p:sldLayoutId id="2147484039" r:id="rId27"/>
    <p:sldLayoutId id="2147484063" r:id="rId28"/>
    <p:sldLayoutId id="2147484011" r:id="rId29"/>
    <p:sldLayoutId id="2147484064" r:id="rId30"/>
    <p:sldLayoutId id="2147484025" r:id="rId31"/>
    <p:sldLayoutId id="2147484027" r:id="rId32"/>
    <p:sldLayoutId id="2147484026" r:id="rId33"/>
    <p:sldLayoutId id="2147484034" r:id="rId34"/>
    <p:sldLayoutId id="2147483982" r:id="rId35"/>
    <p:sldLayoutId id="2147483986" r:id="rId36"/>
    <p:sldLayoutId id="2147483985" r:id="rId37"/>
    <p:sldLayoutId id="2147484030" r:id="rId38"/>
    <p:sldLayoutId id="2147484055" r:id="rId39"/>
    <p:sldLayoutId id="2147484031" r:id="rId40"/>
    <p:sldLayoutId id="2147484056" r:id="rId41"/>
    <p:sldLayoutId id="2147483978" r:id="rId42"/>
    <p:sldLayoutId id="2147484057" r:id="rId43"/>
    <p:sldLayoutId id="2147483979" r:id="rId44"/>
    <p:sldLayoutId id="2147484065" r:id="rId45"/>
    <p:sldLayoutId id="2147483980" r:id="rId46"/>
    <p:sldLayoutId id="2147484066" r:id="rId47"/>
    <p:sldLayoutId id="2147484072" r:id="rId48"/>
    <p:sldLayoutId id="2147483969" r:id="rId49"/>
    <p:sldLayoutId id="2147484073" r:id="rId50"/>
    <p:sldLayoutId id="2147483968" r:id="rId51"/>
    <p:sldLayoutId id="2147484074" r:id="rId52"/>
    <p:sldLayoutId id="2147484049" r:id="rId53"/>
    <p:sldLayoutId id="2147483987" r:id="rId54"/>
    <p:sldLayoutId id="2147483983" r:id="rId55"/>
    <p:sldLayoutId id="2147483971" r:id="rId56"/>
    <p:sldLayoutId id="2147483972" r:id="rId57"/>
    <p:sldLayoutId id="2147484078" r:id="rId58"/>
    <p:sldLayoutId id="2147484033" r:id="rId59"/>
    <p:sldLayoutId id="2147484071" r:id="rId60"/>
    <p:sldLayoutId id="2147484076" r:id="rId61"/>
    <p:sldLayoutId id="2147484077" r:id="rId62"/>
    <p:sldLayoutId id="2147483897" r:id="rId63"/>
    <p:sldLayoutId id="2147484041" r:id="rId64"/>
    <p:sldLayoutId id="2147484079" r:id="rId65"/>
    <p:sldLayoutId id="2147484081" r:id="rId66"/>
    <p:sldLayoutId id="2147484082" r:id="rId67"/>
    <p:sldLayoutId id="2147484083" r:id="rId68"/>
  </p:sldLayoutIdLst>
  <p:hf hdr="0" dt="0"/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CiscoSansTT Light" panose="020B0503020201020303" pitchFamily="34" charset="0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92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424" userDrawn="1">
          <p15:clr>
            <a:srgbClr val="F26B43"/>
          </p15:clr>
        </p15:guide>
        <p15:guide id="4" orient="horz" pos="757" userDrawn="1">
          <p15:clr>
            <a:srgbClr val="F26B43"/>
          </p15:clr>
        </p15:guide>
        <p15:guide id="5" orient="horz" pos="324" userDrawn="1">
          <p15:clr>
            <a:srgbClr val="F26B43"/>
          </p15:clr>
        </p15:guide>
        <p15:guide id="6" pos="2876" userDrawn="1">
          <p15:clr>
            <a:srgbClr val="F26B43"/>
          </p15:clr>
        </p15:guide>
        <p15:guide id="7" orient="horz" pos="1620" userDrawn="1">
          <p15:clr>
            <a:srgbClr val="F26B43"/>
          </p15:clr>
        </p15:guide>
        <p15:guide id="9" orient="horz" pos="5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5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1D3519-9025-4FB8-B987-CB3F0565B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9" b="11761"/>
          <a:stretch/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12351E9-FF94-4CEF-99DF-413DA306C74E}"/>
              </a:ext>
            </a:extLst>
          </p:cNvPr>
          <p:cNvSpPr/>
          <p:nvPr/>
        </p:nvSpPr>
        <p:spPr bwMode="auto">
          <a:xfrm>
            <a:off x="1" y="1"/>
            <a:ext cx="9144000" cy="5143498"/>
          </a:xfrm>
          <a:prstGeom prst="rect">
            <a:avLst/>
          </a:prstGeom>
          <a:solidFill>
            <a:schemeClr val="bg2">
              <a:alpha val="60000"/>
            </a:schemeClr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endParaRPr lang="nl-BE" sz="1400" dirty="0" err="1">
              <a:solidFill>
                <a:schemeClr val="bg1"/>
              </a:solidFill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7B50E5-9C78-43D3-9BA0-56489499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chemeClr val="tx1"/>
                </a:solidFill>
              </a:rPr>
              <a:t>Automatic PnP with external data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D1F34F-0D93-45B3-9EDA-223AF5EE8F44}"/>
              </a:ext>
            </a:extLst>
          </p:cNvPr>
          <p:cNvGrpSpPr/>
          <p:nvPr/>
        </p:nvGrpSpPr>
        <p:grpSpPr>
          <a:xfrm>
            <a:off x="755576" y="1059582"/>
            <a:ext cx="7672462" cy="648072"/>
            <a:chOff x="467544" y="1347614"/>
            <a:chExt cx="8208912" cy="648072"/>
          </a:xfrm>
          <a:solidFill>
            <a:schemeClr val="bg2">
              <a:lumMod val="85000"/>
              <a:alpha val="73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F05536-E1AE-4902-AFFB-9BEA8B2709A7}"/>
                </a:ext>
              </a:extLst>
            </p:cNvPr>
            <p:cNvSpPr/>
            <p:nvPr/>
          </p:nvSpPr>
          <p:spPr bwMode="auto">
            <a:xfrm>
              <a:off x="467544" y="1347614"/>
              <a:ext cx="8208912" cy="64807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91440" tIns="45720" rIns="91440" bIns="45720" rtlCol="0" anchor="ctr"/>
            <a:lstStyle/>
            <a:p>
              <a:pPr algn="ctr" defTabSz="514350"/>
              <a:endParaRPr lang="nl-BE" sz="1400" dirty="0" err="1">
                <a:solidFill>
                  <a:schemeClr val="tx2"/>
                </a:solidFill>
                <a:ea typeface="Arial" pitchFamily="-107" charset="0"/>
                <a:cs typeface="Arial" pitchFamily="-107" charset="0"/>
                <a:sym typeface="Arial" pitchFamily="-107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36D0DB-E68D-4E62-BC28-A7A42A218A3F}"/>
                </a:ext>
              </a:extLst>
            </p:cNvPr>
            <p:cNvSpPr txBox="1"/>
            <p:nvPr/>
          </p:nvSpPr>
          <p:spPr>
            <a:xfrm>
              <a:off x="611560" y="1443547"/>
              <a:ext cx="7848872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nl-BE" sz="2800" b="1" dirty="0">
                  <a:solidFill>
                    <a:schemeClr val="tx2"/>
                  </a:solidFill>
                </a:rPr>
                <a:t>Branch routers are pre-installed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0D19AC1-70DA-4573-B1D9-B4DFDC84AA42}"/>
              </a:ext>
            </a:extLst>
          </p:cNvPr>
          <p:cNvGrpSpPr/>
          <p:nvPr/>
        </p:nvGrpSpPr>
        <p:grpSpPr>
          <a:xfrm>
            <a:off x="755576" y="1851670"/>
            <a:ext cx="7672462" cy="648072"/>
            <a:chOff x="467544" y="1347614"/>
            <a:chExt cx="8208912" cy="6480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9CF33CE-07AA-4FFF-812A-94B26E6219A7}"/>
                </a:ext>
              </a:extLst>
            </p:cNvPr>
            <p:cNvSpPr/>
            <p:nvPr/>
          </p:nvSpPr>
          <p:spPr bwMode="auto">
            <a:xfrm>
              <a:off x="467544" y="1347614"/>
              <a:ext cx="8208912" cy="648072"/>
            </a:xfrm>
            <a:prstGeom prst="rect">
              <a:avLst/>
            </a:prstGeom>
            <a:solidFill>
              <a:schemeClr val="bg2">
                <a:lumMod val="85000"/>
                <a:alpha val="73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91440" tIns="45720" rIns="91440" bIns="45720" rtlCol="0" anchor="ctr"/>
            <a:lstStyle/>
            <a:p>
              <a:pPr algn="ctr" defTabSz="514350"/>
              <a:endParaRPr lang="nl-BE" sz="1400" dirty="0" err="1">
                <a:solidFill>
                  <a:schemeClr val="tx2"/>
                </a:solidFill>
                <a:ea typeface="Arial" pitchFamily="-107" charset="0"/>
                <a:cs typeface="Arial" pitchFamily="-107" charset="0"/>
                <a:sym typeface="Arial" pitchFamily="-107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AE3FDD-E863-4FF8-B026-6C7D34C28AC0}"/>
                </a:ext>
              </a:extLst>
            </p:cNvPr>
            <p:cNvSpPr txBox="1"/>
            <p:nvPr/>
          </p:nvSpPr>
          <p:spPr>
            <a:xfrm>
              <a:off x="611560" y="1443547"/>
              <a:ext cx="7848872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nl-BE" sz="2800" b="1" dirty="0">
                  <a:solidFill>
                    <a:schemeClr val="tx2"/>
                  </a:solidFill>
                </a:rPr>
                <a:t>Routers in Cisco DNA Center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A1E04B-FB8A-46D2-A3C9-66B2C659967C}"/>
              </a:ext>
            </a:extLst>
          </p:cNvPr>
          <p:cNvGrpSpPr/>
          <p:nvPr/>
        </p:nvGrpSpPr>
        <p:grpSpPr>
          <a:xfrm>
            <a:off x="769470" y="2652396"/>
            <a:ext cx="7672462" cy="648072"/>
            <a:chOff x="467544" y="1347614"/>
            <a:chExt cx="8208912" cy="64807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1442FC5-48ED-472E-8326-4D4D3F1C6A1F}"/>
                </a:ext>
              </a:extLst>
            </p:cNvPr>
            <p:cNvSpPr/>
            <p:nvPr/>
          </p:nvSpPr>
          <p:spPr bwMode="auto">
            <a:xfrm>
              <a:off x="467544" y="1347614"/>
              <a:ext cx="8208912" cy="648072"/>
            </a:xfrm>
            <a:prstGeom prst="rect">
              <a:avLst/>
            </a:prstGeom>
            <a:solidFill>
              <a:schemeClr val="bg2">
                <a:lumMod val="85000"/>
                <a:alpha val="73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91440" tIns="45720" rIns="91440" bIns="45720" rtlCol="0" anchor="ctr"/>
            <a:lstStyle/>
            <a:p>
              <a:pPr algn="ctr" defTabSz="514350"/>
              <a:endParaRPr lang="nl-BE" sz="1400" dirty="0" err="1">
                <a:solidFill>
                  <a:schemeClr val="tx2"/>
                </a:solidFill>
                <a:ea typeface="Arial" pitchFamily="-107" charset="0"/>
                <a:cs typeface="Arial" pitchFamily="-107" charset="0"/>
                <a:sym typeface="Arial" pitchFamily="-107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057E62-188E-4C5E-9DE7-3808972D3F49}"/>
                </a:ext>
              </a:extLst>
            </p:cNvPr>
            <p:cNvSpPr txBox="1"/>
            <p:nvPr/>
          </p:nvSpPr>
          <p:spPr>
            <a:xfrm>
              <a:off x="611560" y="1443547"/>
              <a:ext cx="7848872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nl-BE" sz="2800" b="1" dirty="0">
                  <a:solidFill>
                    <a:schemeClr val="tx2"/>
                  </a:solidFill>
                </a:rPr>
                <a:t>Campus Switching Dynamic PnP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6AC27D-663C-400F-B773-EE340F8D4B08}"/>
              </a:ext>
            </a:extLst>
          </p:cNvPr>
          <p:cNvGrpSpPr/>
          <p:nvPr/>
        </p:nvGrpSpPr>
        <p:grpSpPr>
          <a:xfrm>
            <a:off x="769470" y="3444484"/>
            <a:ext cx="7672462" cy="648072"/>
            <a:chOff x="467544" y="1347614"/>
            <a:chExt cx="8208912" cy="64807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18EA11-0C17-4C4D-BAB8-2BDF5DAD3447}"/>
                </a:ext>
              </a:extLst>
            </p:cNvPr>
            <p:cNvSpPr/>
            <p:nvPr/>
          </p:nvSpPr>
          <p:spPr bwMode="auto">
            <a:xfrm>
              <a:off x="467544" y="1347614"/>
              <a:ext cx="8208912" cy="648072"/>
            </a:xfrm>
            <a:prstGeom prst="rect">
              <a:avLst/>
            </a:prstGeom>
            <a:solidFill>
              <a:schemeClr val="bg2">
                <a:lumMod val="85000"/>
                <a:alpha val="73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91440" tIns="45720" rIns="91440" bIns="45720" rtlCol="0" anchor="ctr"/>
            <a:lstStyle/>
            <a:p>
              <a:pPr algn="ctr" defTabSz="514350"/>
              <a:endParaRPr lang="nl-BE" sz="1400" dirty="0" err="1">
                <a:solidFill>
                  <a:schemeClr val="tx2"/>
                </a:solidFill>
                <a:ea typeface="Arial" pitchFamily="-107" charset="0"/>
                <a:cs typeface="Arial" pitchFamily="-107" charset="0"/>
                <a:sym typeface="Arial" pitchFamily="-107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2D2CC0-0456-4A45-860E-92C1EFEC3FB1}"/>
                </a:ext>
              </a:extLst>
            </p:cNvPr>
            <p:cNvSpPr txBox="1"/>
            <p:nvPr/>
          </p:nvSpPr>
          <p:spPr>
            <a:xfrm>
              <a:off x="611560" y="1443547"/>
              <a:ext cx="7848872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nl-BE" sz="2800" b="1" dirty="0">
                  <a:solidFill>
                    <a:schemeClr val="tx2"/>
                  </a:solidFill>
                </a:rPr>
                <a:t>Router Connected port logic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7CC433-D6AA-4D44-ACA5-082946A94E3A}"/>
              </a:ext>
            </a:extLst>
          </p:cNvPr>
          <p:cNvGrpSpPr/>
          <p:nvPr/>
        </p:nvGrpSpPr>
        <p:grpSpPr>
          <a:xfrm>
            <a:off x="769470" y="4238924"/>
            <a:ext cx="7672462" cy="648072"/>
            <a:chOff x="467544" y="1347614"/>
            <a:chExt cx="8208912" cy="64807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0CAAD9D-7E21-4F91-B2C5-B9681F439074}"/>
                </a:ext>
              </a:extLst>
            </p:cNvPr>
            <p:cNvSpPr/>
            <p:nvPr/>
          </p:nvSpPr>
          <p:spPr bwMode="auto">
            <a:xfrm>
              <a:off x="467544" y="1347614"/>
              <a:ext cx="8208912" cy="648072"/>
            </a:xfrm>
            <a:prstGeom prst="rect">
              <a:avLst/>
            </a:prstGeom>
            <a:solidFill>
              <a:schemeClr val="bg2">
                <a:lumMod val="85000"/>
                <a:alpha val="73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91440" tIns="45720" rIns="91440" bIns="45720" rtlCol="0" anchor="ctr"/>
            <a:lstStyle/>
            <a:p>
              <a:pPr algn="ctr" defTabSz="514350"/>
              <a:endParaRPr lang="nl-BE" sz="1400" dirty="0" err="1">
                <a:solidFill>
                  <a:schemeClr val="tx2"/>
                </a:solidFill>
                <a:ea typeface="Arial" pitchFamily="-107" charset="0"/>
                <a:cs typeface="Arial" pitchFamily="-107" charset="0"/>
                <a:sym typeface="Arial" pitchFamily="-107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36F1BD-4680-4B3B-9C7C-C0F862926411}"/>
                </a:ext>
              </a:extLst>
            </p:cNvPr>
            <p:cNvSpPr txBox="1"/>
            <p:nvPr/>
          </p:nvSpPr>
          <p:spPr>
            <a:xfrm>
              <a:off x="611560" y="1443547"/>
              <a:ext cx="7848872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nl-BE" sz="2800" b="1" dirty="0">
                  <a:solidFill>
                    <a:schemeClr val="tx2"/>
                  </a:solidFill>
                </a:rPr>
                <a:t>Variables stored in external DB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538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B11601-C168-46AB-9974-D14F73A12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46" y="1066853"/>
            <a:ext cx="5325159" cy="161125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0399053-EBB5-45D2-BF9D-7EB813F9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PnP Devices</a:t>
            </a:r>
            <a:endParaRPr lang="nl-BE" dirty="0"/>
          </a:p>
        </p:txBody>
      </p:sp>
      <p:sp>
        <p:nvSpPr>
          <p:cNvPr id="8" name="Rectangle 7"/>
          <p:cNvSpPr/>
          <p:nvPr/>
        </p:nvSpPr>
        <p:spPr>
          <a:xfrm>
            <a:off x="5835534" y="1060457"/>
            <a:ext cx="2947719" cy="584775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nl-BE" sz="1600" dirty="0"/>
              <a:t>dna/intent/api/v1/onboarding/pnp-device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1502121" y="1715774"/>
            <a:ext cx="4015048" cy="249382"/>
          </a:xfrm>
          <a:prstGeom prst="roundRect">
            <a:avLst/>
          </a:prstGeom>
          <a:noFill/>
          <a:ln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07B3E-3FD7-493D-9692-2BCAE1412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46" y="2713215"/>
            <a:ext cx="5325159" cy="845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DD9182-F846-431E-A5F3-820278A74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46" y="3593644"/>
            <a:ext cx="5325159" cy="6518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BE5896-DA56-4FE6-BB2E-0994456211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746" y="4245486"/>
            <a:ext cx="5325159" cy="511619"/>
          </a:xfrm>
          <a:prstGeom prst="rect">
            <a:avLst/>
          </a:prstGeom>
        </p:spPr>
      </p:pic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B27B3B04-A164-4F65-A9A4-93F5B5A181B2}"/>
              </a:ext>
            </a:extLst>
          </p:cNvPr>
          <p:cNvSpPr/>
          <p:nvPr/>
        </p:nvSpPr>
        <p:spPr>
          <a:xfrm>
            <a:off x="360746" y="4376604"/>
            <a:ext cx="5325158" cy="249382"/>
          </a:xfrm>
          <a:prstGeom prst="roundRect">
            <a:avLst/>
          </a:prstGeom>
          <a:noFill/>
          <a:ln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75A30C-2425-4600-A2E3-12C7FC70AB9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8447"/>
          <a:stretch/>
        </p:blipFill>
        <p:spPr>
          <a:xfrm>
            <a:off x="5835536" y="1715774"/>
            <a:ext cx="2947718" cy="12867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14A9F6-F37D-4E20-9297-C556F33EE0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5534" y="3073049"/>
            <a:ext cx="2944257" cy="161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0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722A7D-E0CE-476D-BB28-EECC52C55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46" y="3522091"/>
            <a:ext cx="5325158" cy="8244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6537FC-302D-4B83-AB9D-190BCCC0EF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417" r="13352"/>
          <a:stretch/>
        </p:blipFill>
        <p:spPr>
          <a:xfrm>
            <a:off x="360747" y="1129782"/>
            <a:ext cx="5325158" cy="127983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0399053-EBB5-45D2-BF9D-7EB813F9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Templates</a:t>
            </a:r>
            <a:endParaRPr lang="nl-BE" dirty="0"/>
          </a:p>
        </p:txBody>
      </p:sp>
      <p:sp>
        <p:nvSpPr>
          <p:cNvPr id="8" name="Rectangle 7"/>
          <p:cNvSpPr/>
          <p:nvPr/>
        </p:nvSpPr>
        <p:spPr>
          <a:xfrm>
            <a:off x="5835534" y="1060457"/>
            <a:ext cx="2947719" cy="584775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/>
              <a:t>dna</a:t>
            </a:r>
            <a:r>
              <a:rPr lang="fr-FR" sz="1600" dirty="0"/>
              <a:t>/</a:t>
            </a:r>
            <a:r>
              <a:rPr lang="fr-FR" sz="1600" dirty="0" err="1"/>
              <a:t>intent</a:t>
            </a:r>
            <a:r>
              <a:rPr lang="fr-FR" sz="1600" dirty="0"/>
              <a:t>/api/v1/</a:t>
            </a:r>
            <a:r>
              <a:rPr lang="fr-FR" sz="1600" dirty="0" err="1"/>
              <a:t>template</a:t>
            </a:r>
            <a:r>
              <a:rPr lang="fr-FR" sz="1600" dirty="0"/>
              <a:t>-programmer/</a:t>
            </a:r>
            <a:r>
              <a:rPr lang="fr-FR" sz="1600" dirty="0" err="1"/>
              <a:t>project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1502121" y="1920494"/>
            <a:ext cx="4015048" cy="249382"/>
          </a:xfrm>
          <a:prstGeom prst="roundRect">
            <a:avLst/>
          </a:prstGeom>
          <a:noFill/>
          <a:ln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B27B3B04-A164-4F65-A9A4-93F5B5A181B2}"/>
              </a:ext>
            </a:extLst>
          </p:cNvPr>
          <p:cNvSpPr/>
          <p:nvPr/>
        </p:nvSpPr>
        <p:spPr>
          <a:xfrm>
            <a:off x="360746" y="4130940"/>
            <a:ext cx="5325158" cy="249382"/>
          </a:xfrm>
          <a:prstGeom prst="roundRect">
            <a:avLst/>
          </a:prstGeom>
          <a:noFill/>
          <a:ln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1CE58-8A62-4658-AA89-94AF46E9C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46" y="2571750"/>
            <a:ext cx="5325159" cy="7953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69C400-EEFD-48FF-BA9C-70C29D23A3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5983" y="1761423"/>
            <a:ext cx="2947272" cy="215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29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5DB102-6FB0-4E03-938A-05D2CD6831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37"/>
          <a:stretch/>
        </p:blipFill>
        <p:spPr>
          <a:xfrm>
            <a:off x="360747" y="1105777"/>
            <a:ext cx="5248138" cy="141071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0399053-EBB5-45D2-BF9D-7EB813F9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Get Site Id (from site Health API)</a:t>
            </a:r>
          </a:p>
        </p:txBody>
      </p:sp>
      <p:sp>
        <p:nvSpPr>
          <p:cNvPr id="9" name="Rectangle 8"/>
          <p:cNvSpPr/>
          <p:nvPr/>
        </p:nvSpPr>
        <p:spPr>
          <a:xfrm>
            <a:off x="5835534" y="1060457"/>
            <a:ext cx="2947719" cy="261610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/</a:t>
            </a:r>
            <a:r>
              <a:rPr lang="en-US" sz="1100" dirty="0" err="1"/>
              <a:t>dna</a:t>
            </a:r>
            <a:r>
              <a:rPr lang="en-US" sz="1100" dirty="0"/>
              <a:t>/intent/</a:t>
            </a:r>
            <a:r>
              <a:rPr lang="en-US" sz="1100" dirty="0" err="1"/>
              <a:t>api</a:t>
            </a:r>
            <a:r>
              <a:rPr lang="en-US" sz="1100" dirty="0"/>
              <a:t>/v1/network-device/?role=…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306433" y="1899944"/>
            <a:ext cx="4154284" cy="249382"/>
          </a:xfrm>
          <a:prstGeom prst="roundRect">
            <a:avLst/>
          </a:prstGeom>
          <a:noFill/>
          <a:ln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B0B521-E0D1-48F5-8064-186FF2041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48" y="2835607"/>
            <a:ext cx="5248138" cy="854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CDBA19-44AF-4BD0-A677-92DCFD7095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4646"/>
          <a:stretch/>
        </p:blipFill>
        <p:spPr>
          <a:xfrm>
            <a:off x="5835534" y="1511293"/>
            <a:ext cx="2941501" cy="334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44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F9B713F-5EA8-4FB5-8D38-2248655F1BC2}"/>
              </a:ext>
            </a:extLst>
          </p:cNvPr>
          <p:cNvSpPr/>
          <p:nvPr/>
        </p:nvSpPr>
        <p:spPr>
          <a:xfrm>
            <a:off x="5829316" y="1676400"/>
            <a:ext cx="2953938" cy="297004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A914E-0BF2-41F7-8779-E7F635270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48" y="1299274"/>
            <a:ext cx="5248138" cy="127247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0399053-EBB5-45D2-BF9D-7EB813F9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Case #4 </a:t>
            </a:r>
            <a:r>
              <a:rPr lang="mr-IN" dirty="0"/>
              <a:t>–</a:t>
            </a:r>
            <a:r>
              <a:rPr lang="nl-BE" dirty="0"/>
              <a:t> Claim Devices to Site</a:t>
            </a:r>
          </a:p>
        </p:txBody>
      </p:sp>
      <p:sp>
        <p:nvSpPr>
          <p:cNvPr id="9" name="Rectangle 8"/>
          <p:cNvSpPr/>
          <p:nvPr/>
        </p:nvSpPr>
        <p:spPr>
          <a:xfrm>
            <a:off x="5829316" y="1054132"/>
            <a:ext cx="2947719" cy="430887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/</a:t>
            </a:r>
            <a:r>
              <a:rPr lang="en-US" sz="1100" dirty="0" err="1"/>
              <a:t>dna</a:t>
            </a:r>
            <a:r>
              <a:rPr lang="en-US" sz="1100" dirty="0"/>
              <a:t>/intent/</a:t>
            </a:r>
            <a:r>
              <a:rPr lang="en-US" sz="1100" dirty="0" err="1"/>
              <a:t>api</a:t>
            </a:r>
            <a:r>
              <a:rPr lang="en-US" sz="1100" dirty="0"/>
              <a:t>/v1/</a:t>
            </a:r>
            <a:r>
              <a:rPr lang="nl-BE" sz="1100" dirty="0"/>
              <a:t>onboarding/pnp-device/site-claim</a:t>
            </a:r>
            <a:endParaRPr lang="en-US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1454602" y="1775253"/>
            <a:ext cx="4154284" cy="249382"/>
          </a:xfrm>
          <a:prstGeom prst="roundRect">
            <a:avLst/>
          </a:prstGeom>
          <a:noFill/>
          <a:ln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A22D3-FEEC-4A4A-BD3D-63EE6A132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48" y="3205153"/>
            <a:ext cx="5248138" cy="8318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36E921-BC77-448B-95B5-3E53E0EAFD2C}"/>
              </a:ext>
            </a:extLst>
          </p:cNvPr>
          <p:cNvSpPr txBox="1"/>
          <p:nvPr/>
        </p:nvSpPr>
        <p:spPr>
          <a:xfrm>
            <a:off x="5829316" y="1676400"/>
            <a:ext cx="294771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b="1" dirty="0">
                <a:solidFill>
                  <a:srgbClr val="AFA85C"/>
                </a:solidFill>
              </a:rPr>
              <a:t>{"siteId":"",</a:t>
            </a:r>
          </a:p>
          <a:p>
            <a:r>
              <a:rPr lang="nl-BE" sz="1000" b="1" dirty="0">
                <a:solidFill>
                  <a:srgbClr val="AFA85C"/>
                </a:solidFill>
              </a:rPr>
              <a:t>	"deviceId":"",</a:t>
            </a:r>
          </a:p>
          <a:p>
            <a:r>
              <a:rPr lang="nl-BE" sz="1000" b="1" dirty="0">
                <a:solidFill>
                  <a:srgbClr val="AFA85C"/>
                </a:solidFill>
              </a:rPr>
              <a:t>	"type":"Default",</a:t>
            </a:r>
          </a:p>
          <a:p>
            <a:r>
              <a:rPr lang="nl-BE" sz="1000" b="1" dirty="0">
                <a:solidFill>
                  <a:srgbClr val="AFA85C"/>
                </a:solidFill>
              </a:rPr>
              <a:t>	"imageInfo":</a:t>
            </a:r>
          </a:p>
          <a:p>
            <a:r>
              <a:rPr lang="nl-BE" sz="1000" b="1" dirty="0">
                <a:solidFill>
                  <a:srgbClr val="AFA85C"/>
                </a:solidFill>
              </a:rPr>
              <a:t>	{</a:t>
            </a:r>
          </a:p>
          <a:p>
            <a:r>
              <a:rPr lang="nl-BE" sz="1000" b="1" dirty="0">
                <a:solidFill>
                  <a:srgbClr val="AFA85C"/>
                </a:solidFill>
              </a:rPr>
              <a:t>		"imageId":"",</a:t>
            </a:r>
          </a:p>
          <a:p>
            <a:r>
              <a:rPr lang="nl-BE" sz="1000" b="1" dirty="0">
                <a:solidFill>
                  <a:srgbClr val="AFA85C"/>
                </a:solidFill>
              </a:rPr>
              <a:t>		"skip":true</a:t>
            </a:r>
          </a:p>
          <a:p>
            <a:r>
              <a:rPr lang="nl-BE" sz="1000" b="1" dirty="0">
                <a:solidFill>
                  <a:srgbClr val="AFA85C"/>
                </a:solidFill>
              </a:rPr>
              <a:t>	},</a:t>
            </a:r>
          </a:p>
          <a:p>
            <a:r>
              <a:rPr lang="nl-BE" sz="1000" b="1" dirty="0">
                <a:solidFill>
                  <a:srgbClr val="AFA85C"/>
                </a:solidFill>
              </a:rPr>
              <a:t>	"configInfo":{</a:t>
            </a:r>
          </a:p>
          <a:p>
            <a:r>
              <a:rPr lang="nl-BE" sz="1000" b="1" dirty="0">
                <a:solidFill>
                  <a:srgbClr val="AFA85C"/>
                </a:solidFill>
              </a:rPr>
              <a:t>	"configId":"",</a:t>
            </a:r>
          </a:p>
          <a:p>
            <a:r>
              <a:rPr lang="nl-BE" sz="1000" b="1" dirty="0">
                <a:solidFill>
                  <a:srgbClr val="AFA85C"/>
                </a:solidFill>
              </a:rPr>
              <a:t>	"configParameters":[</a:t>
            </a:r>
          </a:p>
          <a:p>
            <a:r>
              <a:rPr lang="nl-BE" sz="1000" b="1" dirty="0">
                <a:solidFill>
                  <a:srgbClr val="AFA85C"/>
                </a:solidFill>
              </a:rPr>
              <a:t>	     {"key":"key1","value":"vlaue1"},</a:t>
            </a:r>
          </a:p>
          <a:p>
            <a:r>
              <a:rPr lang="nl-BE" sz="1000" b="1" dirty="0">
                <a:solidFill>
                  <a:srgbClr val="AFA85C"/>
                </a:solidFill>
              </a:rPr>
              <a:t>   	     {"key":"key2","value":"vlaue2"}</a:t>
            </a:r>
          </a:p>
          <a:p>
            <a:r>
              <a:rPr lang="nl-BE" sz="1000" b="1" dirty="0">
                <a:solidFill>
                  <a:srgbClr val="AFA85C"/>
                </a:solidFill>
              </a:rPr>
              <a:t>	]</a:t>
            </a:r>
          </a:p>
          <a:p>
            <a:r>
              <a:rPr lang="nl-BE" sz="1000" b="1" dirty="0">
                <a:solidFill>
                  <a:srgbClr val="AFA85C"/>
                </a:solidFill>
              </a:rPr>
              <a:t>	}</a:t>
            </a:r>
          </a:p>
          <a:p>
            <a:r>
              <a:rPr lang="nl-BE" sz="1000" b="1" dirty="0">
                <a:solidFill>
                  <a:srgbClr val="AFA85C"/>
                </a:solidFill>
              </a:rPr>
              <a:t>}</a:t>
            </a:r>
          </a:p>
          <a:p>
            <a:endParaRPr lang="nl-BE" sz="1000" b="1" dirty="0">
              <a:solidFill>
                <a:srgbClr val="AFA85C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394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4BC75-5421-4357-9C19-B07B8D0AA1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BE" dirty="0"/>
              <a:t>4 switches pending in PnP</a:t>
            </a:r>
          </a:p>
          <a:p>
            <a:r>
              <a:rPr lang="nl-BE" dirty="0"/>
              <a:t>Identify a Cat2k &amp; Cat9k on a Branch ISR4k</a:t>
            </a:r>
          </a:p>
          <a:p>
            <a:r>
              <a:rPr lang="nl-BE" dirty="0"/>
              <a:t>Script polls regularly PnP pending devices</a:t>
            </a:r>
          </a:p>
          <a:p>
            <a:r>
              <a:rPr lang="nl-BE" dirty="0"/>
              <a:t>Takes the first in the list</a:t>
            </a:r>
          </a:p>
          <a:p>
            <a:r>
              <a:rPr lang="nl-BE" dirty="0"/>
              <a:t>Does a lookup in a DB (like mySQL) for a match</a:t>
            </a:r>
          </a:p>
          <a:p>
            <a:r>
              <a:rPr lang="nl-BE" dirty="0"/>
              <a:t>Gets config template &amp; device details from DB</a:t>
            </a:r>
          </a:p>
          <a:p>
            <a:r>
              <a:rPr lang="nl-BE" dirty="0"/>
              <a:t>Inject Config in PnP</a:t>
            </a:r>
          </a:p>
          <a:p>
            <a:r>
              <a:rPr lang="nl-BE" dirty="0"/>
              <a:t>Associate SN (captured in pending state) with config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7B50E5-9C78-43D3-9BA0-56489499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Automated Plug-and-Play</a:t>
            </a:r>
          </a:p>
        </p:txBody>
      </p:sp>
    </p:spTree>
    <p:extLst>
      <p:ext uri="{BB962C8B-B14F-4D97-AF65-F5344CB8AC3E}">
        <p14:creationId xmlns:p14="http://schemas.microsoft.com/office/powerpoint/2010/main" val="230761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Cisco DNA-Center claiming process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457260787"/>
              </p:ext>
            </p:extLst>
          </p:nvPr>
        </p:nvGraphicFramePr>
        <p:xfrm>
          <a:off x="352925" y="1077913"/>
          <a:ext cx="8513064" cy="3398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7263" y="1247362"/>
            <a:ext cx="278295" cy="279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nl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5558" y="1727753"/>
            <a:ext cx="278295" cy="279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nl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9615" y="2189923"/>
            <a:ext cx="278295" cy="279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nl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7654" y="2646480"/>
            <a:ext cx="278295" cy="279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nl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9614" y="3115001"/>
            <a:ext cx="278295" cy="279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nl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5558" y="3579101"/>
            <a:ext cx="278295" cy="279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nl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7263" y="4041271"/>
            <a:ext cx="278295" cy="279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nl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10744"/>
            <a:r>
              <a:rPr lang="en-US">
                <a:ea typeface="ＭＳ Ｐゴシック" charset="0"/>
              </a:rPr>
              <a:t>BRKSDN-1001</a:t>
            </a:r>
            <a:endParaRPr lang="en-US" dirty="0">
              <a:ea typeface="ＭＳ Ｐゴシック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908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CBBBBE0-B624-46F0-9DDA-649C29A1AB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CCBBBBE0-B624-46F0-9DDA-649C29A1AB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D4BB234-90F4-4594-85CC-4878FDD723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2D4BB234-90F4-4594-85CC-4878FDD723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B8B3F6D-ABCA-4696-9CD0-EFA1E636DF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graphicEl>
                                              <a:dgm id="{EB8B3F6D-ABCA-4696-9CD0-EFA1E636DF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FB21DE2-0E9E-4FE4-9241-0F4D96479E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0FB21DE2-0E9E-4FE4-9241-0F4D96479E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3FCC8B2-84F9-442D-A926-F524CD1C6A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graphicEl>
                                              <a:dgm id="{43FCC8B2-84F9-442D-A926-F524CD1C6A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094FA9C-3BDD-466B-BFAD-79604F90B0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0094FA9C-3BDD-466B-BFAD-79604F90B0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07ACED0-6FCE-4C35-B743-E295B7C85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graphicEl>
                                              <a:dgm id="{707ACED0-6FCE-4C35-B743-E295B7C85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DAC9E1F-A8B9-4F47-9838-90D60DE4D8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0DAC9E1F-A8B9-4F47-9838-90D60DE4D8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A70BFED-8397-4794-AC85-FE33F53DF6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graphicEl>
                                              <a:dgm id="{8A70BFED-8397-4794-AC85-FE33F53DF6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C8C8A0E-2F0E-4B1E-B360-B6B353672C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DC8C8A0E-2F0E-4B1E-B360-B6B353672C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A15B632-745D-47F9-8302-926A1D1D11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graphicEl>
                                              <a:dgm id="{CA15B632-745D-47F9-8302-926A1D1D11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0320734-FBB6-415D-BB0A-6A73862CD8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graphicEl>
                                              <a:dgm id="{50320734-FBB6-415D-BB0A-6A73862CD8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C2DC87D-00A9-4B1E-8480-0CE10E85EA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graphicEl>
                                              <a:dgm id="{6C2DC87D-00A9-4B1E-8480-0CE10E85EA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B59B988-8012-410B-9112-5206C4779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graphicEl>
                                              <a:dgm id="{FB59B988-8012-410B-9112-5206C4779E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E3CBCCB-E478-4478-A001-6E827166AD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graphicEl>
                                              <a:dgm id="{4E3CBCCB-E478-4478-A001-6E827166AD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A7E7E1B-9FC8-4F64-BDE5-E49E915F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Automated Plug-and-Play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94A36-9AD7-428E-8DAC-B12E7983B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9A192-18B8-4ECF-8140-00446C247E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Presentation 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C971C7-019F-4353-812C-9300EA615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8181"/>
            <a:ext cx="9144000" cy="3702063"/>
          </a:xfrm>
          <a:prstGeom prst="rect">
            <a:avLst/>
          </a:prstGeom>
        </p:spPr>
      </p:pic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2EDD6250-83A7-4E23-B7B0-F9EA668197CB}"/>
              </a:ext>
            </a:extLst>
          </p:cNvPr>
          <p:cNvSpPr/>
          <p:nvPr/>
        </p:nvSpPr>
        <p:spPr>
          <a:xfrm>
            <a:off x="2927443" y="2851016"/>
            <a:ext cx="955306" cy="1568111"/>
          </a:xfrm>
          <a:prstGeom prst="roundRect">
            <a:avLst>
              <a:gd name="adj" fmla="val 9235"/>
            </a:avLst>
          </a:prstGeom>
          <a:noFill/>
          <a:ln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0">
            <a:extLst>
              <a:ext uri="{FF2B5EF4-FFF2-40B4-BE49-F238E27FC236}">
                <a16:creationId xmlns:a16="http://schemas.microsoft.com/office/drawing/2014/main" id="{E8CACDA4-5AA7-4B84-8FB2-F8691E906891}"/>
              </a:ext>
            </a:extLst>
          </p:cNvPr>
          <p:cNvSpPr/>
          <p:nvPr/>
        </p:nvSpPr>
        <p:spPr>
          <a:xfrm>
            <a:off x="4935938" y="2871488"/>
            <a:ext cx="955306" cy="1568111"/>
          </a:xfrm>
          <a:prstGeom prst="roundRect">
            <a:avLst>
              <a:gd name="adj" fmla="val 9235"/>
            </a:avLst>
          </a:prstGeom>
          <a:noFill/>
          <a:ln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1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43B3-DA78-487B-BCE5-5B18A3C9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Automated Plug-and-Play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5F7002-A3A0-422E-BF30-BEA656AA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C83F6-00FE-4D2B-B394-04DA534E92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10744"/>
            <a:r>
              <a:rPr lang="en-GB"/>
              <a:t>Presentation ID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223E0-3CB3-42CA-8DA3-A031C9C3D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00" y="1052265"/>
            <a:ext cx="8147713" cy="3462338"/>
          </a:xfrm>
          <a:prstGeom prst="rect">
            <a:avLst/>
          </a:prstGeom>
        </p:spPr>
      </p:pic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5E782EFA-77D4-4D9D-9D85-4C1CC8BF684E}"/>
              </a:ext>
            </a:extLst>
          </p:cNvPr>
          <p:cNvSpPr/>
          <p:nvPr/>
        </p:nvSpPr>
        <p:spPr>
          <a:xfrm>
            <a:off x="4101153" y="2797792"/>
            <a:ext cx="3016154" cy="1619970"/>
          </a:xfrm>
          <a:prstGeom prst="roundRect">
            <a:avLst>
              <a:gd name="adj" fmla="val 9235"/>
            </a:avLst>
          </a:prstGeom>
          <a:noFill/>
          <a:ln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6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4127-3866-447F-BD3D-FDDCC91C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Automated Plug-and-Play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9BCDAB-2E2A-4A96-A307-4FE859276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A97DD0-5BE7-4856-A2A9-C42C6688E60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2519B-D403-4A7C-82A9-34ADA694BD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10744"/>
            <a:r>
              <a:rPr lang="en-GB"/>
              <a:t>Presentation ID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93EF7-25BF-48FE-8401-8D3D27AC6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55" y="792922"/>
            <a:ext cx="7731457" cy="3809157"/>
          </a:xfrm>
          <a:prstGeom prst="rect">
            <a:avLst/>
          </a:prstGeom>
        </p:spPr>
      </p:pic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886B2576-DD1C-4BE9-B318-05B7C1FCF037}"/>
              </a:ext>
            </a:extLst>
          </p:cNvPr>
          <p:cNvSpPr/>
          <p:nvPr/>
        </p:nvSpPr>
        <p:spPr>
          <a:xfrm>
            <a:off x="805217" y="1528550"/>
            <a:ext cx="1487608" cy="907576"/>
          </a:xfrm>
          <a:prstGeom prst="roundRect">
            <a:avLst>
              <a:gd name="adj" fmla="val 9235"/>
            </a:avLst>
          </a:prstGeom>
          <a:noFill/>
          <a:ln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C41AEFD2-06BA-4F81-8985-E0D296984D73}"/>
              </a:ext>
            </a:extLst>
          </p:cNvPr>
          <p:cNvSpPr/>
          <p:nvPr/>
        </p:nvSpPr>
        <p:spPr>
          <a:xfrm>
            <a:off x="2656763" y="3050274"/>
            <a:ext cx="3976050" cy="557078"/>
          </a:xfrm>
          <a:prstGeom prst="roundRect">
            <a:avLst>
              <a:gd name="adj" fmla="val 9235"/>
            </a:avLst>
          </a:prstGeom>
          <a:noFill/>
          <a:ln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BCD1CB51-F71F-495F-8109-4868523F1098}"/>
              </a:ext>
            </a:extLst>
          </p:cNvPr>
          <p:cNvSpPr/>
          <p:nvPr/>
        </p:nvSpPr>
        <p:spPr>
          <a:xfrm>
            <a:off x="2656763" y="4107976"/>
            <a:ext cx="3976050" cy="341194"/>
          </a:xfrm>
          <a:prstGeom prst="roundRect">
            <a:avLst>
              <a:gd name="adj" fmla="val 9235"/>
            </a:avLst>
          </a:prstGeom>
          <a:noFill/>
          <a:ln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01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C3415E6-3BFD-4F43-8EFE-B4A31574C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Automated Plug-and-Play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A5748-6C81-436D-93A2-3399290CC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55" y="764273"/>
            <a:ext cx="8161985" cy="3985257"/>
          </a:xfrm>
          <a:prstGeom prst="rect">
            <a:avLst/>
          </a:prstGeom>
        </p:spPr>
      </p:pic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1BAF3096-1647-463B-8532-9CAE3E9A844D}"/>
              </a:ext>
            </a:extLst>
          </p:cNvPr>
          <p:cNvSpPr/>
          <p:nvPr/>
        </p:nvSpPr>
        <p:spPr>
          <a:xfrm>
            <a:off x="462301" y="2976451"/>
            <a:ext cx="2123950" cy="1561429"/>
          </a:xfrm>
          <a:prstGeom prst="roundRect">
            <a:avLst>
              <a:gd name="adj" fmla="val 9235"/>
            </a:avLst>
          </a:prstGeom>
          <a:noFill/>
          <a:ln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3E568F9B-B5E7-404A-A471-5D73387AA659}"/>
              </a:ext>
            </a:extLst>
          </p:cNvPr>
          <p:cNvSpPr/>
          <p:nvPr/>
        </p:nvSpPr>
        <p:spPr>
          <a:xfrm>
            <a:off x="2738651" y="2255395"/>
            <a:ext cx="2123950" cy="2677316"/>
          </a:xfrm>
          <a:prstGeom prst="roundRect">
            <a:avLst>
              <a:gd name="adj" fmla="val 9235"/>
            </a:avLst>
          </a:prstGeom>
          <a:noFill/>
          <a:ln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1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BABE8C-79FC-4951-AF6A-66730F57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Automated Plug-and-Play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45C77-34D8-4116-B3F0-D62AE273E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4317"/>
            <a:ext cx="9144000" cy="3689347"/>
          </a:xfrm>
          <a:prstGeom prst="rect">
            <a:avLst/>
          </a:prstGeom>
        </p:spPr>
      </p:pic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DC7914D6-B1A0-4F79-8122-0E752B9B0557}"/>
              </a:ext>
            </a:extLst>
          </p:cNvPr>
          <p:cNvSpPr/>
          <p:nvPr/>
        </p:nvSpPr>
        <p:spPr>
          <a:xfrm>
            <a:off x="0" y="2571750"/>
            <a:ext cx="1535373" cy="1856949"/>
          </a:xfrm>
          <a:prstGeom prst="roundRect">
            <a:avLst>
              <a:gd name="adj" fmla="val 9235"/>
            </a:avLst>
          </a:prstGeom>
          <a:noFill/>
          <a:ln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06187900-C206-4D74-A512-4A03077638BC}"/>
              </a:ext>
            </a:extLst>
          </p:cNvPr>
          <p:cNvSpPr/>
          <p:nvPr/>
        </p:nvSpPr>
        <p:spPr>
          <a:xfrm>
            <a:off x="7956645" y="2621792"/>
            <a:ext cx="955343" cy="1856949"/>
          </a:xfrm>
          <a:prstGeom prst="roundRect">
            <a:avLst>
              <a:gd name="adj" fmla="val 9235"/>
            </a:avLst>
          </a:prstGeom>
          <a:noFill/>
          <a:ln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DD86DA0D-6326-4BD1-BDD9-D5E95A6DFD31}"/>
              </a:ext>
            </a:extLst>
          </p:cNvPr>
          <p:cNvSpPr/>
          <p:nvPr/>
        </p:nvSpPr>
        <p:spPr>
          <a:xfrm>
            <a:off x="1551295" y="2571750"/>
            <a:ext cx="955343" cy="1856949"/>
          </a:xfrm>
          <a:prstGeom prst="roundRect">
            <a:avLst>
              <a:gd name="adj" fmla="val 9235"/>
            </a:avLst>
          </a:prstGeom>
          <a:noFill/>
          <a:ln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2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1D3519-9025-4FB8-B987-CB3F0565B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9" b="11761"/>
          <a:stretch/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12351E9-FF94-4CEF-99DF-413DA306C74E}"/>
              </a:ext>
            </a:extLst>
          </p:cNvPr>
          <p:cNvSpPr/>
          <p:nvPr/>
        </p:nvSpPr>
        <p:spPr bwMode="auto">
          <a:xfrm>
            <a:off x="1" y="1"/>
            <a:ext cx="9144000" cy="5143498"/>
          </a:xfrm>
          <a:prstGeom prst="rect">
            <a:avLst/>
          </a:prstGeom>
          <a:solidFill>
            <a:schemeClr val="bg2">
              <a:alpha val="60000"/>
            </a:schemeClr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endParaRPr lang="nl-BE" sz="1400" dirty="0" err="1">
              <a:solidFill>
                <a:schemeClr val="bg1"/>
              </a:solidFill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7B50E5-9C78-43D3-9BA0-56489499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chemeClr val="tx1"/>
                </a:solidFill>
              </a:rPr>
              <a:t>Case #4 Something is missing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D1F34F-0D93-45B3-9EDA-223AF5EE8F44}"/>
              </a:ext>
            </a:extLst>
          </p:cNvPr>
          <p:cNvGrpSpPr/>
          <p:nvPr/>
        </p:nvGrpSpPr>
        <p:grpSpPr>
          <a:xfrm>
            <a:off x="755576" y="1059582"/>
            <a:ext cx="7672462" cy="648072"/>
            <a:chOff x="467544" y="1347614"/>
            <a:chExt cx="8208912" cy="648072"/>
          </a:xfrm>
          <a:solidFill>
            <a:schemeClr val="bg2">
              <a:lumMod val="85000"/>
              <a:alpha val="73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F05536-E1AE-4902-AFFB-9BEA8B2709A7}"/>
                </a:ext>
              </a:extLst>
            </p:cNvPr>
            <p:cNvSpPr/>
            <p:nvPr/>
          </p:nvSpPr>
          <p:spPr bwMode="auto">
            <a:xfrm>
              <a:off x="467544" y="1347614"/>
              <a:ext cx="8208912" cy="64807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91440" tIns="45720" rIns="91440" bIns="45720" rtlCol="0" anchor="ctr"/>
            <a:lstStyle/>
            <a:p>
              <a:pPr algn="ctr" defTabSz="514350"/>
              <a:endParaRPr lang="nl-BE" sz="1400" dirty="0" err="1">
                <a:solidFill>
                  <a:schemeClr val="tx2"/>
                </a:solidFill>
                <a:ea typeface="Arial" pitchFamily="-107" charset="0"/>
                <a:cs typeface="Arial" pitchFamily="-107" charset="0"/>
                <a:sym typeface="Arial" pitchFamily="-107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36D0DB-E68D-4E62-BC28-A7A42A218A3F}"/>
                </a:ext>
              </a:extLst>
            </p:cNvPr>
            <p:cNvSpPr txBox="1"/>
            <p:nvPr/>
          </p:nvSpPr>
          <p:spPr>
            <a:xfrm>
              <a:off x="611560" y="1443547"/>
              <a:ext cx="7848872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nl-BE" sz="2800" b="1" dirty="0">
                  <a:solidFill>
                    <a:schemeClr val="tx2"/>
                  </a:solidFill>
                </a:rPr>
                <a:t>Logical order based on interface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0D19AC1-70DA-4573-B1D9-B4DFDC84AA42}"/>
              </a:ext>
            </a:extLst>
          </p:cNvPr>
          <p:cNvGrpSpPr/>
          <p:nvPr/>
        </p:nvGrpSpPr>
        <p:grpSpPr>
          <a:xfrm>
            <a:off x="755576" y="1851670"/>
            <a:ext cx="7672462" cy="648072"/>
            <a:chOff x="467544" y="1347614"/>
            <a:chExt cx="8208912" cy="6480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9CF33CE-07AA-4FFF-812A-94B26E6219A7}"/>
                </a:ext>
              </a:extLst>
            </p:cNvPr>
            <p:cNvSpPr/>
            <p:nvPr/>
          </p:nvSpPr>
          <p:spPr bwMode="auto">
            <a:xfrm>
              <a:off x="467544" y="1347614"/>
              <a:ext cx="8208912" cy="648072"/>
            </a:xfrm>
            <a:prstGeom prst="rect">
              <a:avLst/>
            </a:prstGeom>
            <a:solidFill>
              <a:schemeClr val="bg2">
                <a:lumMod val="85000"/>
                <a:alpha val="73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91440" tIns="45720" rIns="91440" bIns="45720" rtlCol="0" anchor="ctr"/>
            <a:lstStyle/>
            <a:p>
              <a:pPr algn="ctr" defTabSz="514350"/>
              <a:endParaRPr lang="nl-BE" sz="1400" dirty="0" err="1">
                <a:solidFill>
                  <a:schemeClr val="tx2"/>
                </a:solidFill>
                <a:ea typeface="Arial" pitchFamily="-107" charset="0"/>
                <a:cs typeface="Arial" pitchFamily="-107" charset="0"/>
                <a:sym typeface="Arial" pitchFamily="-107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AE3FDD-E863-4FF8-B026-6C7D34C28AC0}"/>
                </a:ext>
              </a:extLst>
            </p:cNvPr>
            <p:cNvSpPr txBox="1"/>
            <p:nvPr/>
          </p:nvSpPr>
          <p:spPr>
            <a:xfrm>
              <a:off x="611560" y="1443547"/>
              <a:ext cx="7848872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nl-BE" sz="2800" b="1" dirty="0">
                  <a:solidFill>
                    <a:schemeClr val="tx2"/>
                  </a:solidFill>
                </a:rPr>
                <a:t>Site depending on neighbor router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A1E04B-FB8A-46D2-A3C9-66B2C659967C}"/>
              </a:ext>
            </a:extLst>
          </p:cNvPr>
          <p:cNvGrpSpPr/>
          <p:nvPr/>
        </p:nvGrpSpPr>
        <p:grpSpPr>
          <a:xfrm>
            <a:off x="769470" y="2652396"/>
            <a:ext cx="7672462" cy="648072"/>
            <a:chOff x="467544" y="1347614"/>
            <a:chExt cx="8208912" cy="64807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1442FC5-48ED-472E-8326-4D4D3F1C6A1F}"/>
                </a:ext>
              </a:extLst>
            </p:cNvPr>
            <p:cNvSpPr/>
            <p:nvPr/>
          </p:nvSpPr>
          <p:spPr bwMode="auto">
            <a:xfrm>
              <a:off x="467544" y="1347614"/>
              <a:ext cx="8208912" cy="648072"/>
            </a:xfrm>
            <a:prstGeom prst="rect">
              <a:avLst/>
            </a:prstGeom>
            <a:solidFill>
              <a:schemeClr val="bg2">
                <a:lumMod val="85000"/>
                <a:alpha val="73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91440" tIns="45720" rIns="91440" bIns="45720" rtlCol="0" anchor="ctr"/>
            <a:lstStyle/>
            <a:p>
              <a:pPr algn="ctr" defTabSz="514350"/>
              <a:endParaRPr lang="nl-BE" sz="1400" dirty="0" err="1">
                <a:solidFill>
                  <a:schemeClr val="tx2"/>
                </a:solidFill>
                <a:ea typeface="Arial" pitchFamily="-107" charset="0"/>
                <a:cs typeface="Arial" pitchFamily="-107" charset="0"/>
                <a:sym typeface="Arial" pitchFamily="-107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057E62-188E-4C5E-9DE7-3808972D3F49}"/>
                </a:ext>
              </a:extLst>
            </p:cNvPr>
            <p:cNvSpPr txBox="1"/>
            <p:nvPr/>
          </p:nvSpPr>
          <p:spPr>
            <a:xfrm>
              <a:off x="611560" y="1443547"/>
              <a:ext cx="7848872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nl-BE" sz="2800" b="1" dirty="0">
                  <a:solidFill>
                    <a:schemeClr val="tx2"/>
                  </a:solidFill>
                </a:rPr>
                <a:t>Dynamic hostnames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6AC27D-663C-400F-B773-EE340F8D4B08}"/>
              </a:ext>
            </a:extLst>
          </p:cNvPr>
          <p:cNvGrpSpPr/>
          <p:nvPr/>
        </p:nvGrpSpPr>
        <p:grpSpPr>
          <a:xfrm>
            <a:off x="769470" y="3444484"/>
            <a:ext cx="7672462" cy="648072"/>
            <a:chOff x="467544" y="1347614"/>
            <a:chExt cx="8208912" cy="64807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18EA11-0C17-4C4D-BAB8-2BDF5DAD3447}"/>
                </a:ext>
              </a:extLst>
            </p:cNvPr>
            <p:cNvSpPr/>
            <p:nvPr/>
          </p:nvSpPr>
          <p:spPr bwMode="auto">
            <a:xfrm>
              <a:off x="467544" y="1347614"/>
              <a:ext cx="8208912" cy="648072"/>
            </a:xfrm>
            <a:prstGeom prst="rect">
              <a:avLst/>
            </a:prstGeom>
            <a:solidFill>
              <a:schemeClr val="bg2">
                <a:lumMod val="85000"/>
                <a:alpha val="73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91440" tIns="45720" rIns="91440" bIns="45720" rtlCol="0" anchor="ctr"/>
            <a:lstStyle/>
            <a:p>
              <a:pPr algn="ctr" defTabSz="514350"/>
              <a:endParaRPr lang="nl-BE" sz="1400" dirty="0" err="1">
                <a:solidFill>
                  <a:schemeClr val="tx2"/>
                </a:solidFill>
                <a:ea typeface="Arial" pitchFamily="-107" charset="0"/>
                <a:cs typeface="Arial" pitchFamily="-107" charset="0"/>
                <a:sym typeface="Arial" pitchFamily="-107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2D2CC0-0456-4A45-860E-92C1EFEC3FB1}"/>
                </a:ext>
              </a:extLst>
            </p:cNvPr>
            <p:cNvSpPr txBox="1"/>
            <p:nvPr/>
          </p:nvSpPr>
          <p:spPr>
            <a:xfrm>
              <a:off x="611560" y="1443547"/>
              <a:ext cx="7848872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nl-BE" sz="2800" b="1" dirty="0">
                  <a:solidFill>
                    <a:schemeClr val="tx2"/>
                  </a:solidFill>
                </a:rPr>
                <a:t>Automatic template selection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7CC433-D6AA-4D44-ACA5-082946A94E3A}"/>
              </a:ext>
            </a:extLst>
          </p:cNvPr>
          <p:cNvGrpSpPr/>
          <p:nvPr/>
        </p:nvGrpSpPr>
        <p:grpSpPr>
          <a:xfrm>
            <a:off x="769470" y="4238924"/>
            <a:ext cx="7672462" cy="648072"/>
            <a:chOff x="467544" y="1347614"/>
            <a:chExt cx="8208912" cy="64807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0CAAD9D-7E21-4F91-B2C5-B9681F439074}"/>
                </a:ext>
              </a:extLst>
            </p:cNvPr>
            <p:cNvSpPr/>
            <p:nvPr/>
          </p:nvSpPr>
          <p:spPr bwMode="auto">
            <a:xfrm>
              <a:off x="467544" y="1347614"/>
              <a:ext cx="8208912" cy="648072"/>
            </a:xfrm>
            <a:prstGeom prst="rect">
              <a:avLst/>
            </a:prstGeom>
            <a:solidFill>
              <a:schemeClr val="bg2">
                <a:lumMod val="85000"/>
                <a:alpha val="73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91440" tIns="45720" rIns="91440" bIns="45720" rtlCol="0" anchor="ctr"/>
            <a:lstStyle/>
            <a:p>
              <a:pPr algn="ctr" defTabSz="514350"/>
              <a:endParaRPr lang="nl-BE" sz="1400" dirty="0" err="1">
                <a:solidFill>
                  <a:schemeClr val="tx2"/>
                </a:solidFill>
                <a:ea typeface="Arial" pitchFamily="-107" charset="0"/>
                <a:cs typeface="Arial" pitchFamily="-107" charset="0"/>
                <a:sym typeface="Arial" pitchFamily="-107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36F1BD-4680-4B3B-9C7C-C0F862926411}"/>
                </a:ext>
              </a:extLst>
            </p:cNvPr>
            <p:cNvSpPr txBox="1"/>
            <p:nvPr/>
          </p:nvSpPr>
          <p:spPr>
            <a:xfrm>
              <a:off x="611560" y="1443547"/>
              <a:ext cx="7848872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nl-BE" sz="2800" b="1" dirty="0">
                  <a:solidFill>
                    <a:schemeClr val="tx2"/>
                  </a:solidFill>
                </a:rPr>
                <a:t>So... We need logic!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708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Csco Live 2018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ustom 3">
      <a:majorFont>
        <a:latin typeface="CiscoSansTT 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Live-2019-EMEA-PPT-Speaker Template Final 14" id="{9F881B84-6832-D547-8F55-851D36A41772}" vid="{76353D0E-3A3D-5748-B0A0-26246043D1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CiscoLive-2019-EMEA-PPT-Speaker  Template Final 14</Template>
  <TotalTime>0</TotalTime>
  <Words>338</Words>
  <Application>Microsoft Office PowerPoint</Application>
  <PresentationFormat>On-screen Show (16:9)</PresentationFormat>
  <Paragraphs>81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ＭＳ Ｐゴシック</vt:lpstr>
      <vt:lpstr>Arial</vt:lpstr>
      <vt:lpstr>CiscoSans</vt:lpstr>
      <vt:lpstr>CiscoSans ExtraLight</vt:lpstr>
      <vt:lpstr>CiscoSans Thin</vt:lpstr>
      <vt:lpstr>CiscoSansTT Light</vt:lpstr>
      <vt:lpstr>CiscoSansTT Thin</vt:lpstr>
      <vt:lpstr>Tipo de letra del sistema Fina</vt:lpstr>
      <vt:lpstr>Csco Live 2018</vt:lpstr>
      <vt:lpstr>Automatic PnP with external data</vt:lpstr>
      <vt:lpstr>Automated Plug-and-Play</vt:lpstr>
      <vt:lpstr>The Cisco DNA-Center claiming process</vt:lpstr>
      <vt:lpstr>Automated Plug-and-Play</vt:lpstr>
      <vt:lpstr>Automated Plug-and-Play</vt:lpstr>
      <vt:lpstr>Automated Plug-and-Play</vt:lpstr>
      <vt:lpstr>Automated Plug-and-Play</vt:lpstr>
      <vt:lpstr>Automated Plug-and-Play</vt:lpstr>
      <vt:lpstr>Case #4 Something is missing</vt:lpstr>
      <vt:lpstr>Get PnP Devices</vt:lpstr>
      <vt:lpstr>Get Templates</vt:lpstr>
      <vt:lpstr>Get Site Id (from site Health API)</vt:lpstr>
      <vt:lpstr>Case #4 – Claim Devices to Site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2018-10-30T12:32:54Z</dcterms:created>
  <dcterms:modified xsi:type="dcterms:W3CDTF">2019-02-19T18:38:17Z</dcterms:modified>
</cp:coreProperties>
</file>