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14" y="3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53813536"/>
        <c:axId val="253817456"/>
      </c:barChart>
      <c:catAx>
        <c:axId val="253813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253817456"/>
        <c:crosses val="autoZero"/>
        <c:auto val="1"/>
        <c:lblAlgn val="ctr"/>
        <c:lblOffset val="100"/>
        <c:noMultiLvlLbl val="0"/>
      </c:catAx>
      <c:valAx>
        <c:axId val="253817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25381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/>
        </a:p>
      </dgm:t>
    </dgm:pt>
    <dgm:pt modelId="{758CBA3A-9936-4C67-965C-A8DD3074879B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A</a:t>
          </a:r>
        </a:p>
      </dgm:t>
    </dgm:pt>
    <dgm:pt modelId="{39812E31-9C15-4A6C-B8B9-78CE6FB555B1}" type="parTrans" cxnId="{F717B596-7122-4C3F-9238-14763508386B}">
      <dgm:prSet/>
      <dgm:spPr/>
      <dgm:t>
        <a:bodyPr/>
        <a:lstStyle/>
        <a:p>
          <a:endParaRPr lang="zh-CN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zh-CN"/>
        </a:p>
      </dgm:t>
    </dgm:pt>
    <dgm:pt modelId="{E90264E4-81CE-47E1-80E3-2624D8E5DFEE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gm:t>
    </dgm:pt>
    <dgm:pt modelId="{79881485-DDC4-4A70-AA7E-393B9FD5747B}" type="parTrans" cxnId="{F3B89C52-602F-49F7-B10E-F3B64BCDF706}">
      <dgm:prSet/>
      <dgm:spPr/>
      <dgm:t>
        <a:bodyPr/>
        <a:lstStyle/>
        <a:p>
          <a:endParaRPr lang="zh-CN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zh-CN"/>
        </a:p>
      </dgm:t>
    </dgm:pt>
    <dgm:pt modelId="{B8D53E29-122A-46E1-B481-B57598D97444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zh-CN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zh-CN"/>
        </a:p>
      </dgm:t>
    </dgm:pt>
    <dgm:pt modelId="{15031D9C-993C-4715-A26F-56D8831933EB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B</a:t>
          </a:r>
        </a:p>
      </dgm:t>
    </dgm:pt>
    <dgm:pt modelId="{77530735-8AD3-469C-AEC2-B5B17A08AF65}" type="parTrans" cxnId="{C8C2ADA0-316E-46E3-A4D5-49BD4A9A4B0B}">
      <dgm:prSet/>
      <dgm:spPr/>
      <dgm:t>
        <a:bodyPr/>
        <a:lstStyle/>
        <a:p>
          <a:endParaRPr lang="zh-CN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zh-CN"/>
        </a:p>
      </dgm:t>
    </dgm:pt>
    <dgm:pt modelId="{07B93839-AE15-473C-B47B-27FA5DBEE4E9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gm:t>
    </dgm:pt>
    <dgm:pt modelId="{2BEFC288-C4D1-45AF-B679-7A41333941DE}" type="parTrans" cxnId="{4D38D698-DC6D-4926-9520-43A255B536D4}">
      <dgm:prSet/>
      <dgm:spPr/>
      <dgm:t>
        <a:bodyPr/>
        <a:lstStyle/>
        <a:p>
          <a:endParaRPr lang="zh-CN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zh-CN"/>
        </a:p>
      </dgm:t>
    </dgm:pt>
    <dgm:pt modelId="{23C50191-A44D-4110-97C1-1DC6F9FD79CA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zh-CN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zh-CN"/>
        </a:p>
      </dgm:t>
    </dgm:pt>
    <dgm:pt modelId="{2936D842-720E-4365-AD39-F6EAEC441633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C</a:t>
          </a:r>
        </a:p>
      </dgm:t>
    </dgm:pt>
    <dgm:pt modelId="{13139645-28B0-41D9-8ED9-DA67D736E51B}" type="parTrans" cxnId="{3A8ECB28-E23B-45B6-8C84-8AF5114507DE}">
      <dgm:prSet/>
      <dgm:spPr/>
      <dgm:t>
        <a:bodyPr/>
        <a:lstStyle/>
        <a:p>
          <a:endParaRPr lang="zh-CN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zh-CN"/>
        </a:p>
      </dgm:t>
    </dgm:pt>
    <dgm:pt modelId="{A05E8D05-15E6-4BEC-B725-D745A48258D3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gm:t>
    </dgm:pt>
    <dgm:pt modelId="{29C49A6E-36B2-41D1-83D5-6B58713D5DAF}" type="parTrans" cxnId="{EFE22C42-C667-4B7A-8208-6758BAEC1445}">
      <dgm:prSet/>
      <dgm:spPr/>
      <dgm:t>
        <a:bodyPr/>
        <a:lstStyle/>
        <a:p>
          <a:endParaRPr lang="zh-CN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zh-CN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shade val="80000"/>
            <a:hueOff val="24829"/>
            <a:satOff val="941"/>
            <a:lumOff val="9312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shade val="80000"/>
            <a:hueOff val="49657"/>
            <a:satOff val="1882"/>
            <a:lumOff val="18624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t>2013/7/26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2013/7/26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7" name="矩形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8" name="矩形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2013/7/26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2013/7/26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2013/7/26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2013/7/26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latinLnBrk="0"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latinLnBrk="0"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2013/7/26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2013/7/26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线连接线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/>
              <a:t>标题版式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0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带有列表的标题和内容版式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在此处添加第一个要点</a:t>
            </a:r>
          </a:p>
          <a:p>
            <a:r>
              <a:rPr lang="zh-CN"/>
              <a:t>在此处添加第二个要点</a:t>
            </a:r>
          </a:p>
          <a:p>
            <a:r>
              <a:rPr lang="zh-CN"/>
              <a:t>在此处添加第三个要点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带有图表的标题和内容版式</a:t>
            </a:r>
          </a:p>
        </p:txBody>
      </p:sp>
      <p:graphicFrame>
        <p:nvGraphicFramePr>
          <p:cNvPr id="11" name="内容占位符 10" descr="堆积条形图" title="图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660793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带有表格的两栏内容版式</a:t>
            </a:r>
          </a:p>
        </p:txBody>
      </p:sp>
      <p:graphicFrame>
        <p:nvGraphicFramePr>
          <p:cNvPr id="11" name="内容占位符 10" descr="示例表格（3 列，4 行）" title="表格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29785264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63"/>
                <a:gridCol w="1604963"/>
                <a:gridCol w="1604963"/>
              </a:tblGrid>
              <a:tr h="552450">
                <a:tc>
                  <a:txBody>
                    <a:bodyPr/>
                    <a:lstStyle/>
                    <a:p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B</a:t>
                      </a: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课程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课程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课程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带有表格的两栏内容版式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6" name="内容占位符 5" descr="垂直 V 形列表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5472687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34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8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B895F5-7F43-4073-919C-BA6E32AC02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108</Words>
  <Application>Microsoft Office PowerPoint</Application>
  <PresentationFormat>自定义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Microsoft YaHei UI</vt:lpstr>
      <vt:lpstr>Arial</vt:lpstr>
      <vt:lpstr>Euphemia</vt:lpstr>
      <vt:lpstr>数学 16x9</vt:lpstr>
      <vt:lpstr>标题版式</vt:lpstr>
      <vt:lpstr>带有列表的标题和内容版式</vt:lpstr>
      <vt:lpstr>带有图表的标题和内容版式</vt:lpstr>
      <vt:lpstr>带有表格的两栏内容版式</vt:lpstr>
      <vt:lpstr>带有表格的两栏内容版式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Summer</dc:creator>
  <cp:lastModifiedBy>Sarun Da-asa</cp:lastModifiedBy>
  <cp:revision>7</cp:revision>
  <dcterms:created xsi:type="dcterms:W3CDTF">2013-04-05T20:25:58Z</dcterms:created>
  <dcterms:modified xsi:type="dcterms:W3CDTF">2013-07-26T04:06:08Z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