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5356" autoAdjust="0"/>
  </p:normalViewPr>
  <p:slideViewPr>
    <p:cSldViewPr snapToGrid="0" showGuides="1">
      <p:cViewPr varScale="1">
        <p:scale>
          <a:sx n="111" d="100"/>
          <a:sy n="111" d="100"/>
        </p:scale>
        <p:origin x="5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612256"/>
        <c:axId val="91612816"/>
      </c:barChart>
      <c:catAx>
        <c:axId val="9161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91612816"/>
        <c:crosses val="autoZero"/>
        <c:auto val="1"/>
        <c:lblAlgn val="ctr"/>
        <c:lblOffset val="100"/>
        <c:noMultiLvlLbl val="0"/>
      </c:catAx>
      <c:valAx>
        <c:axId val="9161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9161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B4F1B46E-22B2-4721-950C-8704487586DC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1 标题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D72CDD3-5859-43DB-BD75-0C3C30E3DE62}">
      <dgm:prSet phldrT="[文本]" custT="1"/>
      <dgm:spPr/>
      <dgm:t>
        <a:bodyPr/>
        <a:lstStyle/>
        <a:p>
          <a:r>
            <a: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9D46839-CD06-4669-AAE4-4D1E9AFEDA78}">
      <dgm:prSet phldrT="[文本]" custT="1"/>
      <dgm:spPr/>
      <dgm:t>
        <a:bodyPr/>
        <a:lstStyle/>
        <a:p>
          <a:r>
            <a: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CB6360B-4022-4E96-922B-A12DE0E2A39F}">
      <dgm:prSet phldrT="[文本]" custT="1"/>
      <dgm:spPr/>
      <dgm:t>
        <a:bodyPr/>
        <a:lstStyle/>
        <a:p>
          <a:r>
            <a: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0879558-61CA-4CCD-B2D6-5349B01EF337}">
      <dgm:prSet phldrT="[文本]" custT="1"/>
      <dgm:spPr/>
      <dgm:t>
        <a:bodyPr/>
        <a:lstStyle/>
        <a:p>
          <a:r>
            <a: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2881FB1-6580-4F21-A283-BFAA6F91D5D2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步骤 2 标题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5197DDB-D5D2-499F-B255-CF7BB5AE2B43}">
      <dgm:prSet phldrT="[文本]" custT="1"/>
      <dgm:spPr/>
      <dgm:t>
        <a:bodyPr/>
        <a:lstStyle/>
        <a:p>
          <a:r>
            <a: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9E78340-8EBE-415C-B973-78A91A054B9C}">
      <dgm:prSet phldrT="[文本]" custT="1"/>
      <dgm:spPr/>
      <dgm:t>
        <a:bodyPr/>
        <a:lstStyle/>
        <a:p>
          <a:r>
            <a: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321AB85-EA8C-4958-B404-B4C118CB3C18}">
      <dgm:prSet phldrT="[文本]" custT="1"/>
      <dgm:spPr/>
      <dgm:t>
        <a:bodyPr/>
        <a:lstStyle/>
        <a:p>
          <a:r>
            <a: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352CA33-6755-44BE-808F-400DA4CF80A7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步骤 3 标题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14A323-64B1-4077-A841-022051EC749A}">
      <dgm:prSet phldrT="[文本]" custT="1"/>
      <dgm:spPr/>
      <dgm:t>
        <a:bodyPr/>
        <a:lstStyle/>
        <a:p>
          <a:r>
            <a: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D5CDB25-F8FA-444B-8D4A-1D29D0CBA282}">
      <dgm:prSet phldrT="[文本]" custT="1"/>
      <dgm:spPr/>
      <dgm:t>
        <a:bodyPr/>
        <a:lstStyle/>
        <a:p>
          <a:r>
            <a: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FCE83D9-631B-4420-BBFC-CA0AFA59F747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步骤 4 标题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B9FB862-4759-4D6A-84F3-01524B92723B}">
      <dgm:prSet phldrT="[文本]" custT="1"/>
      <dgm:spPr/>
      <dgm:t>
        <a:bodyPr/>
        <a:lstStyle/>
        <a:p>
          <a:r>
            <a: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451020-5E1A-4778-9E8D-169182A36191}">
      <dgm:prSet phldrT="[文本]" custT="1"/>
      <dgm:spPr/>
      <dgm:t>
        <a:bodyPr/>
        <a:lstStyle/>
        <a:p>
          <a:r>
            <a: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  <dgm:t>
        <a:bodyPr/>
        <a:lstStyle/>
        <a:p>
          <a:endParaRPr lang="zh-CN"/>
        </a:p>
      </dgm:t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  <dgm:t>
        <a:bodyPr/>
        <a:lstStyle/>
        <a:p>
          <a:endParaRPr lang="zh-CN"/>
        </a:p>
      </dgm:t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  <dgm:t>
        <a:bodyPr/>
        <a:lstStyle/>
        <a:p>
          <a:endParaRPr lang="zh-CN"/>
        </a:p>
      </dgm:t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  <dgm:t>
        <a:bodyPr/>
        <a:lstStyle/>
        <a:p>
          <a:endParaRPr lang="zh-CN"/>
        </a:p>
      </dgm:t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  <dgm:t>
        <a:bodyPr/>
        <a:lstStyle/>
        <a:p>
          <a:endParaRPr lang="zh-CN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  <dgm:t>
        <a:bodyPr/>
        <a:lstStyle/>
        <a:p>
          <a:endParaRPr lang="zh-CN"/>
        </a:p>
      </dgm:t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  <dgm:t>
        <a:bodyPr/>
        <a:lstStyle/>
        <a:p>
          <a:endParaRPr lang="zh-CN"/>
        </a:p>
      </dgm:t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  <dgm:t>
        <a:bodyPr/>
        <a:lstStyle/>
        <a:p>
          <a:endParaRPr lang="zh-CN"/>
        </a:p>
      </dgm:t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  <dgm:t>
        <a:bodyPr/>
        <a:lstStyle/>
        <a:p>
          <a:endParaRPr lang="zh-CN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  <dgm:t>
        <a:bodyPr/>
        <a:lstStyle/>
        <a:p>
          <a:endParaRPr lang="zh-CN"/>
        </a:p>
      </dgm:t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  <dgm:t>
        <a:bodyPr/>
        <a:lstStyle/>
        <a:p>
          <a:endParaRPr lang="zh-CN"/>
        </a:p>
      </dgm:t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  <dgm:t>
        <a:bodyPr/>
        <a:lstStyle/>
        <a:p>
          <a:endParaRPr lang="zh-CN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  <dgm:t>
        <a:bodyPr/>
        <a:lstStyle/>
        <a:p>
          <a:endParaRPr lang="zh-CN"/>
        </a:p>
      </dgm:t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  <dgm:t>
        <a:bodyPr/>
        <a:lstStyle/>
        <a:p>
          <a:endParaRPr lang="zh-CN"/>
        </a:p>
      </dgm:t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  <dgm:t>
        <a:bodyPr/>
        <a:lstStyle/>
        <a:p>
          <a:endParaRPr lang="zh-CN"/>
        </a:p>
      </dgm:t>
    </dgm:pt>
  </dgm:ptLst>
  <dgm:cxnLst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1 标题</a:t>
          </a:r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2 标题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3 标题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4 标题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3CEAAF3-9831-450B-8D59-2C09DB96C8FC}" type="datetimeFigureOut">
              <a:rPr lang="en-US" altLang="zh-CN"/>
              <a:t>9/25/2013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6834459-7356-44BF-850D-8B30C4FB3B6B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D50CD79-FC16-4410-AB61-17F26E6D3BC8}" type="datetimeFigureOut">
              <a:t>2013/9/25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A3C37BE-C303-496D-B5CD-85F2937540F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sz="12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注意： </a:t>
            </a:r>
            <a:r>
              <a:rPr 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想要 </a:t>
            </a:r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在此幻灯片上使用不同的 </a:t>
            </a:r>
            <a:r>
              <a:rPr 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图像？请选择 </a:t>
            </a:r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该图片并将其删除。 </a:t>
            </a:r>
            <a:r>
              <a:rPr 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现在， </a:t>
            </a:r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在占位符中单击“图片”图标以便插入自己的图像。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zh-CN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zh-CN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81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zh-CN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002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zh-CN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708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zh-CN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3146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 latinLnBrk="0">
              <a:defRPr lang="zh-CN" sz="4400" cap="all" baseline="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18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t>2013/9/25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线连接线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（带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线连接线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线连接线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 latinLnBrk="0">
              <a:defRPr lang="zh-CN" sz="4400" cap="all" baseline="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18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/>
              <a:t>单击此处编辑母版副标题样式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 latinLnBrk="0">
              <a:buNone/>
              <a:defRPr lang="zh-CN"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线连接线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线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线连接线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线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 latinLnBrk="0">
              <a:defRPr lang="zh-CN" sz="4400" cap="all" baseline="0"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t>2013/9/25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t>2013/9/25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t>2013/9/25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t>2013/9/25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t>2013/9/25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6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t>2013/9/25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latinLnBrk="0">
              <a:defRPr lang="zh-CN"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2B9795-92DC-40DC-A1CA-9A4B349D7824}" type="datetimeFigureOut">
              <a:rPr lang="en-US" altLang="zh-CN" smtClean="0"/>
              <a:pPr/>
              <a:t>9/25/2013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latinLnBrk="0">
              <a:defRPr lang="zh-CN"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latinLnBrk="0">
              <a:defRPr lang="zh-CN" sz="120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线连接线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zh-CN" dirty="0"/>
              <a:t>标题与图片版式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dirty="0"/>
              <a:t>副标题</a:t>
            </a:r>
          </a:p>
        </p:txBody>
      </p:sp>
      <p:pic>
        <p:nvPicPr>
          <p:cNvPr id="4" name="图片占位符 3" descr="书桌上翻开的书，背景为模糊的书架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1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597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01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带有列表的标题和内容版式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在此处添加第一个要点</a:t>
            </a:r>
          </a:p>
          <a:p>
            <a:r>
              <a:rPr lang="zh-CN"/>
              <a:t>在此处添加第二个要点</a:t>
            </a:r>
          </a:p>
          <a:p>
            <a:r>
              <a:rPr lang="zh-CN"/>
              <a:t>在此处添加第三个要点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带有图表的标题和内容版式</a:t>
            </a:r>
          </a:p>
        </p:txBody>
      </p:sp>
      <p:graphicFrame>
        <p:nvGraphicFramePr>
          <p:cNvPr id="7" name="内容占位符 6" descr="簇状柱形图" title="图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5181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带有表格的两栏内容版式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16" name="内容占位符 15" descr="示例表格（3 列，4 行）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4942866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</a:tblGrid>
              <a:tr h="457200">
                <a:tc>
                  <a:txBody>
                    <a:bodyPr/>
                    <a:lstStyle/>
                    <a:p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2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</a:t>
                      </a:r>
                      <a:r>
                        <a:rPr lang="zh-CN" baseline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2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课程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带有 SmartArt 的标题和内容版式</a:t>
            </a:r>
          </a:p>
        </p:txBody>
      </p:sp>
      <p:graphicFrame>
        <p:nvGraphicFramePr>
          <p:cNvPr id="4" name="内容占位符 3" descr="堆叠列表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4316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图片与题注版式</a:t>
            </a:r>
          </a:p>
        </p:txBody>
      </p:sp>
      <p:pic>
        <p:nvPicPr>
          <p:cNvPr id="5" name="图片占位符 4" descr="书架上书的特写，前景和背景中有更多模糊的书" title="示例图片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题注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6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3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E0F479-A72A-4310-AA64-690A596FA5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22C80C-2A12-4ADF-A25C-A987BFB8D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159749-484A-4444-8368-710F51146B8D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166</Words>
  <Application>Microsoft Office PowerPoint</Application>
  <PresentationFormat>宽屏</PresentationFormat>
  <Paragraphs>47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 UI</vt:lpstr>
      <vt:lpstr>Arial</vt:lpstr>
      <vt:lpstr>Euphemia</vt:lpstr>
      <vt:lpstr>Wingdings</vt:lpstr>
      <vt:lpstr>学术文献 16x9</vt:lpstr>
      <vt:lpstr>标题与图片版式</vt:lpstr>
      <vt:lpstr>带有列表的标题和内容版式</vt:lpstr>
      <vt:lpstr>带有图表的标题和内容版式</vt:lpstr>
      <vt:lpstr>带有表格的两栏内容版式</vt:lpstr>
      <vt:lpstr>带有 SmartArt 的标题和内容版式</vt:lpstr>
      <vt:lpstr>图片与题注版式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标题与图片版式</dc:title>
  <dc:creator>Summer</dc:creator>
  <cp:lastModifiedBy>wac Tran</cp:lastModifiedBy>
  <cp:revision>12</cp:revision>
  <dcterms:created xsi:type="dcterms:W3CDTF">2013-04-05T19:49:59Z</dcterms:created>
  <dcterms:modified xsi:type="dcterms:W3CDTF">2013-09-25T02:05:09Z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