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69" autoAdjust="0"/>
  </p:normalViewPr>
  <p:slideViewPr>
    <p:cSldViewPr showGuides="1">
      <p:cViewPr varScale="1">
        <p:scale>
          <a:sx n="75" d="100"/>
          <a:sy n="75" d="100"/>
        </p:scale>
        <p:origin x="-557" y="-72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11/1/2014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11/1/2014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www.yiibai.com/git/home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入门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忽略操作（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操作之前配置，编辑与</a:t>
            </a:r>
            <a:r>
              <a:rPr lang="en-US" altLang="zh-CN" dirty="0" smtClean="0">
                <a:solidFill>
                  <a:srgbClr val="FF0000"/>
                </a:solidFill>
              </a:rPr>
              <a:t>.git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752524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HEAD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2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32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才回包含要提交的内容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commit -m "add test.txt“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</a:t>
            </a:r>
            <a:r>
              <a:rPr lang="de-DE" altLang="zh-CN" dirty="0" smtClean="0"/>
              <a:t>-t rsa -C </a:t>
            </a:r>
            <a:r>
              <a:rPr lang="de-DE" altLang="zh-CN" dirty="0" smtClean="0"/>
              <a:t>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</a:t>
            </a:r>
            <a:r>
              <a:rPr lang="zh-CN" altLang="en-US" dirty="0" smtClean="0"/>
              <a:t>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</a:t>
            </a:r>
            <a:r>
              <a:rPr lang="en-US" altLang="zh-CN" dirty="0" smtClean="0"/>
              <a:t>Add SSH </a:t>
            </a:r>
            <a:r>
              <a:rPr lang="en-US" altLang="zh-CN" dirty="0" smtClean="0"/>
              <a:t>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常用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en-US" altLang="zh-CN" dirty="0" smtClean="0"/>
              <a:t>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</a:t>
            </a:r>
            <a:r>
              <a:rPr lang="en-US" altLang="zh-CN" dirty="0" smtClean="0"/>
              <a:t>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  <a:endParaRPr lang="en-US" altLang="zh-CN" dirty="0" smtClean="0"/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smtClean="0"/>
              <a:t>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</a:t>
            </a:r>
            <a:r>
              <a:rPr lang="en-US" altLang="zh-CN" dirty="0" smtClean="0"/>
              <a:t>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</a:t>
            </a:r>
            <a:r>
              <a:rPr lang="en-US" altLang="zh-CN" dirty="0" smtClean="0"/>
              <a:t>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en-US" altLang="zh-CN" dirty="0" smtClean="0"/>
              <a:t>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</a:t>
            </a:r>
            <a:r>
              <a:rPr lang="en-US" altLang="zh-CN" dirty="0" smtClean="0"/>
              <a:t>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</a:t>
            </a:r>
            <a:r>
              <a:rPr lang="zh-CN" altLang="en-US" sz="1600" dirty="0" smtClean="0"/>
              <a:t>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</a:t>
            </a:r>
            <a:r>
              <a:rPr lang="en-US" altLang="zh-CN" sz="1600" dirty="0" smtClean="0"/>
              <a:t>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log </a:t>
            </a:r>
            <a:r>
              <a:rPr lang="en-US" altLang="zh-CN" sz="1600" dirty="0" smtClean="0"/>
              <a:t>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</a:t>
            </a:r>
            <a:r>
              <a:rPr lang="en-US" altLang="zh-CN" sz="1600" dirty="0" smtClean="0"/>
              <a:t>dev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</a:t>
            </a:r>
            <a:r>
              <a:rPr lang="en-US" altLang="zh-CN" sz="1600" dirty="0" smtClean="0"/>
              <a:t>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</a:t>
            </a:r>
            <a:r>
              <a:rPr lang="en-US" altLang="zh-CN" sz="1600" dirty="0" smtClean="0"/>
              <a:t>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</a:t>
            </a:r>
            <a:r>
              <a:rPr lang="zh-CN" altLang="en-US" sz="1800" dirty="0" smtClean="0"/>
              <a:t>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</a:t>
            </a:r>
            <a:r>
              <a:rPr lang="en-US" altLang="zh-CN" sz="1600" dirty="0" smtClean="0"/>
              <a:t>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stash </a:t>
            </a:r>
            <a:r>
              <a:rPr lang="en-US" altLang="zh-CN" sz="1600" dirty="0" smtClean="0"/>
              <a:t>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</a:t>
            </a:r>
            <a:r>
              <a:rPr lang="en-US" altLang="zh-CN" sz="1600" dirty="0" smtClean="0"/>
              <a:t>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如果其他伙伴同时修改了某个文件很容易产生冲突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</a:t>
            </a:r>
            <a:r>
              <a:rPr lang="en-US" altLang="zh-CN" sz="1600" dirty="0" smtClean="0"/>
              <a:t>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</a:t>
            </a:r>
            <a:r>
              <a:rPr lang="en-US" altLang="zh-CN" sz="1600" dirty="0" smtClean="0"/>
              <a:t>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600" dirty="0" smtClean="0"/>
              <a:t>-s</a:t>
            </a:r>
            <a:r>
              <a:rPr lang="zh-CN" altLang="en-US" sz="1600" dirty="0" smtClean="0"/>
              <a:t>用私钥签名一个标签：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tag -s v0.2 -m "signed version 0.2 released" </a:t>
            </a:r>
            <a:r>
              <a:rPr lang="en-US" altLang="zh-CN" sz="1600" dirty="0" smtClean="0"/>
              <a:t>fec145a</a:t>
            </a:r>
          </a:p>
          <a:p>
            <a:r>
              <a:rPr lang="zh-CN" altLang="en-US" sz="1600" dirty="0" smtClean="0"/>
              <a:t>签名采用</a:t>
            </a:r>
            <a:r>
              <a:rPr lang="en-US" altLang="zh-CN" sz="1600" dirty="0" smtClean="0"/>
              <a:t>PGP</a:t>
            </a:r>
            <a:r>
              <a:rPr lang="zh-CN" altLang="en-US" sz="1600" dirty="0" smtClean="0"/>
              <a:t>签名，因此，必须首先安装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），如果没有找到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，或者没有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密钥对，就会报错</a:t>
            </a:r>
            <a:r>
              <a:rPr lang="zh-CN" altLang="en-US" sz="1600" dirty="0" smtClean="0"/>
              <a:t>：</a:t>
            </a:r>
            <a:r>
              <a:rPr lang="zh-CN" altLang="en-US" sz="1600" dirty="0" smtClean="0"/>
              <a:t>如果报错，请参考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帮助文档配置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删除标签：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</a:t>
            </a:r>
            <a:r>
              <a:rPr lang="en-US" altLang="zh-CN" sz="1600" dirty="0" smtClean="0"/>
              <a:t>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</a:t>
            </a:r>
            <a:r>
              <a:rPr lang="en-US" altLang="zh-CN" sz="1600" dirty="0" smtClean="0"/>
              <a:t>v1.0</a:t>
            </a:r>
          </a:p>
          <a:p>
            <a:r>
              <a:rPr lang="zh-CN" altLang="en-US" sz="1600" dirty="0" smtClean="0"/>
              <a:t>传送</a:t>
            </a:r>
            <a:r>
              <a:rPr lang="zh-CN" altLang="en-US" sz="1600" dirty="0" smtClean="0"/>
              <a:t>全部</a:t>
            </a:r>
            <a:r>
              <a:rPr lang="zh-CN" altLang="en-US" sz="1600" dirty="0" smtClean="0"/>
              <a:t>标签</a:t>
            </a:r>
            <a:r>
              <a:rPr lang="zh-CN" altLang="en-US" sz="1600" dirty="0" smtClean="0"/>
              <a:t>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push origin </a:t>
            </a:r>
            <a:r>
              <a:rPr lang="en-US" altLang="zh-CN" sz="1600" dirty="0" smtClean="0"/>
              <a:t>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</a:t>
            </a:r>
            <a:r>
              <a:rPr lang="en-US" altLang="zh-CN" sz="1600" dirty="0" smtClean="0"/>
              <a:t>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</a:t>
            </a:r>
            <a:r>
              <a:rPr lang="en-US" altLang="zh-CN" sz="1600" dirty="0" smtClean="0"/>
              <a:t>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</a:t>
            </a:r>
            <a:r>
              <a:rPr lang="en-US" altLang="zh-CN" sz="1600" dirty="0" smtClean="0"/>
              <a:t>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</a:t>
            </a:r>
            <a:r>
              <a:rPr lang="en-US" altLang="zh-CN" sz="1600" dirty="0" smtClean="0"/>
              <a:t>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</a:t>
            </a:r>
            <a:r>
              <a:rPr lang="en-US" altLang="zh-CN" sz="1600" dirty="0" smtClean="0"/>
              <a:t>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</a:t>
            </a:r>
            <a:r>
              <a:rPr lang="zh-CN" altLang="en-US" sz="1600" dirty="0" smtClean="0"/>
              <a:t>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905000"/>
            <a:ext cx="656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写系统手册一类比较大的文档，改到一定程度再另存为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这样，你就结束了手动管理多个“版本”的史前时代，进入到版本控制的新纪元。</a:t>
            </a:r>
            <a:endParaRPr lang="zh-CN" altLang="en-US" dirty="0">
              <a:ea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</a:t>
            </a:r>
            <a:r>
              <a:rPr lang="en-US" altLang="zh-CN" sz="1600" dirty="0" smtClean="0"/>
              <a:t>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</a:t>
            </a:r>
            <a:r>
              <a:rPr lang="en-US" altLang="zh-CN" sz="1600" dirty="0" smtClean="0"/>
              <a:t>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828800"/>
            <a:ext cx="975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hlinkClick r:id="rId2"/>
              </a:rPr>
              <a:t>http://www.git-scm.com/book/zh/v1</a:t>
            </a:r>
          </a:p>
          <a:p>
            <a:r>
              <a:rPr lang="en-US" altLang="zh-CN" sz="2400" dirty="0" smtClean="0">
                <a:hlinkClick r:id="rId2"/>
              </a:rPr>
              <a:t>http</a:t>
            </a:r>
            <a:r>
              <a:rPr lang="en-US" altLang="zh-CN" sz="2400" dirty="0" smtClean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www.yiibai.com/git/home.html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www.liaoxuefeng.com/wiki/0013739516305929606dd18361248578c67b8067c8c017b000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分布式版本库的管理方式，不需要服务端软件支持</a:t>
            </a:r>
            <a:endParaRPr lang="en-US" altLang="zh-CN" dirty="0" smtClean="0"/>
          </a:p>
          <a:p>
            <a:r>
              <a:rPr lang="zh-CN" altLang="en-US" dirty="0" smtClean="0"/>
              <a:t>原子提交，保证服务器版本的一致性</a:t>
            </a:r>
            <a:endParaRPr lang="en-US" altLang="zh-CN" dirty="0" smtClean="0"/>
          </a:p>
          <a:p>
            <a:r>
              <a:rPr lang="zh-CN" altLang="en-US" dirty="0" smtClean="0"/>
              <a:t>速度快，特别利于大项目的实施，只传输修改的部分</a:t>
            </a:r>
            <a:endParaRPr lang="en-US" altLang="zh-CN" dirty="0" smtClean="0"/>
          </a:p>
          <a:p>
            <a:r>
              <a:rPr lang="zh-CN" altLang="en-US" dirty="0" smtClean="0"/>
              <a:t>出色的合并（</a:t>
            </a:r>
            <a:r>
              <a:rPr lang="en-US" altLang="zh-CN" dirty="0" smtClean="0"/>
              <a:t>merge </a:t>
            </a:r>
            <a:r>
              <a:rPr lang="zh-CN" altLang="en-US" dirty="0" smtClean="0"/>
              <a:t>）跟踪（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）能力</a:t>
            </a:r>
            <a:endParaRPr lang="en-US" altLang="zh-CN" dirty="0" smtClean="0"/>
          </a:p>
          <a:p>
            <a:r>
              <a:rPr lang="zh-CN" altLang="en-US" dirty="0" smtClean="0"/>
              <a:t>强大的分支管理功能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对非线性开发模式的强力支持（允许上千个并行开发的分支）</a:t>
            </a:r>
          </a:p>
          <a:p>
            <a:r>
              <a:rPr lang="zh-CN" altLang="en-US" dirty="0" smtClean="0"/>
              <a:t>可视化的界面操作，比如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，编程工具自带的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可视化工具，</a:t>
            </a:r>
            <a:r>
              <a:rPr lang="en-US" altLang="zh-CN" dirty="0" err="1" smtClean="0"/>
              <a:t>Eclipese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PHPstrom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2979</Words>
  <Application>Microsoft Office PowerPoint</Application>
  <PresentationFormat>自定义</PresentationFormat>
  <Paragraphs>486</Paragraphs>
  <Slides>31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Github的使用</vt:lpstr>
      <vt:lpstr>Github的使用</vt:lpstr>
      <vt:lpstr>Github的使用</vt:lpstr>
      <vt:lpstr>Github的使用</vt:lpstr>
      <vt:lpstr>Github的使用</vt:lpstr>
      <vt:lpstr>Github的使用</vt:lpstr>
      <vt:lpstr>Github的使用</vt:lpstr>
      <vt:lpstr>Github的使用</vt:lpstr>
      <vt:lpstr>Github的使用</vt:lpstr>
      <vt:lpstr>Github的使用</vt:lpstr>
      <vt:lpstr>Github的使用</vt:lpstr>
      <vt:lpstr>Github的使用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xami</cp:lastModifiedBy>
  <cp:revision>238</cp:revision>
  <dcterms:created xsi:type="dcterms:W3CDTF">2013-04-05T20:25:58Z</dcterms:created>
  <dcterms:modified xsi:type="dcterms:W3CDTF">2014-11-01T17:12:08Z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