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-438" y="-96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gapWidth val="50"/>
        <c:overlap val="100"/>
        <c:axId val="100449280"/>
        <c:axId val="100555392"/>
      </c:barChart>
      <c:catAx>
        <c:axId val="10044928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00555392"/>
        <c:crosses val="autoZero"/>
        <c:auto val="1"/>
        <c:lblAlgn val="ctr"/>
        <c:lblOffset val="100"/>
      </c:catAx>
      <c:valAx>
        <c:axId val="10055539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0044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/>
        </a:p>
      </dgm:t>
    </dgm:pt>
    <dgm:pt modelId="{758CBA3A-9936-4C67-965C-A8DD3074879B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zh-CN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zh-CN"/>
        </a:p>
      </dgm:t>
    </dgm:pt>
    <dgm:pt modelId="{E90264E4-81CE-47E1-80E3-2624D8E5DFE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zh-CN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zh-CN"/>
        </a:p>
      </dgm:t>
    </dgm:pt>
    <dgm:pt modelId="{B8D53E29-122A-46E1-B481-B57598D9744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zh-CN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zh-CN"/>
        </a:p>
      </dgm:t>
    </dgm:pt>
    <dgm:pt modelId="{15031D9C-993C-4715-A26F-56D8831933EB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zh-CN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zh-CN"/>
        </a:p>
      </dgm:t>
    </dgm:pt>
    <dgm:pt modelId="{07B93839-AE15-473C-B47B-27FA5DBEE4E9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zh-CN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zh-CN"/>
        </a:p>
      </dgm:t>
    </dgm:pt>
    <dgm:pt modelId="{23C50191-A44D-4110-97C1-1DC6F9FD79CA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zh-CN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zh-CN"/>
        </a:p>
      </dgm:t>
    </dgm:pt>
    <dgm:pt modelId="{2936D842-720E-4365-AD39-F6EAEC44163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zh-CN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zh-CN"/>
        </a:p>
      </dgm:t>
    </dgm:pt>
    <dgm:pt modelId="{A05E8D05-15E6-4BEC-B725-D745A48258D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zh-CN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zh-CN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A</a:t>
          </a:r>
        </a:p>
      </dsp:txBody>
      <dsp:txXfrm rot="5400000">
        <a:off x="-247798" y="249366"/>
        <a:ext cx="1651992" cy="1156394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sp:txBody>
      <dsp:txXfrm rot="5400000">
        <a:off x="2448743" y="-1290781"/>
        <a:ext cx="1073794" cy="3658493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B</a:t>
          </a:r>
        </a:p>
      </dsp:txBody>
      <dsp:txXfrm rot="5400000">
        <a:off x="-247798" y="1707802"/>
        <a:ext cx="1651992" cy="1156394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sp:txBody>
      <dsp:txXfrm rot="5400000">
        <a:off x="2448743" y="167654"/>
        <a:ext cx="1073794" cy="3658493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</a:p>
      </dsp:txBody>
      <dsp:txXfrm rot="5400000">
        <a:off x="-247798" y="3166238"/>
        <a:ext cx="1651992" cy="1156394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sp:txBody>
      <dsp:txXfrm rot="5400000">
        <a:off x="2448743" y="1626090"/>
        <a:ext cx="1073794" cy="365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11/1/2014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入门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整理：李</a:t>
            </a:r>
            <a:r>
              <a:rPr lang="zh-CN" altLang="en-US" dirty="0" smtClean="0"/>
              <a:t>佳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040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1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en-US" altLang="zh-CN" dirty="0" smtClean="0"/>
          </a:p>
          <a:p>
            <a:r>
              <a:rPr lang="zh-CN" dirty="0" smtClean="0"/>
              <a:t>在</a:t>
            </a:r>
            <a:r>
              <a:rPr lang="zh-CN" dirty="0"/>
              <a:t>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带有图表的标题和内容版式</a:t>
            </a:r>
          </a:p>
        </p:txBody>
      </p:sp>
      <p:graphicFrame>
        <p:nvGraphicFramePr>
          <p:cNvPr id="11" name="内容占位符 10" descr="堆积条形图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4166079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7191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graphicFrame>
        <p:nvGraphicFramePr>
          <p:cNvPr id="11" name="内容占位符 10" descr="示例表格（3 列，4 行）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629785264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/>
                <a:gridCol w="1604963"/>
                <a:gridCol w="1604963"/>
              </a:tblGrid>
              <a:tr h="552450">
                <a:tc>
                  <a:txBody>
                    <a:bodyPr/>
                    <a:lstStyle/>
                    <a:p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B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</p:spTree>
    <p:extLst>
      <p:ext uri="{BB962C8B-B14F-4D97-AF65-F5344CB8AC3E}">
        <p14:creationId xmlns:p14="http://schemas.microsoft.com/office/powerpoint/2010/main" xmlns="" val="259333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6" name="内容占位符 5" descr="垂直 V 形列表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975472687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1372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973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918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116</Words>
  <Application>Microsoft Office PowerPoint</Application>
  <PresentationFormat>自定义</PresentationFormat>
  <Paragraphs>37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数学 16x9</vt:lpstr>
      <vt:lpstr>Git入门</vt:lpstr>
      <vt:lpstr>提纲</vt:lpstr>
      <vt:lpstr>带有图表的标题和内容版式</vt:lpstr>
      <vt:lpstr>带有表格的两栏内容版式</vt:lpstr>
      <vt:lpstr>带有表格的两栏内容版式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11</cp:revision>
  <dcterms:created xsi:type="dcterms:W3CDTF">2013-04-05T20:25:58Z</dcterms:created>
  <dcterms:modified xsi:type="dcterms:W3CDTF">2014-11-01T03:59:04Z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