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7" r:id="rId16"/>
    <p:sldId id="286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7" r:id="rId26"/>
    <p:sldId id="296" r:id="rId27"/>
    <p:sldId id="299" r:id="rId28"/>
    <p:sldId id="300" r:id="rId29"/>
    <p:sldId id="301" r:id="rId30"/>
    <p:sldId id="302" r:id="rId31"/>
    <p:sldId id="304" r:id="rId32"/>
    <p:sldId id="303" r:id="rId33"/>
    <p:sldId id="305" r:id="rId34"/>
    <p:sldId id="28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7745" autoAdjust="0"/>
  </p:normalViewPr>
  <p:slideViewPr>
    <p:cSldViewPr showGuides="1">
      <p:cViewPr varScale="1">
        <p:scale>
          <a:sx n="76" d="100"/>
          <a:sy n="76" d="100"/>
        </p:scale>
        <p:origin x="-528" y="-82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11/6/2014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11/6/2014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i/git_de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bai.com/git/hom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xam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mtClean="0"/>
              <a:t>入门学习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最先进的分布式版本控制系统</a:t>
            </a:r>
            <a:endParaRPr lang="en-US" altLang="zh-CN" dirty="0" smtClean="0"/>
          </a:p>
          <a:p>
            <a:r>
              <a:rPr lang="en-US" altLang="zh-CN" dirty="0" smtClean="0"/>
              <a:t>	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1160020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官网帮助 </a:t>
            </a:r>
            <a:r>
              <a:rPr lang="en-US" altLang="zh-CN" sz="2000" dirty="0" smtClean="0">
                <a:hlinkClick r:id="rId2"/>
              </a:rPr>
              <a:t>http://www.git-scm.com/book/zh/v1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git</a:t>
            </a:r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http://git-scm.com/download</a:t>
            </a:r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staged</a:t>
            </a:r>
            <a:r>
              <a:rPr lang="zh-CN" altLang="en-US" sz="1800" dirty="0" smtClean="0"/>
              <a:t>：暂存区）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容器；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只会提交</a:t>
            </a:r>
            <a:r>
              <a:rPr lang="en-US" altLang="zh-CN" sz="1800" dirty="0" smtClean="0"/>
              <a:t>stage</a:t>
            </a:r>
            <a:r>
              <a:rPr lang="zh-CN" altLang="en-US" sz="1800" dirty="0" smtClean="0"/>
              <a:t>区的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内容到版本库里面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vi a.txt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–-hard HEAD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reset –hard HEAD^</a:t>
            </a:r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58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什么是修改？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才会包含要提交的内容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0917165" y="5934670"/>
            <a:ext cx="948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checkout -- 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dirty="0" smtClean="0"/>
              <a:t>新增一个测试文件，演示删除恢复</a:t>
            </a: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"add test.txt“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zh-CN" altLang="en-US" dirty="0" smtClean="0"/>
              <a:t>工作区删除恢复</a:t>
            </a: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zh-CN" altLang="en-US" dirty="0" smtClean="0"/>
              <a:t>版本库删除恢复</a:t>
            </a: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reset HEAD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仓库和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仓库之间的传输是通过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加密的，所以，需要一点设置：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生成密钥：</a:t>
            </a:r>
            <a:r>
              <a:rPr lang="de-DE" altLang="zh-CN" dirty="0" smtClean="0"/>
              <a:t>ssh-keygen -t rsa -C "youremail@example.com"</a:t>
            </a:r>
          </a:p>
          <a:p>
            <a:pPr lvl="1"/>
            <a:r>
              <a:rPr lang="en-US" altLang="zh-CN" dirty="0" err="1" smtClean="0"/>
              <a:t>id_rsa</a:t>
            </a:r>
            <a:r>
              <a:rPr lang="zh-CN" altLang="en-US" dirty="0" smtClean="0"/>
              <a:t>是私钥，不能泄露出去，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是公钥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Github.com Add SSH Key</a:t>
            </a:r>
          </a:p>
          <a:p>
            <a:pPr lvl="1"/>
            <a:r>
              <a:rPr lang="zh-CN" altLang="en-US" dirty="0" smtClean="0"/>
              <a:t>创建仓库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第一次推送内容到远程仓库：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到远程仓库，查看结果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支持几种不同的协议：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git@github.com:xami</a:t>
            </a:r>
            <a:r>
              <a:rPr lang="en-US" altLang="zh-CN" dirty="0" smtClean="0"/>
              <a:t>/git_demo.git</a:t>
            </a:r>
          </a:p>
          <a:p>
            <a:pPr lvl="1"/>
            <a:r>
              <a:rPr lang="en-US" altLang="zh-CN" dirty="0" smtClean="0"/>
              <a:t>https://github.com/xami/git_demo.git</a:t>
            </a:r>
          </a:p>
          <a:p>
            <a:pPr lvl="1"/>
            <a:r>
              <a:rPr lang="en-US" altLang="zh-CN" dirty="0" smtClean="0">
                <a:hlinkClick r:id="rId3"/>
              </a:rPr>
              <a:t>https://github.com/xami/git_demo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下载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分支管理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的分支无论创建、切换和删除分支都能很快的的完成。</a:t>
            </a: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鼓励大量使用分支：</a:t>
            </a:r>
          </a:p>
          <a:p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&lt;name&gt;</a:t>
            </a:r>
          </a:p>
          <a:p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&lt;name&gt;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&lt;name&gt;</a:t>
            </a:r>
          </a:p>
          <a:p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&lt;name&gt;</a:t>
            </a:r>
          </a:p>
          <a:p>
            <a:endParaRPr lang="zh-CN" altLang="en-US" dirty="0"/>
          </a:p>
        </p:txBody>
      </p:sp>
      <p:pic>
        <p:nvPicPr>
          <p:cNvPr id="2050" name="Picture 2" descr="D:\www\demo\docs\ppt3162\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810000"/>
            <a:ext cx="4848225" cy="16573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创建分支：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</a:t>
            </a:r>
          </a:p>
          <a:p>
            <a:pPr>
              <a:buNone/>
            </a:pPr>
            <a:r>
              <a:rPr lang="zh-CN" altLang="en-US" dirty="0" smtClean="0"/>
              <a:t>作用同上一条命令：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dev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4" name="Picture 2" descr="D:\www\demo\docs\ppt3162\分支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212" y="2209800"/>
            <a:ext cx="2867025" cy="1438275"/>
          </a:xfrm>
          <a:prstGeom prst="rect">
            <a:avLst/>
          </a:prstGeom>
          <a:noFill/>
        </p:spPr>
      </p:pic>
      <p:pic>
        <p:nvPicPr>
          <p:cNvPr id="3075" name="Picture 3" descr="D:\www\demo\docs\ppt3162\分支\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412" y="4267200"/>
            <a:ext cx="3495675" cy="22193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3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已经切换到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"branch test”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</p:txBody>
      </p:sp>
      <p:pic>
        <p:nvPicPr>
          <p:cNvPr id="3076" name="Picture 4" descr="D:\www\demo\docs\ppt3162\分支\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2057400"/>
            <a:ext cx="4705350" cy="2219325"/>
          </a:xfrm>
          <a:prstGeom prst="rect">
            <a:avLst/>
          </a:prstGeom>
          <a:noFill/>
        </p:spPr>
      </p:pic>
      <p:pic>
        <p:nvPicPr>
          <p:cNvPr id="5122" name="Picture 2" descr="D:\www\demo\docs\ppt3162\分支\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212" y="4210050"/>
            <a:ext cx="3990975" cy="21145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913446" y="5934670"/>
            <a:ext cx="95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的修改到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Fast forward</a:t>
            </a:r>
            <a:r>
              <a:rPr lang="zh-CN" altLang="en-US" dirty="0" smtClean="0"/>
              <a:t>模式合并：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-d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</p:txBody>
      </p:sp>
      <p:pic>
        <p:nvPicPr>
          <p:cNvPr id="3077" name="Picture 5" descr="D:\www\demo\docs\ppt3162\分支\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2" y="2133600"/>
            <a:ext cx="4029075" cy="2114550"/>
          </a:xfrm>
          <a:prstGeom prst="rect">
            <a:avLst/>
          </a:prstGeom>
          <a:noFill/>
        </p:spPr>
      </p:pic>
      <p:pic>
        <p:nvPicPr>
          <p:cNvPr id="6146" name="Picture 2" descr="D:\www\demo\docs\ppt3162\分支\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4419600"/>
            <a:ext cx="4029075" cy="151447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9622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feature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‘feature update’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master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‘master update’</a:t>
            </a:r>
          </a:p>
          <a:p>
            <a:pPr>
              <a:buNone/>
            </a:pPr>
            <a:r>
              <a:rPr lang="zh-CN" altLang="en-US" dirty="0" smtClean="0"/>
              <a:t>执行合并，产生冲突：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具体的冲突提示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修改冲突文件后，保留需要的内容，再次提交：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conflict  fixed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100" name="Picture 4" descr="D:\www\demo\docs\ppt3162\分支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057400"/>
            <a:ext cx="4048125" cy="25908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打印执行的日志简化模式：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>
              <a:buNone/>
            </a:pPr>
            <a:r>
              <a:rPr lang="zh-CN" altLang="en-US" sz="1600" dirty="0" smtClean="0"/>
              <a:t>打印日志详细模式模式：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–graph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禁用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模式合并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--no-ff -m "merge with no-ff" dev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最后可以删除临时分支：</a:t>
            </a: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feature1</a:t>
            </a:r>
          </a:p>
          <a:p>
            <a:pPr>
              <a:buNone/>
            </a:pPr>
            <a:r>
              <a:rPr lang="zh-CN" altLang="en-US" sz="1600" dirty="0" smtClean="0"/>
              <a:t>删除未合并的分支：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 feature2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170" name="Picture 2" descr="D:\www\demo\docs\ppt3162\分支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209800"/>
            <a:ext cx="4495800" cy="2286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在实际开发中，我们应该按照几个基本原则进行分支管理：</a:t>
            </a:r>
          </a:p>
          <a:p>
            <a:r>
              <a:rPr lang="zh-CN" altLang="en-US" sz="1800" dirty="0" smtClean="0"/>
              <a:t>首先，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分支应该是非常稳定的，也就是仅用来发布新版本，平时不能在上面干活；</a:t>
            </a:r>
          </a:p>
          <a:p>
            <a:r>
              <a:rPr lang="zh-CN" altLang="en-US" sz="1800" dirty="0" smtClean="0"/>
              <a:t>那在哪干活呢？干活都在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分支上，也就是说，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分支是不稳定的，到某个时候，比如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版本发布时，再把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上，在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分支发布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版本；</a:t>
            </a:r>
          </a:p>
          <a:p>
            <a:r>
              <a:rPr lang="zh-CN" altLang="en-US" sz="1800" dirty="0" smtClean="0"/>
              <a:t>每个人都在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分支上干活，每个人都有自己的分支，时不时地往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分支上合并就可以了。</a:t>
            </a:r>
            <a:endParaRPr lang="zh-CN" altLang="en-US" sz="1800" dirty="0"/>
          </a:p>
        </p:txBody>
      </p:sp>
      <p:pic>
        <p:nvPicPr>
          <p:cNvPr id="8194" name="Picture 2" descr="D:\www\demo\docs\ppt3162\分支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2" y="2895600"/>
            <a:ext cx="4743450" cy="16002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还原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的快照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dev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list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（不删除）：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</a:t>
            </a:r>
          </a:p>
          <a:p>
            <a:r>
              <a:rPr lang="zh-CN" altLang="en-US" sz="1600" dirty="0" smtClean="0"/>
              <a:t>删除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内容：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drop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（还原</a:t>
            </a:r>
            <a:r>
              <a:rPr lang="en-US" altLang="zh-CN" sz="1600" dirty="0" err="1" smtClean="0"/>
              <a:t>stsh</a:t>
            </a:r>
            <a:r>
              <a:rPr lang="zh-CN" altLang="en-US" sz="1600" dirty="0" smtClean="0"/>
              <a:t>，并删除）：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pop 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 stash@{0}</a:t>
            </a:r>
          </a:p>
          <a:p>
            <a:r>
              <a:rPr lang="zh-CN" altLang="en-US" sz="1600" dirty="0" smtClean="0"/>
              <a:t>可以继续之前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上的修改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切换到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新增文件，并修改，加到暂存区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这时候有更紧急的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任务需要修改，比如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bug110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stash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快照保存当前的状态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bug110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readme.txt 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git commit -m "fix bug 110“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checkout master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merge --no-ff -m "merged bug fix 110"  bug110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branch -d bug101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r>
              <a:rPr lang="zh-CN" altLang="en-US" dirty="0" smtClean="0"/>
              <a:t>解决分支冲突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分支上，如果其他伙伴同时修改了某个文件并提及，你再更新分支很容易产生冲突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  </a:t>
            </a:r>
            <a:r>
              <a:rPr lang="zh-CN" altLang="en-US" sz="1600" dirty="0" smtClean="0"/>
              <a:t>可能会失败</a:t>
            </a:r>
            <a:endParaRPr lang="en-US" altLang="zh-CN" sz="1600" dirty="0" smtClean="0"/>
          </a:p>
          <a:p>
            <a:r>
              <a:rPr lang="zh-CN" altLang="en-US" sz="1600" dirty="0" smtClean="0"/>
              <a:t>指定本地与远程分支的链接：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--set-upstream dev origin/dev</a:t>
            </a:r>
          </a:p>
          <a:p>
            <a:r>
              <a:rPr lang="zh-CN" altLang="en-US" sz="1600" dirty="0" smtClean="0"/>
              <a:t>再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</a:t>
            </a:r>
            <a:r>
              <a:rPr lang="zh-CN" altLang="en-US" sz="1600" dirty="0" smtClean="0"/>
              <a:t>就成功了</a:t>
            </a:r>
            <a:endParaRPr lang="en-US" altLang="zh-CN" sz="1600" dirty="0" smtClean="0"/>
          </a:p>
          <a:p>
            <a:r>
              <a:rPr lang="zh-CN" altLang="en-US" sz="1600" dirty="0" smtClean="0"/>
              <a:t>前面解决本地冲突一样配合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解决所有冲突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 –m 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fix conflict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dev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 –v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master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其他伙伴从远程拉取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-b dev origin/dev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推送内容到远端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删除标签：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v0.1</a:t>
            </a:r>
          </a:p>
          <a:p>
            <a:r>
              <a:rPr lang="zh-CN" altLang="en-US" sz="1600" dirty="0" smtClean="0"/>
              <a:t>传送某个标签到远程：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v1.0</a:t>
            </a:r>
          </a:p>
          <a:p>
            <a:r>
              <a:rPr lang="zh-CN" altLang="en-US" sz="1600" dirty="0" smtClean="0"/>
              <a:t>传送全部标签到远程：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–tags</a:t>
            </a:r>
          </a:p>
          <a:p>
            <a:r>
              <a:rPr lang="zh-CN" altLang="en-US" sz="1600" dirty="0" smtClean="0"/>
              <a:t>删除远程标签：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v0.9  </a:t>
            </a:r>
            <a:r>
              <a:rPr lang="zh-CN" altLang="en-US" sz="1600" dirty="0" smtClean="0"/>
              <a:t>先本地删除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:refs/tags/v0.9 </a:t>
            </a:r>
            <a:r>
              <a:rPr lang="zh-CN" altLang="en-US" sz="1600" dirty="0" smtClean="0"/>
              <a:t>推送到远程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查看所有标签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找到历史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给某个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打标签：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v0.9 6224937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查看某标签的详细内容：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v0.9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/>
              <a:t>用</a:t>
            </a:r>
            <a:r>
              <a:rPr lang="en-US" altLang="zh-CN" sz="1600" dirty="0" smtClean="0"/>
              <a:t>-a</a:t>
            </a:r>
            <a:r>
              <a:rPr lang="zh-CN" altLang="en-US" sz="1600" dirty="0" smtClean="0"/>
              <a:t>指定标签名，</a:t>
            </a:r>
            <a:r>
              <a:rPr lang="en-US" altLang="zh-CN" sz="1600" dirty="0" smtClean="0"/>
              <a:t>-m</a:t>
            </a:r>
            <a:r>
              <a:rPr lang="zh-CN" altLang="en-US" sz="1600" dirty="0" smtClean="0"/>
              <a:t>指定说明文字：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-a v0.1 -m "version 0.1 released" 3628164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根目录</a:t>
            </a:r>
            <a:endParaRPr lang="en-US" altLang="zh-CN" sz="1600" dirty="0" smtClean="0"/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可以用来忽略一些配置文件，或者非代码资源文件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*通配符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[cod]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匹配任意单个字符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提交到版本库里面方便其他人共用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可对本身忽略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600200"/>
            <a:ext cx="2286000" cy="43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524000"/>
            <a:ext cx="6560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写系统手册一类比较大的文档，想删除部分内容，但又怕之后还需要，只能另存为一篇新的文档继续修改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这样，你就结束了手动管理多个“版本”的史前时代，进入到版本控制的新纪元。</a:t>
            </a:r>
            <a:endParaRPr lang="en-US" altLang="zh-CN" dirty="0" smtClean="0">
              <a:ea typeface="Microsoft YaHei UI"/>
            </a:endParaRPr>
          </a:p>
          <a:p>
            <a:r>
              <a:rPr lang="en-US" altLang="zh-CN" dirty="0" smtClean="0">
                <a:ea typeface="Microsoft YaHei UI"/>
              </a:rPr>
              <a:t>VCS</a:t>
            </a:r>
            <a:r>
              <a:rPr lang="zh-CN" altLang="en-US" dirty="0" smtClean="0">
                <a:ea typeface="Microsoft YaHei UI"/>
              </a:rPr>
              <a:t>（</a:t>
            </a:r>
            <a:r>
              <a:rPr lang="en-US" altLang="zh-CN" dirty="0" smtClean="0">
                <a:ea typeface="Microsoft YaHei UI"/>
              </a:rPr>
              <a:t>Version  Control  System</a:t>
            </a:r>
            <a:r>
              <a:rPr lang="zh-CN" altLang="en-US" dirty="0" smtClean="0">
                <a:ea typeface="Microsoft YaHei UI"/>
              </a:rPr>
              <a:t>）</a:t>
            </a:r>
            <a:endParaRPr lang="en-US" altLang="zh-CN" dirty="0" smtClean="0">
              <a:ea typeface="Microsoft YaHei UI"/>
            </a:endParaRPr>
          </a:p>
          <a:p>
            <a:endParaRPr lang="zh-CN" altLang="en-US" dirty="0">
              <a:ea typeface="Microsoft YaHei U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配置文件路径：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alias.st status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alias.unstage</a:t>
            </a:r>
            <a:r>
              <a:rPr lang="en-US" altLang="zh-CN" sz="1600" dirty="0" smtClean="0"/>
              <a:t> ‘reset HEAD’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unstage</a:t>
            </a:r>
            <a:r>
              <a:rPr lang="en-US" altLang="zh-CN" sz="1600" dirty="0" smtClean="0"/>
              <a:t>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alias.lg</a:t>
            </a:r>
            <a:r>
              <a:rPr lang="en-US" altLang="zh-CN" sz="1600" dirty="0" smtClean="0"/>
              <a:t> "log --color --graph --pretty=</a:t>
            </a:r>
            <a:r>
              <a:rPr lang="en-US" altLang="zh-CN" sz="1600" dirty="0" err="1" smtClean="0"/>
              <a:t>format:'%Cred%h%Creset</a:t>
            </a:r>
            <a:r>
              <a:rPr lang="en-US" altLang="zh-CN" sz="1600" dirty="0" smtClean="0"/>
              <a:t> -%C(yellow)%</a:t>
            </a:r>
            <a:r>
              <a:rPr lang="en-US" altLang="zh-CN" sz="1600" dirty="0" err="1" smtClean="0"/>
              <a:t>d%Creset</a:t>
            </a:r>
            <a:r>
              <a:rPr lang="en-US" altLang="zh-CN" sz="1600" dirty="0" smtClean="0"/>
              <a:t> %s %</a:t>
            </a:r>
            <a:r>
              <a:rPr lang="en-US" altLang="zh-CN" sz="1600" dirty="0" err="1" smtClean="0"/>
              <a:t>Cgreen</a:t>
            </a:r>
            <a:r>
              <a:rPr lang="en-US" altLang="zh-CN" sz="1600" dirty="0" smtClean="0"/>
              <a:t>(%</a:t>
            </a:r>
            <a:r>
              <a:rPr lang="en-US" altLang="zh-CN" sz="1600" dirty="0" err="1" smtClean="0"/>
              <a:t>cr</a:t>
            </a:r>
            <a:r>
              <a:rPr lang="en-US" altLang="zh-CN" sz="1600" dirty="0" smtClean="0"/>
              <a:t>) %C(bold blue)&lt;%an&gt;%</a:t>
            </a:r>
            <a:r>
              <a:rPr lang="en-US" altLang="zh-CN" sz="1600" dirty="0" err="1" smtClean="0"/>
              <a:t>Creset</a:t>
            </a:r>
            <a:r>
              <a:rPr lang="en-US" altLang="zh-CN" sz="1600" dirty="0" smtClean="0"/>
              <a:t>' --abbrev-commit"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012" y="1752600"/>
            <a:ext cx="496046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371601"/>
            <a:ext cx="975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官网教程：</a:t>
            </a:r>
            <a:r>
              <a:rPr lang="en-US" altLang="zh-CN" sz="2000" dirty="0" smtClean="0"/>
              <a:t>http://www.git-scm.com/book/zh/v1</a:t>
            </a:r>
            <a:endParaRPr lang="en-US" altLang="zh-CN" sz="2000" dirty="0" smtClean="0">
              <a:hlinkClick r:id="rId3"/>
            </a:endParaRPr>
          </a:p>
          <a:p>
            <a:r>
              <a:rPr lang="zh-CN" altLang="en-US" sz="2400" dirty="0" smtClean="0"/>
              <a:t>英文参考手册</a:t>
            </a:r>
            <a:r>
              <a:rPr lang="en-US" altLang="zh-CN" sz="2400" dirty="0" smtClean="0"/>
              <a:t>: </a:t>
            </a:r>
            <a:r>
              <a:rPr lang="en-US" altLang="zh-CN" sz="2000" dirty="0" smtClean="0"/>
              <a:t>http://gitref.org/index.html</a:t>
            </a:r>
            <a:endParaRPr lang="en-US" altLang="zh-CN" sz="2000" dirty="0" smtClean="0">
              <a:hlinkClick r:id="rId3"/>
            </a:endParaRP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命令的详细实例和教程：</a:t>
            </a:r>
            <a:r>
              <a:rPr lang="en-US" altLang="zh-CN" sz="2000" dirty="0" smtClean="0"/>
              <a:t>http://www.yiibai.com/git/home.html</a:t>
            </a: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入门教程：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http://www.liaoxuefeng.com/wiki/0013739516305929606dd18361248578c67b8067c8c017b000</a:t>
            </a:r>
          </a:p>
          <a:p>
            <a:r>
              <a:rPr lang="zh-CN" altLang="en-US" sz="2400" dirty="0" smtClean="0"/>
              <a:t>网友整理的更详细的两篇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http://wenku.baidu.com/link?url=AZsLWxfAIuPaR3A7xt08OtdYtVttxZjv_1Jm4rqlD_IXLzgqEdoYwhcWGswbf2KjM2ubnmOm1mSsS2VnyX-ICFS0li0bDmUhUctk_f9cGE_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http://wenku.baidu.com/link?url=Z4rOiMDewumMTjIGyhb5ev9E7857fiO4CFEuo6Y8j-e6j0JZvovf-viT3bLAiQfP_867nQhBgvfven-5jKUaOTHc7WQVioYERi-lecBkw5u</a:t>
            </a:r>
          </a:p>
          <a:p>
            <a:r>
              <a:rPr lang="zh-CN" altLang="en-US" sz="2400" dirty="0" smtClean="0"/>
              <a:t>我的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项目地址：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github.com/xami</a:t>
            </a:r>
            <a:endParaRPr lang="en-US" altLang="zh-CN" sz="2400" dirty="0" smtClean="0"/>
          </a:p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点思维导图：见附件图片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907195" y="5934670"/>
            <a:ext cx="96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）模型。在受版本控制的根目录及其所有子目录下的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）模型。在受版本控制的根目录下的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7" y="1752600"/>
            <a:ext cx="7167976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），已经成为最大的服务器系统软件了。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（分布式版本控制）来托管代码，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公司道个歉，保证以后严格管教弟兄们。实际情况是这样的：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6" name="Picture 2" descr="D:\www\demo\docs\ppt3162\9922720e0cf3d7cab3457394f21fbe096a63a9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0012" y="1725202"/>
            <a:ext cx="2732088" cy="414219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原子性提交，在提交更改时，保证所有更改要么全部提交或合并，要么不会发生任何改变。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分布式版本库的管理方式，不需要服务端软件支持</a:t>
            </a:r>
            <a:endParaRPr lang="en-US" altLang="zh-CN" sz="1800" dirty="0" smtClean="0"/>
          </a:p>
          <a:p>
            <a:r>
              <a:rPr lang="zh-CN" altLang="en-US" sz="1800" dirty="0" smtClean="0"/>
              <a:t>原子提交，保证服务器版本的一致性</a:t>
            </a:r>
            <a:endParaRPr lang="en-US" altLang="zh-CN" sz="1800" dirty="0" smtClean="0"/>
          </a:p>
          <a:p>
            <a:r>
              <a:rPr lang="zh-CN" altLang="en-US" sz="1800" dirty="0" smtClean="0"/>
              <a:t>速度快，特别利于大项目的实施，只传输修改的部分</a:t>
            </a:r>
            <a:endParaRPr lang="en-US" altLang="zh-CN" sz="1800" dirty="0" smtClean="0"/>
          </a:p>
          <a:p>
            <a:r>
              <a:rPr lang="zh-CN" altLang="en-US" sz="1800" dirty="0" smtClean="0"/>
              <a:t>出色的合并（</a:t>
            </a:r>
            <a:r>
              <a:rPr lang="en-US" altLang="zh-CN" sz="1800" dirty="0" smtClean="0"/>
              <a:t>merge </a:t>
            </a:r>
            <a:r>
              <a:rPr lang="zh-CN" altLang="en-US" sz="1800" dirty="0" smtClean="0"/>
              <a:t>）跟踪（</a:t>
            </a:r>
            <a:r>
              <a:rPr lang="en-US" altLang="zh-CN" sz="1800" dirty="0" smtClean="0"/>
              <a:t>tracing</a:t>
            </a:r>
            <a:r>
              <a:rPr lang="zh-CN" altLang="en-US" sz="1800" dirty="0" smtClean="0"/>
              <a:t>）能力</a:t>
            </a:r>
            <a:endParaRPr lang="en-US" altLang="zh-CN" sz="1800" dirty="0" smtClean="0"/>
          </a:p>
          <a:p>
            <a:r>
              <a:rPr lang="zh-CN" altLang="en-US" sz="1800" dirty="0" smtClean="0"/>
              <a:t>强大的分支管理功能</a:t>
            </a:r>
            <a:endParaRPr lang="en-US" altLang="zh-CN" sz="1800" dirty="0" smtClean="0"/>
          </a:p>
          <a:p>
            <a:pPr fontAlgn="base"/>
            <a:r>
              <a:rPr lang="zh-CN" altLang="en-US" sz="1800" dirty="0" smtClean="0"/>
              <a:t>对非线性开发模式的强力支持（允许上千个并行开发的分支）</a:t>
            </a:r>
          </a:p>
          <a:p>
            <a:r>
              <a:rPr lang="zh-CN" altLang="en-US" sz="1800" dirty="0" smtClean="0"/>
              <a:t>可视化的界面操作，比如</a:t>
            </a: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下面的</a:t>
            </a:r>
            <a:r>
              <a:rPr lang="en-US" altLang="zh-CN" sz="1800" dirty="0" err="1" smtClean="0"/>
              <a:t>TortoiseGit</a:t>
            </a:r>
            <a:r>
              <a:rPr lang="zh-CN" altLang="en-US" sz="1800" dirty="0" smtClean="0"/>
              <a:t>，编程工具自带的</a:t>
            </a:r>
            <a:r>
              <a:rPr lang="en-US" altLang="zh-CN" sz="1800" dirty="0" smtClean="0"/>
              <a:t>git</a:t>
            </a:r>
            <a:r>
              <a:rPr lang="zh-CN" altLang="en-US" sz="1800" dirty="0" smtClean="0"/>
              <a:t>可视化工具，</a:t>
            </a:r>
            <a:r>
              <a:rPr lang="en-US" altLang="zh-CN" sz="1800" dirty="0" err="1" smtClean="0"/>
              <a:t>Eclipese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PHPstrom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3030</Words>
  <Application>Microsoft Office PowerPoint</Application>
  <PresentationFormat>自定义</PresentationFormat>
  <Paragraphs>528</Paragraphs>
  <Slides>31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数学 16x9</vt:lpstr>
      <vt:lpstr>Git入门学习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Git基本操作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Github的使用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资料参考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xami</cp:lastModifiedBy>
  <cp:revision>295</cp:revision>
  <dcterms:created xsi:type="dcterms:W3CDTF">2013-04-05T20:25:58Z</dcterms:created>
  <dcterms:modified xsi:type="dcterms:W3CDTF">2014-11-06T08:03:25Z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