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howGuides="1">
      <p:cViewPr varScale="1">
        <p:scale>
          <a:sx n="98" d="100"/>
          <a:sy n="98" d="100"/>
        </p:scale>
        <p:origin x="-828" y="-9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11/3/2014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入门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</a:t>
            </a:r>
            <a:r>
              <a:rPr lang="zh-CN" altLang="en-US" dirty="0" smtClean="0"/>
              <a:t>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-s v0.2 -m "signed version 0.2 released" 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密钥对，就会报错：如果报错，请参考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</a:t>
            </a:r>
            <a:r>
              <a:rPr lang="zh-CN" altLang="en-US" dirty="0" smtClean="0">
                <a:ea typeface="Microsoft YaHei UI"/>
              </a:rPr>
              <a:t>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</a:t>
            </a:r>
            <a:r>
              <a:rPr lang="zh-CN" altLang="en-US" dirty="0" smtClean="0">
                <a:ea typeface="Microsoft YaHei UI"/>
              </a:rPr>
              <a:t>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828800"/>
            <a:ext cx="97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://www.git-scm.com/book/zh/v1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http://www.liaoxuefeng.com/wiki/0013739516305929606dd18361248578c67b8067c8c017b000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https://github.com/xami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3057</Words>
  <Application>Microsoft Office PowerPoint</Application>
  <PresentationFormat>自定义</PresentationFormat>
  <Paragraphs>523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264</cp:revision>
  <dcterms:created xsi:type="dcterms:W3CDTF">2013-04-05T20:25:58Z</dcterms:created>
  <dcterms:modified xsi:type="dcterms:W3CDTF">2014-11-03T05:36:31Z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