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0ACA0-27FC-4342-8428-A7E851CE5C45}" type="datetimeFigureOut">
              <a:rPr lang="zh-CN" altLang="en-US"/>
              <a:pPr>
                <a:defRPr/>
              </a:pPr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9D37B-D83A-49E2-8FE8-079319C23D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1B9F8-179D-4122-801C-E088DA87E0E0}" type="datetimeFigureOut">
              <a:rPr lang="zh-CN" altLang="en-US"/>
              <a:pPr>
                <a:defRPr/>
              </a:pPr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E436C-DA48-40F9-8614-7B34C35F5E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CF23E-8BA6-4D19-A855-4481E1B40FB3}" type="datetimeFigureOut">
              <a:rPr lang="zh-CN" altLang="en-US"/>
              <a:pPr>
                <a:defRPr/>
              </a:pPr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67799-C14F-4A5A-B69D-383B397128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C448-55E2-4549-A68C-A43E0052D9E1}" type="datetimeFigureOut">
              <a:rPr lang="zh-CN" altLang="en-US"/>
              <a:pPr>
                <a:defRPr/>
              </a:pPr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91F81-0354-4E1C-A1AB-A2758F87CC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E2A1D-294E-48EC-8A5C-E78472435CB2}" type="datetimeFigureOut">
              <a:rPr lang="zh-CN" altLang="en-US"/>
              <a:pPr>
                <a:defRPr/>
              </a:pPr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6A703-8294-4C31-A090-A2199B0906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7D6A-55ED-4658-A8EB-5D7B841EBABE}" type="datetimeFigureOut">
              <a:rPr lang="zh-CN" altLang="en-US"/>
              <a:pPr>
                <a:defRPr/>
              </a:pPr>
              <a:t>2014/8/22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FD636-AB91-4987-9E49-ECD8F165E7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BE5FC-6EAF-457D-B31D-C9337CD40CAB}" type="datetimeFigureOut">
              <a:rPr lang="zh-CN" altLang="en-US"/>
              <a:pPr>
                <a:defRPr/>
              </a:pPr>
              <a:t>2014/8/22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77F40-3402-4183-9CEE-B9FAF9A33C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55C03-3F61-4229-9A4E-5ABC48EE8EE2}" type="datetimeFigureOut">
              <a:rPr lang="zh-CN" altLang="en-US"/>
              <a:pPr>
                <a:defRPr/>
              </a:pPr>
              <a:t>2014/8/22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59E4D-BD28-46B4-BA9D-4E7F645141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84A6B-7B7A-4455-A468-F20C8AE21890}" type="datetimeFigureOut">
              <a:rPr lang="zh-CN" altLang="en-US"/>
              <a:pPr>
                <a:defRPr/>
              </a:pPr>
              <a:t>2014/8/22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50685-0E47-440F-89A8-2FCB504BD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A6247-B0B6-407E-BD15-4D3F3812FD0B}" type="datetimeFigureOut">
              <a:rPr lang="zh-CN" altLang="en-US"/>
              <a:pPr>
                <a:defRPr/>
              </a:pPr>
              <a:t>2014/8/22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E1D82-0092-46FB-B5A9-36502811D5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2B562-4F31-4573-80C7-C26C9A746E74}" type="datetimeFigureOut">
              <a:rPr lang="zh-CN" altLang="en-US"/>
              <a:pPr>
                <a:defRPr/>
              </a:pPr>
              <a:t>2014/8/22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45AF3-0BA9-434D-9AE8-83EFBE7FA6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193D78-14AD-4283-B22A-872C60B1A1DC}" type="datetimeFigureOut">
              <a:rPr lang="zh-CN" altLang="en-US"/>
              <a:pPr>
                <a:defRPr/>
              </a:pPr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3B1180-02D7-4053-9BC7-FE3E8E3912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2786063" y="2813050"/>
            <a:ext cx="52863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>
                <a:latin typeface="Calibri" pitchFamily="34" charset="0"/>
              </a:rPr>
              <a:t>POWEPOINT</a:t>
            </a:r>
            <a:endParaRPr lang="zh-CN" altLang="en-US" sz="4800">
              <a:latin typeface="Calibri" pitchFamily="34" charset="0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3214688" y="3692525"/>
            <a:ext cx="4143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适用于简约抽象及相关类别演示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</Words>
  <Application>Microsoft Office PowerPoint</Application>
  <PresentationFormat>全屏显示(4:3)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宋体</vt:lpstr>
      <vt:lpstr>Calibri</vt:lpstr>
      <vt:lpstr>微软雅黑</vt:lpstr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76</cp:revision>
  <dcterms:created xsi:type="dcterms:W3CDTF">2013-10-30T09:04:50Z</dcterms:created>
  <dcterms:modified xsi:type="dcterms:W3CDTF">2014-08-22T10:03:55Z</dcterms:modified>
</cp:coreProperties>
</file>