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122D-6E81-4EC7-B2CA-B446554AB4D4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7F9EC-EF2A-4A92-9F77-F5F1F87A7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264D9-1656-49DF-A3F9-C4132CF5BC07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05A5-15B1-4FD0-97FB-411943F50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D27D-3CE7-46CF-BD1B-C071402B5B52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DC22C-352A-42E5-A5E0-8027808A6D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33FB-44A7-479E-9003-A5B46C2E9DCD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D0C7-9D47-41FF-9F4F-FF03B05483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616D6-172D-45A8-8A88-0206788E9D88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E31ED-A6C3-4441-ADE1-F9A122FADC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DBE5-C62F-4FB4-8FF0-762129A3632A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38AB-C022-4537-BE68-7DF6CC34E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355F-D333-4690-A7AC-463ED0517FC6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C76F4-0749-4884-9630-2A86F9EC52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DD49-25C0-4419-9855-E63E0240A281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880A9-A15C-46FC-B06B-9D0DA6903F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9DD0-0A28-48CC-832E-C032219BBB63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FFE8-F952-4FCD-B49E-8FF6A7E7A6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CE55D-9975-4ADA-97C8-1DC2C817B843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BA1E-9294-4D03-88A5-5D484F78E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07F3-674C-4060-9EC0-6E959CF49CA1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7805-54E3-4674-8552-FDEFDFFF5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11F08C-03BD-46DD-BF25-91A4C95CC2BD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4730CE-64E9-4EC4-8424-3482E5E1BC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3000375" y="2884488"/>
            <a:ext cx="5286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>
                <a:latin typeface="Calibri" pitchFamily="34" charset="0"/>
              </a:rPr>
              <a:t>POWEPOINT</a:t>
            </a:r>
            <a:endParaRPr lang="zh-CN" altLang="en-US" sz="4800">
              <a:latin typeface="Calibri" pitchFamily="34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3286125" y="3714750"/>
            <a:ext cx="4143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适用于简约抽象及相关类别演示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</Words>
  <Application>Microsoft Office PowerPoint</Application>
  <PresentationFormat>全屏显示(4:3)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Calibri</vt:lpstr>
      <vt:lpstr>微软雅黑</vt:lpstr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75</cp:revision>
  <dcterms:created xsi:type="dcterms:W3CDTF">2013-10-30T09:04:50Z</dcterms:created>
  <dcterms:modified xsi:type="dcterms:W3CDTF">2014-09-12T06:16:33Z</dcterms:modified>
</cp:coreProperties>
</file>