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 showGuides="1">
      <p:cViewPr varScale="1">
        <p:scale>
          <a:sx n="98" d="100"/>
          <a:sy n="98" d="100"/>
        </p:scale>
        <p:origin x="-828" y="-90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11/3/2014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enku.baidu.com/link?url=Z4rOiMDewumMTjIGyhb5ev9E7857fiO4CFEuo6Y8j-e6j0JZvovf-viT3bLAiQfP_867nQhBgvfven-5jKUaOTHc7WQVioYERi-lecBkw5u" TargetMode="External"/><Relationship Id="rId4" Type="http://schemas.openxmlformats.org/officeDocument/2006/relationships/hyperlink" Target="http://wenku.baidu.com/link?url=AZsLWxfAIuPaR3A7xt08OtdYtVttxZjv_1Jm4rqlD_IXLzgqEdoYwhcWGswbf2KjM2ubnmOm1mSsS2VnyX-ICFS0li0bDmUhUctk_f9cGE_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才回包含要提交的内容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-s</a:t>
            </a:r>
            <a:r>
              <a:rPr lang="zh-CN" altLang="en-US" sz="1600" dirty="0" smtClean="0"/>
              <a:t>用私钥签名一个标签：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-s v0.2 -m "signed version 0.2 released" fec145a</a:t>
            </a:r>
          </a:p>
          <a:p>
            <a:r>
              <a:rPr lang="zh-CN" altLang="en-US" sz="1600" dirty="0" smtClean="0"/>
              <a:t>签名采用</a:t>
            </a:r>
            <a:r>
              <a:rPr lang="en-US" altLang="zh-CN" sz="1600" dirty="0" smtClean="0"/>
              <a:t>PGP</a:t>
            </a:r>
            <a:r>
              <a:rPr lang="zh-CN" altLang="en-US" sz="1600" dirty="0" smtClean="0"/>
              <a:t>签名，因此，必须首先安装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），如果没有找到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，或者没有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密钥对，就会报错：如果报错，请参考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帮助文档配置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写系统手册一类比较大的文档，改到一定程度再另存为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828801"/>
            <a:ext cx="975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400" dirty="0" smtClean="0">
                <a:hlinkClick r:id="rId2"/>
              </a:rPr>
              <a:t>http://www.git-scm.com/book/zh/v1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 </a:t>
            </a:r>
            <a:r>
              <a:rPr lang="en-US" altLang="zh-CN" sz="2400" dirty="0" smtClean="0">
                <a:hlinkClick r:id="rId2"/>
              </a:rPr>
              <a:t>http://www.yiibai.com/git/home.html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400" dirty="0" smtClean="0">
                <a:hlinkClick r:id="rId3"/>
              </a:rPr>
              <a:t>http://www.liaoxuefeng.com/wiki/0013739516305929606dd18361248578c67b8067c8c017b000</a:t>
            </a:r>
            <a:endParaRPr lang="en-US" altLang="zh-CN" sz="2400" dirty="0" smtClean="0"/>
          </a:p>
          <a:p>
            <a:r>
              <a:rPr lang="zh-CN" altLang="en-US" sz="2400" dirty="0" smtClean="0"/>
              <a:t>网友整理的更详细的两篇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4"/>
              </a:rPr>
              <a:t>http://wenku.baidu.com/link?url=AZsLWxfAIuPaR3A7xt08OtdYtVttxZjv_1Jm4rqlD_IXLzgqEdoYwhcWGswbf2KjM2ubnmOm1mSsS2VnyX-ICFS0li0bDmUhUctk_f9cGE_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5"/>
              </a:rPr>
              <a:t>http://wenku.baidu.com/link?url=Z4rOiMDewumMTjIGyhb5ev9E7857fiO4CFEuo6Y8j-e6j0JZvovf-viT3bLAiQfP_867nQhBgvfven-5jKUaOTHc7WQVioYERi-lecBkw5u</a:t>
            </a:r>
            <a:endParaRPr lang="en-US" altLang="zh-CN" sz="2400" dirty="0" smtClean="0"/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</a:t>
            </a:r>
            <a:r>
              <a:rPr lang="en-US" altLang="zh-CN" sz="2400" smtClean="0"/>
              <a:t>://</a:t>
            </a:r>
            <a:r>
              <a:rPr lang="en-US" altLang="zh-CN" sz="2400" smtClean="0"/>
              <a:t>github.com/xami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3075</Words>
  <Application>Microsoft Office PowerPoint</Application>
  <PresentationFormat>自定义</PresentationFormat>
  <Paragraphs>524</Paragraphs>
  <Slides>31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admin</cp:lastModifiedBy>
  <cp:revision>268</cp:revision>
  <dcterms:created xsi:type="dcterms:W3CDTF">2013-04-05T20:25:58Z</dcterms:created>
  <dcterms:modified xsi:type="dcterms:W3CDTF">2014-11-03T07:47:22Z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