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D2D5-C05E-4E88-8950-9B41331DC7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B5DB2-369B-4C9A-B8AE-36A908164A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Программа моделирования огня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Кисленко</a:t>
            </a:r>
            <a:r>
              <a:rPr lang="ru-RU" dirty="0" smtClean="0"/>
              <a:t> Максим</a:t>
            </a:r>
          </a:p>
          <a:p>
            <a:r>
              <a:rPr lang="ru-RU" dirty="0" smtClean="0"/>
              <a:t>ИУ-7(52)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Трехмерная сцена.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57422" y="1600200"/>
            <a:ext cx="6286544" cy="1185857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Пространство объектов.</a:t>
            </a:r>
          </a:p>
          <a:p>
            <a:r>
              <a:rPr lang="ru-RU" dirty="0" smtClean="0"/>
              <a:t>Камера.</a:t>
            </a:r>
          </a:p>
          <a:p>
            <a:r>
              <a:rPr lang="ru-RU" dirty="0" smtClean="0"/>
              <a:t>Экранная плоскость.</a:t>
            </a:r>
            <a:endParaRPr lang="ru-RU" dirty="0"/>
          </a:p>
        </p:txBody>
      </p:sp>
      <p:pic>
        <p:nvPicPr>
          <p:cNvPr id="7" name="Содержимое 5" descr="uroki_opengl_13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143248"/>
            <a:ext cx="6820476" cy="32344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1600201"/>
            <a:ext cx="7572428" cy="97154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Уравнения </a:t>
            </a:r>
            <a:r>
              <a:rPr lang="ru-RU" dirty="0" err="1" smtClean="0"/>
              <a:t>Навье-Стокса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Численный метод.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286124"/>
            <a:ext cx="4666989" cy="22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полей.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8186766" cy="140017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Сетки.</a:t>
            </a:r>
          </a:p>
          <a:p>
            <a:r>
              <a:rPr lang="ru-RU" dirty="0" smtClean="0"/>
              <a:t>Скорость. Плотность.</a:t>
            </a:r>
          </a:p>
          <a:p>
            <a:r>
              <a:rPr lang="ru-RU" dirty="0" smtClean="0"/>
              <a:t>Сторонние силы. Источники вещества.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071810"/>
            <a:ext cx="4071966" cy="366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4400552" cy="1511288"/>
          </a:xfrm>
        </p:spPr>
        <p:txBody>
          <a:bodyPr/>
          <a:lstStyle/>
          <a:p>
            <a:r>
              <a:rPr lang="ru-RU" dirty="0" smtClean="0"/>
              <a:t>Алгоритм моделирования.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3429000"/>
            <a:ext cx="8472518" cy="3186121"/>
          </a:xfrm>
        </p:spPr>
        <p:txBody>
          <a:bodyPr/>
          <a:lstStyle/>
          <a:p>
            <a:r>
              <a:rPr lang="ru-RU" dirty="0" smtClean="0"/>
              <a:t>Учет полей.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field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ru-RU" dirty="0" smtClean="0"/>
              <a:t>Диффузия.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float a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diff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0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(x0[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+ a*(x[i-1,j] + x[i+1,j] + x[i,j-1] + x[i,j+1])) / (1 + 4*a);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24" y="214290"/>
            <a:ext cx="3714776" cy="346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Адвекция.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81" y="2285992"/>
            <a:ext cx="9089219" cy="308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Анимация.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0794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вид.</a:t>
            </a:r>
            <a:endParaRPr lang="ru-RU" dirty="0"/>
          </a:p>
        </p:txBody>
      </p:sp>
      <p:pic>
        <p:nvPicPr>
          <p:cNvPr id="4" name="Содержимое 3" descr="AnimationNea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8513214" cy="478634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алгоритма.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Целочисленное решение.</a:t>
            </a:r>
          </a:p>
          <a:p>
            <a:endParaRPr lang="ru-RU" dirty="0"/>
          </a:p>
          <a:p>
            <a:r>
              <a:rPr lang="en-US" sz="2000" dirty="0" err="1"/>
              <a:t>typedef</a:t>
            </a:r>
            <a:r>
              <a:rPr lang="en-US" sz="2000" dirty="0"/>
              <a:t> long </a:t>
            </a:r>
            <a:r>
              <a:rPr lang="en-US" sz="2000" dirty="0" err="1"/>
              <a:t>FVal</a:t>
            </a:r>
            <a:r>
              <a:rPr lang="en-US" sz="2000" dirty="0"/>
              <a:t>;</a:t>
            </a:r>
            <a:endParaRPr lang="ru-RU" sz="2000" dirty="0" smtClean="0"/>
          </a:p>
          <a:p>
            <a:r>
              <a:rPr lang="en-US" sz="2000" dirty="0"/>
              <a:t>#define FPP 9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r>
              <a:rPr lang="ru-RU" sz="2000" dirty="0" smtClean="0"/>
              <a:t>// </a:t>
            </a:r>
            <a:r>
              <a:rPr lang="ru-RU" sz="2000" dirty="0"/>
              <a:t>замены для операций умножения и деления</a:t>
            </a:r>
            <a:endParaRPr lang="ru-RU" sz="2000" dirty="0" smtClean="0"/>
          </a:p>
          <a:p>
            <a:r>
              <a:rPr lang="en-US" sz="2000" dirty="0"/>
              <a:t>#define XM(x, y) ((</a:t>
            </a:r>
            <a:r>
              <a:rPr lang="en-US" sz="2000" dirty="0" err="1"/>
              <a:t>FVal</a:t>
            </a:r>
            <a:r>
              <a:rPr lang="en-US" sz="2000" dirty="0"/>
              <a:t>)(((x)*(y))&gt;&gt;FPP))</a:t>
            </a:r>
            <a:endParaRPr lang="ru-RU" sz="2000" dirty="0" smtClean="0"/>
          </a:p>
          <a:p>
            <a:r>
              <a:rPr lang="en-US" sz="2000" dirty="0"/>
              <a:t>#define XD(x, y) ((</a:t>
            </a:r>
            <a:r>
              <a:rPr lang="en-US" sz="2000" dirty="0" err="1"/>
              <a:t>FVal</a:t>
            </a:r>
            <a:r>
              <a:rPr lang="en-US" sz="2000" dirty="0"/>
              <a:t>)(((x)&lt;&lt;FPP)/(y)))</a:t>
            </a:r>
            <a:endParaRPr lang="ru-RU" sz="2000" dirty="0" smtClean="0"/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3400" dirty="0" smtClean="0">
                <a:cs typeface="Courier New" pitchFamily="49" charset="0"/>
              </a:rPr>
              <a:t>На сетках размером в 40 ячеек ускорение расчета кадра на 30 %.</a:t>
            </a:r>
            <a:endParaRPr lang="ru-RU" sz="34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143000"/>
          </a:xfrm>
        </p:spPr>
        <p:txBody>
          <a:bodyPr/>
          <a:lstStyle/>
          <a:p>
            <a:r>
              <a:rPr lang="ru-RU" dirty="0" smtClean="0"/>
              <a:t>Недоработки.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285992"/>
            <a:ext cx="8229600" cy="200026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, </a:t>
            </a:r>
            <a:r>
              <a:rPr lang="en-US" dirty="0" err="1" smtClean="0"/>
              <a:t>Cuda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Взаимодействие между огнем, дымом и горючим.</a:t>
            </a:r>
          </a:p>
          <a:p>
            <a:r>
              <a:rPr lang="ru-RU" dirty="0" smtClean="0"/>
              <a:t>Спрайты вместо полноценного 3</a:t>
            </a:r>
            <a:r>
              <a:rPr lang="en-US" dirty="0" smtClean="0"/>
              <a:t>D.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Роджерс</a:t>
            </a:r>
            <a:r>
              <a:rPr lang="ru-RU" dirty="0"/>
              <a:t> Д . Алгоритмические основы машинной </a:t>
            </a:r>
            <a:r>
              <a:rPr lang="ru-RU" dirty="0" smtClean="0"/>
              <a:t>графики.</a:t>
            </a:r>
          </a:p>
          <a:p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/>
              <a:t>Stam</a:t>
            </a:r>
            <a:r>
              <a:rPr lang="en-US" dirty="0"/>
              <a:t>, "Real-Time Fluid Dynamics for Games". </a:t>
            </a:r>
            <a:endParaRPr lang="ru-RU" dirty="0" smtClean="0"/>
          </a:p>
          <a:p>
            <a:r>
              <a:rPr lang="ru-RU" dirty="0" err="1"/>
              <a:t>Гради</a:t>
            </a:r>
            <a:r>
              <a:rPr lang="ru-RU" dirty="0"/>
              <a:t> Буч и др</a:t>
            </a:r>
            <a:r>
              <a:rPr lang="ru-RU" dirty="0" smtClean="0"/>
              <a:t>., </a:t>
            </a:r>
            <a:r>
              <a:rPr lang="ru-RU" dirty="0"/>
              <a:t>Объектно-ориентированный анализ и </a:t>
            </a:r>
            <a:r>
              <a:rPr lang="ru-RU" dirty="0" smtClean="0"/>
              <a:t>проектирование.</a:t>
            </a:r>
          </a:p>
          <a:p>
            <a:r>
              <a:rPr lang="ru-RU" dirty="0"/>
              <a:t>Э. Гамма, Р. </a:t>
            </a:r>
            <a:r>
              <a:rPr lang="ru-RU" dirty="0" err="1"/>
              <a:t>Хелм</a:t>
            </a:r>
            <a:r>
              <a:rPr lang="ru-RU" dirty="0"/>
              <a:t>, Р. Джонсон, Дж. </a:t>
            </a:r>
            <a:r>
              <a:rPr lang="ru-RU" dirty="0" err="1" smtClean="0"/>
              <a:t>Влиссидес</a:t>
            </a:r>
            <a:r>
              <a:rPr lang="ru-RU" dirty="0" smtClean="0"/>
              <a:t>, </a:t>
            </a:r>
            <a:r>
              <a:rPr lang="ru-RU" dirty="0"/>
              <a:t>Приемы объектно-ориентированного проектирования. Паттерны </a:t>
            </a:r>
            <a:r>
              <a:rPr lang="ru-RU" dirty="0" smtClean="0"/>
              <a:t>проектирования</a:t>
            </a:r>
          </a:p>
          <a:p>
            <a:r>
              <a:rPr lang="ru-RU" dirty="0"/>
              <a:t>Макс Шлее </a:t>
            </a:r>
            <a:r>
              <a:rPr lang="ru-RU" dirty="0" err="1"/>
              <a:t>Qt</a:t>
            </a:r>
            <a:r>
              <a:rPr lang="ru-RU" dirty="0"/>
              <a:t> 4.8 Профессиональное программирование на C++.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ru-RU" dirty="0"/>
              <a:t>должна реалистично визуализировать процесс горения на трехмерной сцене, при наличии статического окружения. </a:t>
            </a:r>
            <a:endParaRPr lang="ru-RU" dirty="0" smtClean="0"/>
          </a:p>
          <a:p>
            <a:r>
              <a:rPr lang="ru-RU" dirty="0" smtClean="0"/>
              <a:t>Необходимо </a:t>
            </a:r>
            <a:r>
              <a:rPr lang="ru-RU" dirty="0"/>
              <a:t>также реализовать анимацию дыма, получаемого в процессе </a:t>
            </a:r>
            <a:r>
              <a:rPr lang="ru-RU" dirty="0" smtClean="0"/>
              <a:t>горения.</a:t>
            </a:r>
          </a:p>
          <a:p>
            <a:r>
              <a:rPr lang="ru-RU" dirty="0"/>
              <a:t>Д</a:t>
            </a:r>
            <a:r>
              <a:rPr lang="ru-RU" dirty="0" smtClean="0"/>
              <a:t>ать </a:t>
            </a:r>
            <a:r>
              <a:rPr lang="ru-RU" dirty="0"/>
              <a:t>возможность пользователю настраивать параметры </a:t>
            </a:r>
            <a:r>
              <a:rPr lang="ru-RU" dirty="0" smtClean="0"/>
              <a:t>анимации.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5329246" cy="10826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Существующие решения.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29256" y="642918"/>
            <a:ext cx="3328982" cy="11144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Autodesk Maya</a:t>
            </a:r>
          </a:p>
          <a:p>
            <a:r>
              <a:rPr lang="en-US" dirty="0" smtClean="0"/>
              <a:t>Blender 3D</a:t>
            </a:r>
            <a:endParaRPr lang="ru-RU" dirty="0"/>
          </a:p>
        </p:txBody>
      </p:sp>
      <p:pic>
        <p:nvPicPr>
          <p:cNvPr id="4" name="Рисунок 3" descr="Blender-Feature-Preview-Smoke-and-Fire-in-Cycles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928802"/>
            <a:ext cx="8539714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 разработки.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7076235" cy="504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Qt 5. </a:t>
            </a:r>
          </a:p>
          <a:p>
            <a:pPr lvl="1"/>
            <a:r>
              <a:rPr lang="en-US" dirty="0" smtClean="0"/>
              <a:t>Qt Creator. </a:t>
            </a:r>
          </a:p>
          <a:p>
            <a:pPr lvl="1"/>
            <a:r>
              <a:rPr lang="en-US" dirty="0" smtClean="0"/>
              <a:t>Qt Designer.</a:t>
            </a:r>
          </a:p>
          <a:p>
            <a:pPr lvl="1"/>
            <a:r>
              <a:rPr lang="en-US" dirty="0" err="1" smtClean="0"/>
              <a:t>QMainWindow</a:t>
            </a:r>
            <a:r>
              <a:rPr lang="en-US" dirty="0" smtClean="0"/>
              <a:t>, </a:t>
            </a:r>
            <a:r>
              <a:rPr lang="en-US" dirty="0" err="1" smtClean="0"/>
              <a:t>QPainter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QVector</a:t>
            </a:r>
            <a:r>
              <a:rPr lang="en-US" dirty="0" smtClean="0"/>
              <a:t>, </a:t>
            </a:r>
            <a:r>
              <a:rPr lang="en-US" dirty="0" err="1" smtClean="0"/>
              <a:t>QString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C++11</a:t>
            </a:r>
          </a:p>
          <a:p>
            <a:pPr lvl="1"/>
            <a:r>
              <a:rPr lang="ru-RU" dirty="0" smtClean="0"/>
              <a:t>Библиотека </a:t>
            </a:r>
            <a:r>
              <a:rPr lang="en-US" dirty="0" smtClean="0"/>
              <a:t>&lt;function&gt;</a:t>
            </a:r>
          </a:p>
          <a:p>
            <a:pPr lvl="1"/>
            <a:r>
              <a:rPr lang="ru-RU" dirty="0" err="1" smtClean="0"/>
              <a:t>Лямбда-выражения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dirty="0" err="1"/>
              <a:t>c</a:t>
            </a:r>
            <a:r>
              <a:rPr lang="en-US" dirty="0" err="1" smtClean="0"/>
              <a:t>lock_gettime</a:t>
            </a:r>
            <a:r>
              <a:rPr lang="en-US" dirty="0" smtClean="0"/>
              <a:t>()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28670"/>
            <a:ext cx="3686172" cy="2225668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компонент.</a:t>
            </a:r>
            <a:endParaRPr lang="ru-RU" dirty="0"/>
          </a:p>
        </p:txBody>
      </p:sp>
      <p:pic>
        <p:nvPicPr>
          <p:cNvPr id="4" name="Содержимое 3" descr="Compone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44" y="142852"/>
            <a:ext cx="5222532" cy="647429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86106" cy="1725602"/>
          </a:xfrm>
        </p:spPr>
        <p:txBody>
          <a:bodyPr/>
          <a:lstStyle/>
          <a:p>
            <a:r>
              <a:rPr lang="ru-RU" dirty="0" smtClean="0"/>
              <a:t>Паттерн фасад.</a:t>
            </a:r>
            <a:endParaRPr lang="ru-RU" dirty="0"/>
          </a:p>
        </p:txBody>
      </p:sp>
      <p:pic>
        <p:nvPicPr>
          <p:cNvPr id="4" name="Содержимое 3" descr="Sce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34" y="214290"/>
            <a:ext cx="4684277" cy="651228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58204" cy="142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Паттерн мост.</a:t>
            </a:r>
            <a:br>
              <a:rPr lang="ru-RU" dirty="0" smtClean="0"/>
            </a:br>
            <a:r>
              <a:rPr lang="ru-RU" dirty="0" smtClean="0"/>
              <a:t>Дружественные классы.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 descr="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643050"/>
            <a:ext cx="6577791" cy="4160601"/>
          </a:xfrm>
          <a:prstGeom prst="rect">
            <a:avLst/>
          </a:prstGeom>
        </p:spPr>
      </p:pic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42844" y="2571744"/>
            <a:ext cx="3043230" cy="1042982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Подмешивание функциональности.</a:t>
            </a:r>
            <a:br>
              <a:rPr lang="ru-RU" dirty="0" smtClean="0"/>
            </a:br>
            <a:r>
              <a:rPr lang="en-US" dirty="0" err="1" smtClean="0"/>
              <a:t>Mixins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Содержимое 3" descr="Flui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785926"/>
            <a:ext cx="5286412" cy="437923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292</Words>
  <Application>Microsoft Office PowerPoint</Application>
  <PresentationFormat>Экран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Программа моделирования огня</vt:lpstr>
      <vt:lpstr>Задание</vt:lpstr>
      <vt:lpstr>Существующие решения.</vt:lpstr>
      <vt:lpstr>Обоснование разработки.</vt:lpstr>
      <vt:lpstr>Инструменты.</vt:lpstr>
      <vt:lpstr>Диаграмма компонент.</vt:lpstr>
      <vt:lpstr>Паттерн фасад.</vt:lpstr>
      <vt:lpstr>Паттерн мост. Дружественные классы. </vt:lpstr>
      <vt:lpstr>Подмешивание функциональности. Mixins.</vt:lpstr>
      <vt:lpstr>Трехмерная сцена.</vt:lpstr>
      <vt:lpstr>Математическая модель.</vt:lpstr>
      <vt:lpstr>Представление полей.</vt:lpstr>
      <vt:lpstr>Алгоритм моделирования.</vt:lpstr>
      <vt:lpstr>Адвекция.</vt:lpstr>
      <vt:lpstr>Анимация.</vt:lpstr>
      <vt:lpstr>Внешний вид.</vt:lpstr>
      <vt:lpstr>Оптимизация алгоритма.</vt:lpstr>
      <vt:lpstr>Недоработки.</vt:lpstr>
      <vt:lpstr>Список источников.</vt:lpstr>
      <vt:lpstr>Спасибо за внимание.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моделирования огня</dc:title>
  <dc:creator>лул</dc:creator>
  <cp:lastModifiedBy>лул</cp:lastModifiedBy>
  <cp:revision>10</cp:revision>
  <dcterms:created xsi:type="dcterms:W3CDTF">2014-12-09T08:56:42Z</dcterms:created>
  <dcterms:modified xsi:type="dcterms:W3CDTF">2014-12-09T09:55:09Z</dcterms:modified>
</cp:coreProperties>
</file>