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4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54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7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8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6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3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6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1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5D69-752D-4016-8D2F-0D159335AE1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48E6-C07B-4D3B-A913-82E227BA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0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0" name="Rectangle 12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B0B198-4D87-4F16-B54B-08B277B09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4" b="4554"/>
          <a:stretch/>
        </p:blipFill>
        <p:spPr bwMode="auto">
          <a:xfrm>
            <a:off x="3611" y="31489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0C9977-0F26-47BB-80EE-127C9AF4103B}"/>
              </a:ext>
            </a:extLst>
          </p:cNvPr>
          <p:cNvSpPr txBox="1"/>
          <p:nvPr/>
        </p:nvSpPr>
        <p:spPr>
          <a:xfrm>
            <a:off x="3325046" y="3891354"/>
            <a:ext cx="5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Justin Keller, Dylan </a:t>
            </a:r>
            <a:r>
              <a:rPr lang="en-US" dirty="0" err="1"/>
              <a:t>Strohschein</a:t>
            </a:r>
            <a:r>
              <a:rPr lang="en-US" dirty="0"/>
              <a:t>, Matthew Shan, Max Toor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AEC50-4F53-45B1-A937-65216DACD875}"/>
              </a:ext>
            </a:extLst>
          </p:cNvPr>
          <p:cNvSpPr txBox="1"/>
          <p:nvPr/>
        </p:nvSpPr>
        <p:spPr>
          <a:xfrm>
            <a:off x="3140339" y="2821764"/>
            <a:ext cx="6000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BaitHate</a:t>
            </a:r>
            <a:r>
              <a:rPr lang="en-US" sz="4400" dirty="0"/>
              <a:t>: </a:t>
            </a:r>
            <a:r>
              <a:rPr lang="en-US" sz="2400" dirty="0"/>
              <a:t>Clickbait Identifier Extension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325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68" name="Rectangle 52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15EA2-2415-4C22-9410-08BF7EEF6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6932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1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3F5A79EC-28C4-4711-BA99-74CC5170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4197" y="4654101"/>
            <a:ext cx="1832207" cy="1832207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F2F2D20D-120F-47D1-84D4-41BE6B1ED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0505" y="3936956"/>
            <a:ext cx="1338526" cy="1338526"/>
          </a:xfrm>
          <a:prstGeom prst="rect">
            <a:avLst/>
          </a:prstGeom>
        </p:spPr>
      </p:pic>
      <p:pic>
        <p:nvPicPr>
          <p:cNvPr id="29" name="Graphic 28" descr="Cloud">
            <a:extLst>
              <a:ext uri="{FF2B5EF4-FFF2-40B4-BE49-F238E27FC236}">
                <a16:creationId xmlns:a16="http://schemas.microsoft.com/office/drawing/2014/main" id="{0DB7F873-FBFE-4CEF-8ABC-DDC4DAB2E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7884" y="2261817"/>
            <a:ext cx="1598614" cy="159861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32B4CF7-3F88-4C6A-BF68-6918AEC57C8E}"/>
              </a:ext>
            </a:extLst>
          </p:cNvPr>
          <p:cNvGrpSpPr/>
          <p:nvPr/>
        </p:nvGrpSpPr>
        <p:grpSpPr>
          <a:xfrm>
            <a:off x="5458509" y="270827"/>
            <a:ext cx="4856179" cy="4149107"/>
            <a:chOff x="5101615" y="196645"/>
            <a:chExt cx="4856179" cy="414910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DFB8DAE-807C-41D8-8FE4-0A53318873C1}"/>
                </a:ext>
              </a:extLst>
            </p:cNvPr>
            <p:cNvGrpSpPr/>
            <p:nvPr/>
          </p:nvGrpSpPr>
          <p:grpSpPr>
            <a:xfrm>
              <a:off x="7488906" y="1242630"/>
              <a:ext cx="2468888" cy="2219582"/>
              <a:chOff x="6781039" y="1100077"/>
              <a:chExt cx="2468888" cy="2219582"/>
            </a:xfrm>
          </p:grpSpPr>
          <p:pic>
            <p:nvPicPr>
              <p:cNvPr id="5" name="Graphic 4" descr="Cloud">
                <a:extLst>
                  <a:ext uri="{FF2B5EF4-FFF2-40B4-BE49-F238E27FC236}">
                    <a16:creationId xmlns:a16="http://schemas.microsoft.com/office/drawing/2014/main" id="{CF7CBC2D-89F2-4097-9D38-A7ED16D8A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16407" y="1235216"/>
                <a:ext cx="2084443" cy="2084443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7A28B1-2120-48B5-B0F3-3D6407FCB583}"/>
                  </a:ext>
                </a:extLst>
              </p:cNvPr>
              <p:cNvSpPr txBox="1"/>
              <p:nvPr/>
            </p:nvSpPr>
            <p:spPr>
              <a:xfrm>
                <a:off x="6781039" y="1100077"/>
                <a:ext cx="2468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Microsoft Azure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6C7B4B-770B-4BA7-9BA4-54E2F923AF48}"/>
                </a:ext>
              </a:extLst>
            </p:cNvPr>
            <p:cNvSpPr/>
            <p:nvPr/>
          </p:nvSpPr>
          <p:spPr>
            <a:xfrm>
              <a:off x="5101615" y="199788"/>
              <a:ext cx="4856179" cy="4145964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69BF15-E565-47B2-B048-057C076AD804}"/>
                </a:ext>
              </a:extLst>
            </p:cNvPr>
            <p:cNvGrpSpPr/>
            <p:nvPr/>
          </p:nvGrpSpPr>
          <p:grpSpPr>
            <a:xfrm>
              <a:off x="5539289" y="2255550"/>
              <a:ext cx="1909315" cy="1909315"/>
              <a:chOff x="4963802" y="2022449"/>
              <a:chExt cx="1909315" cy="1909315"/>
            </a:xfrm>
          </p:grpSpPr>
          <p:pic>
            <p:nvPicPr>
              <p:cNvPr id="11" name="Graphic 10" descr="Ethernet">
                <a:extLst>
                  <a:ext uri="{FF2B5EF4-FFF2-40B4-BE49-F238E27FC236}">
                    <a16:creationId xmlns:a16="http://schemas.microsoft.com/office/drawing/2014/main" id="{41B0BCC1-0ACF-4B50-A741-5A5AACD14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63802" y="2022449"/>
                <a:ext cx="1909315" cy="1909315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D4E2C2-C6A6-468B-BFC7-D70543A9F5C5}"/>
                  </a:ext>
                </a:extLst>
              </p:cNvPr>
              <p:cNvSpPr txBox="1"/>
              <p:nvPr/>
            </p:nvSpPr>
            <p:spPr>
              <a:xfrm>
                <a:off x="5212447" y="2161785"/>
                <a:ext cx="1333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ML Web API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D5CDA6-906B-4424-B846-70D203CFC4CE}"/>
                </a:ext>
              </a:extLst>
            </p:cNvPr>
            <p:cNvGrpSpPr/>
            <p:nvPr/>
          </p:nvGrpSpPr>
          <p:grpSpPr>
            <a:xfrm>
              <a:off x="5444338" y="196645"/>
              <a:ext cx="2099215" cy="2044411"/>
              <a:chOff x="7437179" y="1814863"/>
              <a:chExt cx="2099215" cy="2044411"/>
            </a:xfrm>
          </p:grpSpPr>
          <p:pic>
            <p:nvPicPr>
              <p:cNvPr id="9" name="Graphic 8" descr="Robot">
                <a:extLst>
                  <a:ext uri="{FF2B5EF4-FFF2-40B4-BE49-F238E27FC236}">
                    <a16:creationId xmlns:a16="http://schemas.microsoft.com/office/drawing/2014/main" id="{9191C0F2-510B-4C51-80CF-75806B019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41521" y="2260660"/>
                <a:ext cx="1598614" cy="1598614"/>
              </a:xfrm>
              <a:prstGeom prst="rect">
                <a:avLst/>
              </a:prstGeom>
              <a:effectLst/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2903A0-028E-4051-A3FE-CEB3DCD72F5D}"/>
                  </a:ext>
                </a:extLst>
              </p:cNvPr>
              <p:cNvSpPr txBox="1"/>
              <p:nvPr/>
            </p:nvSpPr>
            <p:spPr>
              <a:xfrm>
                <a:off x="7437179" y="1814863"/>
                <a:ext cx="2099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Machine Learning  &amp; Serverless Function 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76104-ECF7-417A-8A2D-39E044C2C20E}"/>
              </a:ext>
            </a:extLst>
          </p:cNvPr>
          <p:cNvGrpSpPr/>
          <p:nvPr/>
        </p:nvGrpSpPr>
        <p:grpSpPr>
          <a:xfrm>
            <a:off x="2860108" y="293020"/>
            <a:ext cx="2296208" cy="1892271"/>
            <a:chOff x="2571703" y="200217"/>
            <a:chExt cx="2296208" cy="18922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0D7735-8B5E-4203-A9A5-A6CFCB4B2A0E}"/>
                </a:ext>
              </a:extLst>
            </p:cNvPr>
            <p:cNvGrpSpPr/>
            <p:nvPr/>
          </p:nvGrpSpPr>
          <p:grpSpPr>
            <a:xfrm>
              <a:off x="2805407" y="723637"/>
              <a:ext cx="1427548" cy="1368851"/>
              <a:chOff x="3118726" y="945406"/>
              <a:chExt cx="1427548" cy="1368851"/>
            </a:xfrm>
          </p:grpSpPr>
          <p:pic>
            <p:nvPicPr>
              <p:cNvPr id="27" name="Graphic 26" descr="Gears">
                <a:extLst>
                  <a:ext uri="{FF2B5EF4-FFF2-40B4-BE49-F238E27FC236}">
                    <a16:creationId xmlns:a16="http://schemas.microsoft.com/office/drawing/2014/main" id="{6534C119-4096-4221-AF52-435048FAD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18726" y="9454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Database">
                <a:extLst>
                  <a:ext uri="{FF2B5EF4-FFF2-40B4-BE49-F238E27FC236}">
                    <a16:creationId xmlns:a16="http://schemas.microsoft.com/office/drawing/2014/main" id="{322EAD7E-E697-4909-937F-55A361C66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497890" y="1265873"/>
                <a:ext cx="1048384" cy="1048384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DE0839-65D1-4E99-9AEB-726EAADC8064}"/>
                </a:ext>
              </a:extLst>
            </p:cNvPr>
            <p:cNvSpPr txBox="1"/>
            <p:nvPr/>
          </p:nvSpPr>
          <p:spPr>
            <a:xfrm>
              <a:off x="2571703" y="200217"/>
              <a:ext cx="2296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/>
                <a:t>GearHost</a:t>
              </a:r>
              <a:r>
                <a:rPr lang="en-US" b="1" u="sng" dirty="0"/>
                <a:t> </a:t>
              </a:r>
            </a:p>
            <a:p>
              <a:pPr algn="ctr"/>
              <a:r>
                <a:rPr lang="en-US" b="1" u="sng" dirty="0"/>
                <a:t>Database Engine 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14B3AD7-72F7-459A-8050-47EDE110D88B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503361" y="1679098"/>
            <a:ext cx="981673" cy="1994058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6640696-1E67-4E80-B98B-5AE7D8A8282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521360" y="1515931"/>
            <a:ext cx="1484214" cy="145168"/>
          </a:xfrm>
          <a:prstGeom prst="bentConnector3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270B25-7865-4F27-9F15-4791938646A1}"/>
              </a:ext>
            </a:extLst>
          </p:cNvPr>
          <p:cNvSpPr txBox="1"/>
          <p:nvPr/>
        </p:nvSpPr>
        <p:spPr>
          <a:xfrm>
            <a:off x="4637990" y="6224337"/>
            <a:ext cx="27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Chrome Extension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41FAA-C31F-44F0-A02D-AD2F49A2311F}"/>
              </a:ext>
            </a:extLst>
          </p:cNvPr>
          <p:cNvSpPr/>
          <p:nvPr/>
        </p:nvSpPr>
        <p:spPr>
          <a:xfrm>
            <a:off x="2682257" y="5003748"/>
            <a:ext cx="1362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Admin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E3D65B-C777-4501-A7AA-B2C34EEA899B}"/>
              </a:ext>
            </a:extLst>
          </p:cNvPr>
          <p:cNvSpPr txBox="1"/>
          <p:nvPr/>
        </p:nvSpPr>
        <p:spPr>
          <a:xfrm>
            <a:off x="1265538" y="2145902"/>
            <a:ext cx="22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Google Cloud </a:t>
            </a:r>
          </a:p>
          <a:p>
            <a:pPr algn="ctr"/>
            <a:endParaRPr lang="en-US" b="1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D64E41F-5253-4259-B408-93BE77025D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98281" y="3803173"/>
            <a:ext cx="1164578" cy="940542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7B18252-44BB-43D5-9D3A-48BB9485F6A2}"/>
              </a:ext>
            </a:extLst>
          </p:cNvPr>
          <p:cNvCxnSpPr>
            <a:stCxn id="21" idx="3"/>
          </p:cNvCxnSpPr>
          <p:nvPr/>
        </p:nvCxnSpPr>
        <p:spPr>
          <a:xfrm flipV="1">
            <a:off x="4049031" y="3536394"/>
            <a:ext cx="1956543" cy="106982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3FEDC4F-4CE2-4293-8442-9AFBB4AD5F8D}"/>
              </a:ext>
            </a:extLst>
          </p:cNvPr>
          <p:cNvCxnSpPr>
            <a:stCxn id="21" idx="1"/>
          </p:cNvCxnSpPr>
          <p:nvPr/>
        </p:nvCxnSpPr>
        <p:spPr>
          <a:xfrm rot="10800000">
            <a:off x="2467191" y="3617483"/>
            <a:ext cx="243314" cy="98873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C379C0F-F8F3-481C-B149-B217AD486655}"/>
              </a:ext>
            </a:extLst>
          </p:cNvPr>
          <p:cNvGrpSpPr/>
          <p:nvPr/>
        </p:nvGrpSpPr>
        <p:grpSpPr>
          <a:xfrm>
            <a:off x="7685653" y="4306044"/>
            <a:ext cx="2379957" cy="2379957"/>
            <a:chOff x="7805443" y="4318833"/>
            <a:chExt cx="2379957" cy="2379957"/>
          </a:xfrm>
        </p:grpSpPr>
        <p:pic>
          <p:nvPicPr>
            <p:cNvPr id="74" name="Graphic 73" descr="Cloud">
              <a:extLst>
                <a:ext uri="{FF2B5EF4-FFF2-40B4-BE49-F238E27FC236}">
                  <a16:creationId xmlns:a16="http://schemas.microsoft.com/office/drawing/2014/main" id="{2EF30AD3-6002-4516-8B46-9A9D99DE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05443" y="4318833"/>
              <a:ext cx="2379957" cy="2379957"/>
            </a:xfrm>
            <a:prstGeom prst="rect">
              <a:avLst/>
            </a:prstGeom>
          </p:spPr>
        </p:pic>
        <p:pic>
          <p:nvPicPr>
            <p:cNvPr id="75" name="Graphic 74" descr="Ethernet">
              <a:extLst>
                <a:ext uri="{FF2B5EF4-FFF2-40B4-BE49-F238E27FC236}">
                  <a16:creationId xmlns:a16="http://schemas.microsoft.com/office/drawing/2014/main" id="{2D6FA4AE-6488-4DB2-8FE8-94B90FA7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348005" y="5398120"/>
              <a:ext cx="713365" cy="713365"/>
            </a:xfrm>
            <a:prstGeom prst="rect">
              <a:avLst/>
            </a:prstGeom>
          </p:spPr>
        </p:pic>
        <p:pic>
          <p:nvPicPr>
            <p:cNvPr id="77" name="Graphic 76" descr="Books on shelf">
              <a:extLst>
                <a:ext uri="{FF2B5EF4-FFF2-40B4-BE49-F238E27FC236}">
                  <a16:creationId xmlns:a16="http://schemas.microsoft.com/office/drawing/2014/main" id="{6F00E3A3-AE4C-4142-8FF4-F74F09B23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44850" y="5123758"/>
              <a:ext cx="606158" cy="606158"/>
            </a:xfrm>
            <a:prstGeom prst="rect">
              <a:avLst/>
            </a:prstGeom>
          </p:spPr>
        </p:pic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583899A-A0EC-408E-A903-98C33D6096C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826404" y="5570204"/>
            <a:ext cx="859250" cy="1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F14DC2-869E-4078-AEB9-318F4B050C78}"/>
              </a:ext>
            </a:extLst>
          </p:cNvPr>
          <p:cNvSpPr txBox="1"/>
          <p:nvPr/>
        </p:nvSpPr>
        <p:spPr>
          <a:xfrm>
            <a:off x="8032406" y="6180540"/>
            <a:ext cx="168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Summarize API</a:t>
            </a:r>
          </a:p>
        </p:txBody>
      </p:sp>
    </p:spTree>
    <p:extLst>
      <p:ext uri="{BB962C8B-B14F-4D97-AF65-F5344CB8AC3E}">
        <p14:creationId xmlns:p14="http://schemas.microsoft.com/office/powerpoint/2010/main" val="92928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Baithate</dc:title>
  <dc:creator>Matthew Shan</dc:creator>
  <cp:lastModifiedBy>Matthew Shan</cp:lastModifiedBy>
  <cp:revision>3</cp:revision>
  <dcterms:created xsi:type="dcterms:W3CDTF">2020-02-22T20:08:19Z</dcterms:created>
  <dcterms:modified xsi:type="dcterms:W3CDTF">2020-02-22T20:13:11Z</dcterms:modified>
</cp:coreProperties>
</file>