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08.10.2025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Daniel Hartl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 (Fasnet)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als Admin, Admin kann die Ausflüge einstellen, sowie eine automatische Anfrage (Mail) an diverse Bus-Unternehmen versenden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742949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2657474" y="3227625"/>
            <a:ext cx="8435976" cy="216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7981949" y="4373341"/>
            <a:ext cx="2844800" cy="819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</a:t>
            </a:r>
            <a:br>
              <a:rPr lang="de-DE" sz="1600" dirty="0"/>
            </a:br>
            <a:r>
              <a:rPr lang="de-DE" sz="1600" dirty="0"/>
              <a:t>(</a:t>
            </a:r>
            <a:r>
              <a:rPr lang="de-DE" sz="1600" dirty="0" err="1"/>
              <a:t>mySQL</a:t>
            </a:r>
            <a:r>
              <a:rPr lang="de-DE" sz="1600" dirty="0"/>
              <a:t>, mongo, </a:t>
            </a:r>
            <a:r>
              <a:rPr lang="de-DE" sz="1600" dirty="0" err="1"/>
              <a:t>Postgre</a:t>
            </a:r>
            <a:r>
              <a:rPr lang="de-DE" sz="1600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276849" y="4373341"/>
            <a:ext cx="1943100" cy="8000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2945023" y="4373342"/>
            <a:ext cx="1681794" cy="7619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9549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21994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4784683-FF0D-A18C-6FAB-AA753FFC80DF}"/>
              </a:ext>
            </a:extLst>
          </p:cNvPr>
          <p:cNvCxnSpPr>
            <a:cxnSpLocks/>
          </p:cNvCxnSpPr>
          <p:nvPr/>
        </p:nvCxnSpPr>
        <p:spPr>
          <a:xfrm flipV="1">
            <a:off x="45719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8AA60A2-8E17-8E86-EA11-4CA5160864C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User-Storys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05F1B6C-93FF-DA6D-FE80-3EE4E900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1096"/>
              </p:ext>
            </p:extLst>
          </p:nvPr>
        </p:nvGraphicFramePr>
        <p:xfrm>
          <a:off x="828675" y="1521882"/>
          <a:ext cx="10285413" cy="401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25333193"/>
                    </a:ext>
                  </a:extLst>
                </a:gridCol>
                <a:gridCol w="5409142">
                  <a:extLst>
                    <a:ext uri="{9D8B030D-6E8A-4147-A177-3AD203B41FA5}">
                      <a16:colId xmlns:a16="http://schemas.microsoft.com/office/drawing/2014/main" val="401278535"/>
                    </a:ext>
                  </a:extLst>
                </a:gridCol>
                <a:gridCol w="3428471">
                  <a:extLst>
                    <a:ext uri="{9D8B030D-6E8A-4147-A177-3AD203B41FA5}">
                      <a16:colId xmlns:a16="http://schemas.microsoft.com/office/drawing/2014/main" val="1001921329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r>
                        <a:rPr lang="de-DE" dirty="0"/>
                        <a:t>Rolle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8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Busfahrten „planen“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Mitgliedern die Möglichkeit schaffen sich für Fahrten anzumelden und Informationen zu dem Ausflug zu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319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Busfahrten entfernen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29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Automatische Mail an Busunternehmen senden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Erstellt eine Mail welche an Busunternehmen versendet werden kann um die geplanten Ausflüge anzufragen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22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Für Busfahrt 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Es wird ein Platz im Bus reserviert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040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Für Busfahrt abmelden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Es wird ein Platz freigegeben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D0B8C-E77E-90AB-E0E0-435943D2D029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User</a:t>
            </a: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3CD29F-F8C7-0E54-6046-6AA7B5C778E0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52F9C1-1602-91B9-EE34-B31D42BA73AB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9F6169-FDAF-4A65-361E-C8F330B07EB3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FA5970-4AA1-BB29-0264-D489D1495CF7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F54662-D698-9404-72C2-1FB2C63D3FE2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Ausflug hinzufügen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032C8-C8B1-4F43-0626-0C96C5DE465F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E89D22-2EA6-DBBE-D47B-552C6CCE718F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Button Busunternehmen Anfragen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F003D-979C-D0D0-6627-64A29B4ECBB5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Admin </a:t>
            </a:r>
          </a:p>
        </p:txBody>
      </p:sp>
    </p:spTree>
    <p:extLst>
      <p:ext uri="{BB962C8B-B14F-4D97-AF65-F5344CB8AC3E}">
        <p14:creationId xmlns:p14="http://schemas.microsoft.com/office/powerpoint/2010/main" val="3147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309</Words>
  <Application>Microsoft Office PowerPoint</Application>
  <PresentationFormat>Breitbild</PresentationFormat>
  <Paragraphs>79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12</cp:revision>
  <dcterms:created xsi:type="dcterms:W3CDTF">2025-10-03T06:37:48Z</dcterms:created>
  <dcterms:modified xsi:type="dcterms:W3CDTF">2025-10-08T08:20:32Z</dcterms:modified>
</cp:coreProperties>
</file>