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9" r:id="rId3"/>
    <p:sldId id="258" r:id="rId4"/>
    <p:sldId id="261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95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01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35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31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22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7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2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6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8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53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4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5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7E883DA-DF30-CAFE-0D06-8C7BE3C0E672}"/>
              </a:ext>
            </a:extLst>
          </p:cNvPr>
          <p:cNvSpPr txBox="1"/>
          <p:nvPr/>
        </p:nvSpPr>
        <p:spPr>
          <a:xfrm>
            <a:off x="684212" y="206851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Sabine Pfeifer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Maximilian Mayer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Daniel Hartl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TI / TIB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23456 WPM Advanced Programming​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Prof. Dr. Rembold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4601F4-A089-D302-6724-0E1DFF0A1297}"/>
              </a:ext>
            </a:extLst>
          </p:cNvPr>
          <p:cNvSpPr txBox="1"/>
          <p:nvPr/>
        </p:nvSpPr>
        <p:spPr>
          <a:xfrm>
            <a:off x="537366" y="528621"/>
            <a:ext cx="7711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Bus-Reservierungs-System für Vereinsfahrten (Fasnet)</a:t>
            </a:r>
          </a:p>
        </p:txBody>
      </p:sp>
    </p:spTree>
    <p:extLst>
      <p:ext uri="{BB962C8B-B14F-4D97-AF65-F5344CB8AC3E}">
        <p14:creationId xmlns:p14="http://schemas.microsoft.com/office/powerpoint/2010/main" val="4423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B1121BE-D132-590E-BDAF-E3B1A44078DF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Einführung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4BAC73-EB86-6455-824C-2B4F359F27E0}"/>
              </a:ext>
            </a:extLst>
          </p:cNvPr>
          <p:cNvSpPr txBox="1"/>
          <p:nvPr/>
        </p:nvSpPr>
        <p:spPr>
          <a:xfrm>
            <a:off x="828675" y="1507272"/>
            <a:ext cx="10496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Unser Projekt beschäftigt sich mit der Entwicklung eines </a:t>
            </a:r>
            <a:r>
              <a:rPr lang="de-DE" sz="1400" b="1" dirty="0"/>
              <a:t>Busreservierungssystems für Vereinsfahrten</a:t>
            </a:r>
            <a:r>
              <a:rPr lang="de-DE" sz="1400" dirty="0"/>
              <a:t>. </a:t>
            </a:r>
            <a:br>
              <a:rPr lang="de-DE" sz="1400" dirty="0"/>
            </a:br>
            <a:r>
              <a:rPr lang="de-DE" sz="1400" dirty="0"/>
              <a:t>Ziel ist es, den Mitgliedern eine einfache Möglichkeit zu geben, Fahrten auszuwählen und Sitzplätze zu reservieren. 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9CC9C-F050-A056-6C23-5B9566740F62}"/>
              </a:ext>
            </a:extLst>
          </p:cNvPr>
          <p:cNvSpPr txBox="1"/>
          <p:nvPr/>
        </p:nvSpPr>
        <p:spPr>
          <a:xfrm>
            <a:off x="828675" y="3075056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App-Funktionen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92D9C4-CABB-9944-DBCE-71E99B99965D}"/>
              </a:ext>
            </a:extLst>
          </p:cNvPr>
          <p:cNvSpPr txBox="1"/>
          <p:nvPr/>
        </p:nvSpPr>
        <p:spPr>
          <a:xfrm>
            <a:off x="828675" y="4135011"/>
            <a:ext cx="10496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Anmeldung der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Anmeldung als Admin, Admin kann die Ausflüge einstellen, sowie eine automatische Anfrage (Mail) an diverse Bus-Unternehmen versenden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Reservierung Sitzplatz 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2582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E6AB66CC-BE35-B592-7320-6DE85B60061A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D40D81-CBBA-326F-4C7B-8A5047F6E139}"/>
              </a:ext>
            </a:extLst>
          </p:cNvPr>
          <p:cNvSpPr/>
          <p:nvPr/>
        </p:nvSpPr>
        <p:spPr>
          <a:xfrm>
            <a:off x="742949" y="4544793"/>
            <a:ext cx="1352550" cy="6476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User</a:t>
            </a:r>
          </a:p>
          <a:p>
            <a:pPr algn="ctr"/>
            <a:r>
              <a:rPr lang="de-DE" sz="1600" dirty="0"/>
              <a:t>(HTML)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A29D7F2-80B9-C559-2D67-552391EE7804}"/>
              </a:ext>
            </a:extLst>
          </p:cNvPr>
          <p:cNvSpPr/>
          <p:nvPr/>
        </p:nvSpPr>
        <p:spPr>
          <a:xfrm>
            <a:off x="2657474" y="3227625"/>
            <a:ext cx="8435976" cy="216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/>
              <a:t>Docker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B7FCB1-1869-181F-FD6E-04527A21F6E3}"/>
              </a:ext>
            </a:extLst>
          </p:cNvPr>
          <p:cNvSpPr/>
          <p:nvPr/>
        </p:nvSpPr>
        <p:spPr>
          <a:xfrm>
            <a:off x="7981949" y="4373341"/>
            <a:ext cx="2844800" cy="8191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Datenbank </a:t>
            </a:r>
            <a:br>
              <a:rPr lang="de-DE" sz="1600" dirty="0"/>
            </a:br>
            <a:r>
              <a:rPr lang="de-DE" sz="1600" dirty="0"/>
              <a:t>(</a:t>
            </a:r>
            <a:r>
              <a:rPr lang="de-DE" sz="1600" dirty="0" err="1"/>
              <a:t>mySQL</a:t>
            </a:r>
            <a:r>
              <a:rPr lang="de-DE" sz="1600" dirty="0"/>
              <a:t>, mongo, </a:t>
            </a:r>
            <a:r>
              <a:rPr lang="de-DE" sz="1600" dirty="0" err="1"/>
              <a:t>Postgre</a:t>
            </a:r>
            <a:r>
              <a:rPr lang="de-DE" sz="1600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79F71E-6052-9963-6A0C-A0C477CA44EA}"/>
              </a:ext>
            </a:extLst>
          </p:cNvPr>
          <p:cNvSpPr/>
          <p:nvPr/>
        </p:nvSpPr>
        <p:spPr>
          <a:xfrm>
            <a:off x="5276849" y="4373341"/>
            <a:ext cx="1943100" cy="8000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Webserver </a:t>
            </a:r>
            <a:br>
              <a:rPr lang="de-DE" sz="1600" dirty="0"/>
            </a:br>
            <a:r>
              <a:rPr lang="de-DE" sz="1600" dirty="0"/>
              <a:t>(Express, node.js)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85DDE4-558A-BA88-CF29-38C94C55E53C}"/>
              </a:ext>
            </a:extLst>
          </p:cNvPr>
          <p:cNvSpPr/>
          <p:nvPr/>
        </p:nvSpPr>
        <p:spPr>
          <a:xfrm>
            <a:off x="2945023" y="4373342"/>
            <a:ext cx="1681794" cy="7619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Reverse Proxy (NGINX)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71077BC-9472-50BD-5AC8-EEAE3729CE9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095499" y="4868643"/>
            <a:ext cx="914400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936F7-AA30-3BD4-550C-388E4E634B20}"/>
              </a:ext>
            </a:extLst>
          </p:cNvPr>
          <p:cNvCxnSpPr>
            <a:cxnSpLocks/>
          </p:cNvCxnSpPr>
          <p:nvPr/>
        </p:nvCxnSpPr>
        <p:spPr>
          <a:xfrm flipV="1">
            <a:off x="7219949" y="486863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4784683-FF0D-A18C-6FAB-AA753FFC80DF}"/>
              </a:ext>
            </a:extLst>
          </p:cNvPr>
          <p:cNvCxnSpPr>
            <a:cxnSpLocks/>
          </p:cNvCxnSpPr>
          <p:nvPr/>
        </p:nvCxnSpPr>
        <p:spPr>
          <a:xfrm flipV="1">
            <a:off x="4571999" y="486863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4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8AA60A2-8E17-8E86-EA11-4CA5160864CA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User-Storys</a:t>
            </a:r>
          </a:p>
        </p:txBody>
      </p:sp>
    </p:spTree>
    <p:extLst>
      <p:ext uri="{BB962C8B-B14F-4D97-AF65-F5344CB8AC3E}">
        <p14:creationId xmlns:p14="http://schemas.microsoft.com/office/powerpoint/2010/main" val="110951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86254AC-0B2A-2CFE-0941-F0B6BBBFF36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D1CF89-4AF2-C6D2-F3E3-CA60114C2B90}"/>
              </a:ext>
            </a:extLst>
          </p:cNvPr>
          <p:cNvSpPr txBox="1"/>
          <p:nvPr/>
        </p:nvSpPr>
        <p:spPr>
          <a:xfrm>
            <a:off x="43338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Webserver</a:t>
            </a:r>
          </a:p>
          <a:p>
            <a:r>
              <a:rPr lang="de-DE" sz="1400"/>
              <a:t>Express</a:t>
            </a:r>
            <a:r>
              <a:rPr lang="de-DE" sz="1400" dirty="0"/>
              <a:t>, node.js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B1830E-E1E5-4F06-835E-91382632F356}"/>
              </a:ext>
            </a:extLst>
          </p:cNvPr>
          <p:cNvSpPr txBox="1"/>
          <p:nvPr/>
        </p:nvSpPr>
        <p:spPr>
          <a:xfrm>
            <a:off x="4333875" y="2047875"/>
            <a:ext cx="164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de-DE" sz="1400" dirty="0"/>
            </a:b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6C66DD-B3C6-825E-FE3E-A5352B52FB78}"/>
              </a:ext>
            </a:extLst>
          </p:cNvPr>
          <p:cNvSpPr txBox="1"/>
          <p:nvPr/>
        </p:nvSpPr>
        <p:spPr>
          <a:xfrm>
            <a:off x="981075" y="2200275"/>
            <a:ext cx="16478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Frontend</a:t>
            </a:r>
          </a:p>
          <a:p>
            <a:r>
              <a:rPr lang="de-DE" sz="1400" dirty="0"/>
              <a:t>HTML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E31B57-A155-6C2D-9B86-F37074D21A48}"/>
              </a:ext>
            </a:extLst>
          </p:cNvPr>
          <p:cNvSpPr txBox="1"/>
          <p:nvPr/>
        </p:nvSpPr>
        <p:spPr>
          <a:xfrm>
            <a:off x="9810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Datenbank</a:t>
            </a:r>
          </a:p>
          <a:p>
            <a:r>
              <a:rPr lang="de-DE" sz="1400" dirty="0"/>
              <a:t>SQLite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923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7D312A72-4C2D-B691-3494-CB5E74A3E0E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Mock-UP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426A96-CF6B-4B71-1563-D919FB2ED9EA}"/>
              </a:ext>
            </a:extLst>
          </p:cNvPr>
          <p:cNvSpPr/>
          <p:nvPr/>
        </p:nvSpPr>
        <p:spPr>
          <a:xfrm>
            <a:off x="954287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C8078C-F3B9-5E61-9B36-6928E5CFFCCB}"/>
              </a:ext>
            </a:extLst>
          </p:cNvPr>
          <p:cNvSpPr/>
          <p:nvPr/>
        </p:nvSpPr>
        <p:spPr>
          <a:xfrm>
            <a:off x="1931938" y="2885647"/>
            <a:ext cx="795636" cy="1267680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7577FA-F40C-29C5-D3A2-D54845D81EEA}"/>
              </a:ext>
            </a:extLst>
          </p:cNvPr>
          <p:cNvSpPr/>
          <p:nvPr/>
        </p:nvSpPr>
        <p:spPr>
          <a:xfrm>
            <a:off x="4249935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B195A9A-0FB6-1C3D-1814-56ECF78A4ED8}"/>
              </a:ext>
            </a:extLst>
          </p:cNvPr>
          <p:cNvSpPr/>
          <p:nvPr/>
        </p:nvSpPr>
        <p:spPr>
          <a:xfrm>
            <a:off x="4593058" y="25717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5CF6CD-9154-89FA-3C9F-5240A23DAA49}"/>
              </a:ext>
            </a:extLst>
          </p:cNvPr>
          <p:cNvSpPr/>
          <p:nvPr/>
        </p:nvSpPr>
        <p:spPr>
          <a:xfrm>
            <a:off x="7545583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BF9144F-CEDA-DA8F-FBDE-ACBC1BC8DAA1}"/>
              </a:ext>
            </a:extLst>
          </p:cNvPr>
          <p:cNvSpPr/>
          <p:nvPr/>
        </p:nvSpPr>
        <p:spPr>
          <a:xfrm>
            <a:off x="7888706" y="26479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Datum, Ziel, Uhrzeit, …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reservieren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2AD0B8C-E77E-90AB-E0E0-435943D2D029}"/>
              </a:ext>
            </a:extLst>
          </p:cNvPr>
          <p:cNvSpPr txBox="1"/>
          <p:nvPr/>
        </p:nvSpPr>
        <p:spPr>
          <a:xfrm>
            <a:off x="828675" y="1507272"/>
            <a:ext cx="104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Anmeldung als User</a:t>
            </a:r>
          </a:p>
        </p:txBody>
      </p:sp>
    </p:spTree>
    <p:extLst>
      <p:ext uri="{BB962C8B-B14F-4D97-AF65-F5344CB8AC3E}">
        <p14:creationId xmlns:p14="http://schemas.microsoft.com/office/powerpoint/2010/main" val="290360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3CD29F-F8C7-0E54-6046-6AA7B5C778E0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Mock-UP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52F9C1-1602-91B9-EE34-B31D42BA73AB}"/>
              </a:ext>
            </a:extLst>
          </p:cNvPr>
          <p:cNvSpPr/>
          <p:nvPr/>
        </p:nvSpPr>
        <p:spPr>
          <a:xfrm>
            <a:off x="954287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9F6169-FDAF-4A65-361E-C8F330B07EB3}"/>
              </a:ext>
            </a:extLst>
          </p:cNvPr>
          <p:cNvSpPr/>
          <p:nvPr/>
        </p:nvSpPr>
        <p:spPr>
          <a:xfrm>
            <a:off x="1931938" y="2885647"/>
            <a:ext cx="795636" cy="1267680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FA5970-4AA1-BB29-0264-D489D1495CF7}"/>
              </a:ext>
            </a:extLst>
          </p:cNvPr>
          <p:cNvSpPr/>
          <p:nvPr/>
        </p:nvSpPr>
        <p:spPr>
          <a:xfrm>
            <a:off x="4249935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7F54662-D698-9404-72C2-1FB2C63D3FE2}"/>
              </a:ext>
            </a:extLst>
          </p:cNvPr>
          <p:cNvSpPr/>
          <p:nvPr/>
        </p:nvSpPr>
        <p:spPr>
          <a:xfrm>
            <a:off x="4593058" y="25717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Ausflug hinzufügen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2032C8-C8B1-4F43-0626-0C96C5DE465F}"/>
              </a:ext>
            </a:extLst>
          </p:cNvPr>
          <p:cNvSpPr/>
          <p:nvPr/>
        </p:nvSpPr>
        <p:spPr>
          <a:xfrm>
            <a:off x="7545583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E89D22-2EA6-DBBE-D47B-552C6CCE718F}"/>
              </a:ext>
            </a:extLst>
          </p:cNvPr>
          <p:cNvSpPr/>
          <p:nvPr/>
        </p:nvSpPr>
        <p:spPr>
          <a:xfrm>
            <a:off x="7888706" y="26479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Datum, Ziel, Uhrzeit, …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reservieren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</a:p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Button Busunternehmen Anfragen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F003D-979C-D0D0-6627-64A29B4ECBB5}"/>
              </a:ext>
            </a:extLst>
          </p:cNvPr>
          <p:cNvSpPr txBox="1"/>
          <p:nvPr/>
        </p:nvSpPr>
        <p:spPr>
          <a:xfrm>
            <a:off x="828675" y="1507272"/>
            <a:ext cx="104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Anmeldung als Admin </a:t>
            </a:r>
          </a:p>
        </p:txBody>
      </p:sp>
    </p:spTree>
    <p:extLst>
      <p:ext uri="{BB962C8B-B14F-4D97-AF65-F5344CB8AC3E}">
        <p14:creationId xmlns:p14="http://schemas.microsoft.com/office/powerpoint/2010/main" val="314740154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243</Words>
  <Application>Microsoft Office PowerPoint</Application>
  <PresentationFormat>Breitbild</PresentationFormat>
  <Paragraphs>62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Mayer</dc:creator>
  <cp:lastModifiedBy>Maximilian Mayer</cp:lastModifiedBy>
  <cp:revision>11</cp:revision>
  <dcterms:created xsi:type="dcterms:W3CDTF">2025-10-03T06:37:48Z</dcterms:created>
  <dcterms:modified xsi:type="dcterms:W3CDTF">2025-10-08T08:10:44Z</dcterms:modified>
</cp:coreProperties>
</file>