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56" r:id="rId2"/>
    <p:sldId id="259" r:id="rId3"/>
    <p:sldId id="258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86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03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953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013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352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4317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222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677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24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16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89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53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01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44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61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81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25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593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A7E883DA-DF30-CAFE-0D06-8C7BE3C0E672}"/>
              </a:ext>
            </a:extLst>
          </p:cNvPr>
          <p:cNvSpPr txBox="1"/>
          <p:nvPr/>
        </p:nvSpPr>
        <p:spPr>
          <a:xfrm>
            <a:off x="684212" y="2068511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/>
              <a:t>Sabine Pfeifer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/>
              <a:t>Maximilian Mayer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/>
              <a:t>TI / TIB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/>
              <a:t>23456 WPM Advanced Programming​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/>
              <a:t>Prof. Dr. Rembold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94601F4-A089-D302-6724-0E1DFF0A1297}"/>
              </a:ext>
            </a:extLst>
          </p:cNvPr>
          <p:cNvSpPr txBox="1"/>
          <p:nvPr/>
        </p:nvSpPr>
        <p:spPr>
          <a:xfrm>
            <a:off x="537366" y="528621"/>
            <a:ext cx="77112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Bus-Reservierungs-System für Vereinsfahrten</a:t>
            </a:r>
          </a:p>
        </p:txBody>
      </p:sp>
    </p:spTree>
    <p:extLst>
      <p:ext uri="{BB962C8B-B14F-4D97-AF65-F5344CB8AC3E}">
        <p14:creationId xmlns:p14="http://schemas.microsoft.com/office/powerpoint/2010/main" val="44236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B1121BE-D132-590E-BDAF-E3B1A44078DF}"/>
              </a:ext>
            </a:extLst>
          </p:cNvPr>
          <p:cNvSpPr txBox="1"/>
          <p:nvPr/>
        </p:nvSpPr>
        <p:spPr>
          <a:xfrm>
            <a:off x="828675" y="67627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Einführung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E4BAC73-EB86-6455-824C-2B4F359F27E0}"/>
              </a:ext>
            </a:extLst>
          </p:cNvPr>
          <p:cNvSpPr txBox="1"/>
          <p:nvPr/>
        </p:nvSpPr>
        <p:spPr>
          <a:xfrm>
            <a:off x="828675" y="1507272"/>
            <a:ext cx="10496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Unser Projekt beschäftigt sich mit der Entwicklung eines </a:t>
            </a:r>
            <a:r>
              <a:rPr lang="de-DE" sz="1400" b="1" dirty="0"/>
              <a:t>Busreservierungssystems für Vereinsfahrten</a:t>
            </a:r>
            <a:r>
              <a:rPr lang="de-DE" sz="1400" dirty="0"/>
              <a:t>. </a:t>
            </a:r>
            <a:br>
              <a:rPr lang="de-DE" sz="1400" dirty="0"/>
            </a:br>
            <a:r>
              <a:rPr lang="de-DE" sz="1400" dirty="0"/>
              <a:t>Ziel ist es, den Mitgliedern eine einfache Möglichkeit zu geben, Fahrten auszuwählen und Sitzplätze zu reservieren. </a:t>
            </a:r>
            <a:br>
              <a:rPr lang="de-DE" sz="1400" dirty="0"/>
            </a:br>
            <a:endParaRPr lang="de-DE" sz="1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B9CC9C-F050-A056-6C23-5B9566740F62}"/>
              </a:ext>
            </a:extLst>
          </p:cNvPr>
          <p:cNvSpPr txBox="1"/>
          <p:nvPr/>
        </p:nvSpPr>
        <p:spPr>
          <a:xfrm>
            <a:off x="828675" y="3075056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App-Funktionen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92D9C4-CABB-9944-DBCE-71E99B99965D}"/>
              </a:ext>
            </a:extLst>
          </p:cNvPr>
          <p:cNvSpPr txBox="1"/>
          <p:nvPr/>
        </p:nvSpPr>
        <p:spPr>
          <a:xfrm>
            <a:off x="828675" y="4135011"/>
            <a:ext cx="10496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dirty="0"/>
              <a:t>Anmeldung der 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dirty="0"/>
              <a:t>Anzeigen der geplanten Vereinsfahrten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dirty="0"/>
              <a:t>Reservierung Sitzplatz </a:t>
            </a:r>
            <a:br>
              <a:rPr lang="de-DE" sz="1400" dirty="0"/>
            </a:b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82582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E6AB66CC-BE35-B592-7320-6DE85B60061A}"/>
              </a:ext>
            </a:extLst>
          </p:cNvPr>
          <p:cNvSpPr txBox="1"/>
          <p:nvPr/>
        </p:nvSpPr>
        <p:spPr>
          <a:xfrm>
            <a:off x="828675" y="67627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Tech-Stack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9D40D81-CBBA-326F-4C7B-8A5047F6E139}"/>
              </a:ext>
            </a:extLst>
          </p:cNvPr>
          <p:cNvSpPr/>
          <p:nvPr/>
        </p:nvSpPr>
        <p:spPr>
          <a:xfrm>
            <a:off x="1333499" y="4544793"/>
            <a:ext cx="1352550" cy="64769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User</a:t>
            </a:r>
          </a:p>
          <a:p>
            <a:pPr algn="ctr"/>
            <a:r>
              <a:rPr lang="de-DE" sz="1600" dirty="0"/>
              <a:t>(HTML)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A29D7F2-80B9-C559-2D67-552391EE7804}"/>
              </a:ext>
            </a:extLst>
          </p:cNvPr>
          <p:cNvSpPr/>
          <p:nvPr/>
        </p:nvSpPr>
        <p:spPr>
          <a:xfrm>
            <a:off x="3248024" y="3227624"/>
            <a:ext cx="4819651" cy="198119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600" dirty="0"/>
              <a:t>Docker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B7FCB1-1869-181F-FD6E-04527A21F6E3}"/>
              </a:ext>
            </a:extLst>
          </p:cNvPr>
          <p:cNvSpPr/>
          <p:nvPr/>
        </p:nvSpPr>
        <p:spPr>
          <a:xfrm>
            <a:off x="8629650" y="4544793"/>
            <a:ext cx="1352550" cy="64769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Datenbank (SQLITE)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179F71E-6052-9963-6A0C-A0C477CA44EA}"/>
              </a:ext>
            </a:extLst>
          </p:cNvPr>
          <p:cNvSpPr/>
          <p:nvPr/>
        </p:nvSpPr>
        <p:spPr>
          <a:xfrm>
            <a:off x="5867399" y="4373341"/>
            <a:ext cx="1943100" cy="80009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Webserver </a:t>
            </a:r>
            <a:br>
              <a:rPr lang="de-DE" sz="1600" dirty="0"/>
            </a:br>
            <a:r>
              <a:rPr lang="de-DE" sz="1600" dirty="0"/>
              <a:t>(NGINX, Express, node.js)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985DDE4-558A-BA88-CF29-38C94C55E53C}"/>
              </a:ext>
            </a:extLst>
          </p:cNvPr>
          <p:cNvSpPr/>
          <p:nvPr/>
        </p:nvSpPr>
        <p:spPr>
          <a:xfrm>
            <a:off x="3535573" y="4373342"/>
            <a:ext cx="1681794" cy="76199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Reverse Proxy (NGINX)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71077BC-9472-50BD-5AC8-EEAE3729CE9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686049" y="4868643"/>
            <a:ext cx="914400" cy="0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46947BD-57CA-6C00-3089-CEC802CCCE1E}"/>
              </a:ext>
            </a:extLst>
          </p:cNvPr>
          <p:cNvCxnSpPr>
            <a:cxnSpLocks/>
          </p:cNvCxnSpPr>
          <p:nvPr/>
        </p:nvCxnSpPr>
        <p:spPr>
          <a:xfrm>
            <a:off x="4952999" y="4868639"/>
            <a:ext cx="914400" cy="3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16936F7-AA30-3BD4-550C-388E4E634B20}"/>
              </a:ext>
            </a:extLst>
          </p:cNvPr>
          <p:cNvCxnSpPr>
            <a:cxnSpLocks/>
          </p:cNvCxnSpPr>
          <p:nvPr/>
        </p:nvCxnSpPr>
        <p:spPr>
          <a:xfrm flipV="1">
            <a:off x="7810499" y="4868638"/>
            <a:ext cx="762000" cy="1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54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86254AC-0B2A-2CFE-0941-F0B6BBBFF369}"/>
              </a:ext>
            </a:extLst>
          </p:cNvPr>
          <p:cNvSpPr txBox="1"/>
          <p:nvPr/>
        </p:nvSpPr>
        <p:spPr>
          <a:xfrm>
            <a:off x="828675" y="67627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Tech-Stack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FD1CF89-4AF2-C6D2-F3E3-CA60114C2B90}"/>
              </a:ext>
            </a:extLst>
          </p:cNvPr>
          <p:cNvSpPr txBox="1"/>
          <p:nvPr/>
        </p:nvSpPr>
        <p:spPr>
          <a:xfrm>
            <a:off x="4333875" y="3542586"/>
            <a:ext cx="22955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Webserver</a:t>
            </a:r>
          </a:p>
          <a:p>
            <a:r>
              <a:rPr lang="de-DE" sz="1400" dirty="0"/>
              <a:t>NGINX, Express, node.js</a:t>
            </a:r>
            <a:br>
              <a:rPr lang="de-DE" sz="1400" dirty="0"/>
            </a:br>
            <a:endParaRPr lang="de-DE" sz="1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CB1830E-E1E5-4F06-835E-91382632F356}"/>
              </a:ext>
            </a:extLst>
          </p:cNvPr>
          <p:cNvSpPr txBox="1"/>
          <p:nvPr/>
        </p:nvSpPr>
        <p:spPr>
          <a:xfrm>
            <a:off x="4333875" y="2047875"/>
            <a:ext cx="16478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Backend </a:t>
            </a:r>
          </a:p>
          <a:p>
            <a:r>
              <a:rPr lang="de-DE" sz="1400" dirty="0" err="1"/>
              <a:t>flask</a:t>
            </a:r>
            <a:br>
              <a:rPr lang="de-DE" sz="1400" dirty="0"/>
            </a:br>
            <a:endParaRPr lang="de-DE" sz="1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F6C66DD-B3C6-825E-FE3E-A5352B52FB78}"/>
              </a:ext>
            </a:extLst>
          </p:cNvPr>
          <p:cNvSpPr txBox="1"/>
          <p:nvPr/>
        </p:nvSpPr>
        <p:spPr>
          <a:xfrm>
            <a:off x="981075" y="2200275"/>
            <a:ext cx="16478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Frontend</a:t>
            </a:r>
          </a:p>
          <a:p>
            <a:r>
              <a:rPr lang="de-DE" sz="1400" dirty="0"/>
              <a:t>HTML</a:t>
            </a:r>
            <a:br>
              <a:rPr lang="de-DE" sz="1400" dirty="0"/>
            </a:br>
            <a:endParaRPr lang="de-DE" sz="1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2E31B57-A155-6C2D-9B86-F37074D21A48}"/>
              </a:ext>
            </a:extLst>
          </p:cNvPr>
          <p:cNvSpPr txBox="1"/>
          <p:nvPr/>
        </p:nvSpPr>
        <p:spPr>
          <a:xfrm>
            <a:off x="981075" y="3542586"/>
            <a:ext cx="22955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Datenbank</a:t>
            </a:r>
          </a:p>
          <a:p>
            <a:r>
              <a:rPr lang="de-DE" sz="1400" dirty="0"/>
              <a:t>SQLite</a:t>
            </a:r>
            <a:br>
              <a:rPr lang="de-DE" sz="1400" dirty="0"/>
            </a:b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7923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7D312A72-4C2D-B691-3494-CB5E74A3E0E9}"/>
              </a:ext>
            </a:extLst>
          </p:cNvPr>
          <p:cNvSpPr txBox="1"/>
          <p:nvPr/>
        </p:nvSpPr>
        <p:spPr>
          <a:xfrm>
            <a:off x="828675" y="67627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Mock-UP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2426A96-CF6B-4B71-1563-D919FB2ED9EA}"/>
              </a:ext>
            </a:extLst>
          </p:cNvPr>
          <p:cNvSpPr/>
          <p:nvPr/>
        </p:nvSpPr>
        <p:spPr>
          <a:xfrm>
            <a:off x="954287" y="1962150"/>
            <a:ext cx="2750939" cy="311467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400" dirty="0">
                <a:solidFill>
                  <a:schemeClr val="tx1"/>
                </a:solidFill>
              </a:rPr>
              <a:t>Login-Ansicht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AC8078C-F3B9-5E61-9B36-6928E5CFFCCB}"/>
              </a:ext>
            </a:extLst>
          </p:cNvPr>
          <p:cNvSpPr/>
          <p:nvPr/>
        </p:nvSpPr>
        <p:spPr>
          <a:xfrm>
            <a:off x="1931938" y="2885647"/>
            <a:ext cx="795636" cy="1267680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Login Dialog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F7577FA-F40C-29C5-D3A2-D54845D81EEA}"/>
              </a:ext>
            </a:extLst>
          </p:cNvPr>
          <p:cNvSpPr/>
          <p:nvPr/>
        </p:nvSpPr>
        <p:spPr>
          <a:xfrm>
            <a:off x="4249935" y="1962150"/>
            <a:ext cx="2750939" cy="311467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400" dirty="0">
                <a:solidFill>
                  <a:schemeClr val="tx1"/>
                </a:solidFill>
              </a:rPr>
              <a:t>Eingeloggt Übersicht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B195A9A-0FB6-1C3D-1814-56ECF78A4ED8}"/>
              </a:ext>
            </a:extLst>
          </p:cNvPr>
          <p:cNvSpPr/>
          <p:nvPr/>
        </p:nvSpPr>
        <p:spPr>
          <a:xfrm>
            <a:off x="4593058" y="2571750"/>
            <a:ext cx="2064692" cy="225742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Übersicht der Ausflüge</a:t>
            </a:r>
          </a:p>
          <a:p>
            <a:pPr algn="ctr"/>
            <a:endParaRPr lang="de-DE" sz="1200" dirty="0">
              <a:solidFill>
                <a:schemeClr val="tx1"/>
              </a:solidFill>
            </a:endParaRPr>
          </a:p>
          <a:p>
            <a:pPr algn="ctr"/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</a:rPr>
              <a:t>- </a:t>
            </a:r>
            <a:r>
              <a:rPr lang="de-DE" sz="1000" dirty="0">
                <a:solidFill>
                  <a:schemeClr val="tx1"/>
                </a:solidFill>
              </a:rPr>
              <a:t>Ausflug 1</a:t>
            </a:r>
          </a:p>
          <a:p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- Ausflug 2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- Ausflug 3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  <a:t>- </a:t>
            </a:r>
            <a:r>
              <a:rPr lang="de-DE" sz="1000" dirty="0">
                <a:solidFill>
                  <a:schemeClr val="tx1"/>
                </a:solidFill>
              </a:rPr>
              <a:t>Ausflug n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br>
              <a:rPr lang="de-DE" dirty="0">
                <a:solidFill>
                  <a:schemeClr val="tx1"/>
                </a:solidFill>
              </a:rPr>
            </a:br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45CF6CD-9154-89FA-3C9F-5240A23DAA49}"/>
              </a:ext>
            </a:extLst>
          </p:cNvPr>
          <p:cNvSpPr/>
          <p:nvPr/>
        </p:nvSpPr>
        <p:spPr>
          <a:xfrm>
            <a:off x="7545583" y="1962150"/>
            <a:ext cx="2750939" cy="311467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400" dirty="0">
                <a:solidFill>
                  <a:schemeClr val="tx1"/>
                </a:solidFill>
              </a:rPr>
              <a:t>Ausflug n 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BF9144F-CEDA-DA8F-FBDE-ACBC1BC8DAA1}"/>
              </a:ext>
            </a:extLst>
          </p:cNvPr>
          <p:cNvSpPr/>
          <p:nvPr/>
        </p:nvSpPr>
        <p:spPr>
          <a:xfrm>
            <a:off x="7888706" y="2647950"/>
            <a:ext cx="2064692" cy="225742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Information zum Ausflug</a:t>
            </a:r>
          </a:p>
          <a:p>
            <a:endParaRPr lang="de-DE" sz="1000" dirty="0">
              <a:solidFill>
                <a:schemeClr val="tx1"/>
              </a:solidFill>
            </a:endParaRPr>
          </a:p>
          <a:p>
            <a:r>
              <a:rPr lang="de-DE" sz="1000" dirty="0">
                <a:solidFill>
                  <a:schemeClr val="tx1"/>
                </a:solidFill>
              </a:rPr>
              <a:t>Datum, Ziel, Uhrzeit, …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Button reservieren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  <a:t>Auslastung des Buses </a:t>
            </a:r>
            <a:br>
              <a:rPr lang="de-DE" dirty="0">
                <a:solidFill>
                  <a:schemeClr val="tx1"/>
                </a:solidFill>
              </a:rPr>
            </a:br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602163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159</Words>
  <Application>Microsoft Office PowerPoint</Application>
  <PresentationFormat>Breitbild</PresentationFormat>
  <Paragraphs>42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Segment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Maximilian Mayer</dc:creator>
  <cp:lastModifiedBy>Maximilian Mayer</cp:lastModifiedBy>
  <cp:revision>4</cp:revision>
  <dcterms:created xsi:type="dcterms:W3CDTF">2025-10-03T06:37:48Z</dcterms:created>
  <dcterms:modified xsi:type="dcterms:W3CDTF">2025-10-07T16:06:15Z</dcterms:modified>
</cp:coreProperties>
</file>