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78" r:id="rId5"/>
    <p:sldId id="279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47" d="100"/>
          <a:sy n="47" d="100"/>
        </p:scale>
        <p:origin x="2064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05.10.2025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05.10.2025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101DB-8A48-BA1E-F743-F3053BC3F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725D1B3-5E5B-23D8-3A31-A4E801933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A25C675-5C6B-1F39-439E-F66453E57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69908D-0F53-427E-2AA2-4645C5D7C8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230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2B50E-F8D5-F89F-A53F-B44E853D1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40A64E6-585D-BDDE-6834-B03F554A3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EAADF8F-8DFC-C3E8-E2A1-2897CE5F1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1544C4-78BC-06D7-E7F8-9476AECCD9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129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CB0FC-8D4B-6F02-2C94-1F83A1C26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7F3BEBE-7D21-7C59-1FF5-911330AA4A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92EB3BB-BA95-D1B8-4946-DBB892E41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48FDE6-2134-0901-9FB1-63B9121585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808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EAF45-E1D8-7BDF-DE8C-27D7F8D33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ADBEB3B-12A4-F081-7ED6-0B25FFFE27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A5AEA9-6930-1146-EE94-E834D6E3D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D5CDB4-84A2-730A-0C5C-046FBC5B3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de-DE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3759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58FE69-3F99-4550-AA00-A7FF61BF76EA}" type="datetime1">
              <a:rPr lang="de-DE" noProof="0" smtClean="0"/>
              <a:t>05.10.2025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1AEB60-0CF2-4FDF-8809-8AC51494D5F5}" type="datetime1">
              <a:rPr lang="de-DE" noProof="0" smtClean="0"/>
              <a:t>05.10.2025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8AF836-13A8-46EF-A2AE-6F658367FD73}" type="datetime1">
              <a:rPr lang="de-DE" noProof="0" smtClean="0"/>
              <a:t>05.10.2025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DFE2F-C573-4D62-882A-E8846EF03C0C}" type="datetime1">
              <a:rPr lang="de-DE" noProof="0" smtClean="0"/>
              <a:t>05.10.2025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8E20CA-0CA2-4574-B1D6-69C8C65EED42}" type="datetime1">
              <a:rPr lang="de-DE" noProof="0" smtClean="0"/>
              <a:t>05.10.2025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7" name="Textplatzhalt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B9F8F-6639-463B-9FB3-42044123F51F}" type="datetime1">
              <a:rPr lang="de-DE" noProof="0" smtClean="0"/>
              <a:t>05.10.2025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Bild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Bild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el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9E6A23-504C-403E-B76B-B05505FCD76B}" type="datetime1">
              <a:rPr lang="de-DE" noProof="0" smtClean="0"/>
              <a:t>05.10.2025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8F14C-D4F1-40B6-B1AD-A03EDAA6725D}" type="datetime1">
              <a:rPr lang="de-DE" noProof="0" smtClean="0"/>
              <a:t>05.10.2025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C8E1CE-31A4-4DC1-9A14-A1FDAD407674}" type="datetime1">
              <a:rPr lang="de-DE" noProof="0" smtClean="0"/>
              <a:t>05.10.2025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3744A-5A44-4BFF-92AA-16DA5E94BB83}" type="datetime1">
              <a:rPr lang="de-DE" noProof="0" smtClean="0"/>
              <a:t>05.10.2025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Bild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DD9AE-23AE-4EB7-B3DB-242A1D8478FB}" type="datetime1">
              <a:rPr lang="de-DE" noProof="0" smtClean="0"/>
              <a:t>05.10.2025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42FB20-1F3E-43B9-A22C-6B636C25391A}" type="datetime1">
              <a:rPr lang="de-DE" noProof="0" smtClean="0"/>
              <a:t>05.10.2025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78AD-A707-44D8-98C7-2E5BF17C114E}" type="datetime1">
              <a:rPr lang="de-DE" noProof="0" smtClean="0"/>
              <a:t>05.10.2025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DB1FF-C55B-4D31-A515-83B796043DD6}" type="datetime1">
              <a:rPr lang="de-DE" noProof="0" smtClean="0"/>
              <a:t>05.10.2025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Bild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B3AE0C-9D3B-493D-AE1C-E837EBD1A420}" type="datetime1">
              <a:rPr lang="de-DE" noProof="0" smtClean="0"/>
              <a:t>05.10.2025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05.10.2025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7.jpe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 useBgFill="1">
        <p:nvSpPr>
          <p:cNvPr id="103" name="Freihand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7308" y="1673523"/>
            <a:ext cx="3987788" cy="1755477"/>
          </a:xfrm>
        </p:spPr>
        <p:txBody>
          <a:bodyPr rtlCol="0">
            <a:normAutofit/>
          </a:bodyPr>
          <a:lstStyle/>
          <a:p>
            <a:pPr algn="l"/>
            <a:r>
              <a:rPr lang="de-DE" sz="3200" dirty="0"/>
              <a:t>Busreservierungssystem für Vereinsfahrten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 fontScale="70000" lnSpcReduction="20000"/>
          </a:bodyPr>
          <a:lstStyle/>
          <a:p>
            <a:pPr algn="l" rtl="0"/>
            <a:r>
              <a:rPr lang="de-DE" sz="2300" dirty="0"/>
              <a:t>Sabine Pfeiffer</a:t>
            </a:r>
            <a:endParaRPr lang="de-DE" dirty="0"/>
          </a:p>
          <a:p>
            <a:pPr algn="l" rtl="0"/>
            <a:r>
              <a:rPr lang="de-DE" sz="2300" dirty="0"/>
              <a:t>Maximilian M</a:t>
            </a:r>
            <a:r>
              <a:rPr lang="de-DE" dirty="0"/>
              <a:t>ayer</a:t>
            </a:r>
          </a:p>
          <a:p>
            <a:pPr algn="l" rtl="0"/>
            <a:r>
              <a:rPr lang="de-DE" sz="2300" dirty="0" err="1"/>
              <a:t>Advance</a:t>
            </a:r>
            <a:r>
              <a:rPr lang="de-DE" dirty="0" err="1"/>
              <a:t>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 anchor="ctr">
            <a:normAutofit/>
          </a:bodyPr>
          <a:lstStyle/>
          <a:p>
            <a:r>
              <a:rPr lang="de-DE" dirty="0"/>
              <a:t>Einführung	</a:t>
            </a:r>
          </a:p>
        </p:txBody>
      </p:sp>
      <p:pic>
        <p:nvPicPr>
          <p:cNvPr id="3" name="Bild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730143" y="2076450"/>
            <a:ext cx="3224145" cy="3622671"/>
          </a:xfrm>
          <a:prstGeom prst="rect">
            <a:avLst/>
          </a:prstGeom>
          <a:noFill/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F8830B-EFA0-2764-63D0-5DB80A42DB9F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marL="36900" indent="0">
              <a:buNone/>
            </a:pPr>
            <a:r>
              <a:rPr lang="de-DE" dirty="0"/>
              <a:t>Unser Projekt beschäftigt sich mit der Entwicklung eines </a:t>
            </a:r>
            <a:r>
              <a:rPr lang="de-DE" b="1" dirty="0"/>
              <a:t>Busreservierungssystems für Vereinsfahrten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/>
              <a:t>Ziel ist es, den Mitgliedern eine einfache Möglichkeit zu geben, Fahrten auszuwählen und Sitzplätze zu reservieren. 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AFABE-B4CC-D337-3FE4-973A4FE47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4C5AA-5C04-AD97-9D75-E1B307D7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 anchor="ctr">
            <a:normAutofit/>
          </a:bodyPr>
          <a:lstStyle/>
          <a:p>
            <a:r>
              <a:rPr lang="de-DE"/>
              <a:t>App-Funktionen	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6AE486-982C-CDA4-C04C-8970089EADE5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 fontScale="92500" lnSpcReduction="10000"/>
          </a:bodyPr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500" dirty="0"/>
              <a:t>Anmeldung der User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500" dirty="0"/>
              <a:t>Registrieren neuer User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500" dirty="0"/>
              <a:t>Anzeigen der geplanten Vereinsfahrten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500" dirty="0"/>
              <a:t>Angabe über freie Plätze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500" dirty="0"/>
              <a:t>Reservierung Sitzplatz 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2500" dirty="0"/>
              <a:t>Stornieren einer Reservierung</a:t>
            </a:r>
            <a:br>
              <a:rPr lang="de-DE" sz="2400" dirty="0"/>
            </a:br>
            <a:endParaRPr lang="de-DE" sz="2400" dirty="0"/>
          </a:p>
          <a:p>
            <a:pPr marL="36900" indent="0">
              <a:lnSpc>
                <a:spcPct val="100000"/>
              </a:lnSpc>
              <a:buNone/>
            </a:pPr>
            <a:br>
              <a:rPr lang="de-DE" sz="1800" dirty="0"/>
            </a:br>
            <a:endParaRPr lang="de-DE" sz="1800" dirty="0"/>
          </a:p>
        </p:txBody>
      </p:sp>
      <p:pic>
        <p:nvPicPr>
          <p:cNvPr id="3" name="Bild 2">
            <a:extLst>
              <a:ext uri="{FF2B5EF4-FFF2-40B4-BE49-F238E27FC236}">
                <a16:creationId xmlns:a16="http://schemas.microsoft.com/office/drawing/2014/main" id="{2E691634-A3CF-C31A-F4EC-A991C74FF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7227063" y="2076451"/>
            <a:ext cx="3224146" cy="3622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109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C511CE-726C-2998-D9D5-32AC30D80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hteck 54">
            <a:extLst>
              <a:ext uri="{FF2B5EF4-FFF2-40B4-BE49-F238E27FC236}">
                <a16:creationId xmlns:a16="http://schemas.microsoft.com/office/drawing/2014/main" id="{79CC6F2D-BDB4-23DD-27DA-2681C78A2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Bild 2">
            <a:extLst>
              <a:ext uri="{FF2B5EF4-FFF2-40B4-BE49-F238E27FC236}">
                <a16:creationId xmlns:a16="http://schemas.microsoft.com/office/drawing/2014/main" id="{24B99F09-116F-A3DF-E608-82DE2C1D1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25547" y="609600"/>
            <a:ext cx="1562482" cy="1683247"/>
          </a:xfrm>
          <a:prstGeom prst="rect">
            <a:avLst/>
          </a:prstGeom>
        </p:spPr>
      </p:pic>
      <p:pic>
        <p:nvPicPr>
          <p:cNvPr id="57" name="Bild 56">
            <a:extLst>
              <a:ext uri="{FF2B5EF4-FFF2-40B4-BE49-F238E27FC236}">
                <a16:creationId xmlns:a16="http://schemas.microsoft.com/office/drawing/2014/main" id="{FCF85A0D-CE69-F9A9-2ACC-91436683C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A1A3CBD-ED12-8ADF-FCD4-33CB3591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442" y="609600"/>
            <a:ext cx="7460175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de-DE" sz="4000" dirty="0"/>
              <a:t>Tech-Stack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8290AB-B8E8-6FD4-1899-BE3AC8C94F8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865687" y="2341209"/>
            <a:ext cx="7326313" cy="882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buNone/>
            </a:pPr>
            <a:br>
              <a:rPr lang="de-DE" sz="2400" dirty="0"/>
            </a:br>
            <a:endParaRPr lang="de-DE" sz="2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728331A-05AB-566F-740C-D60D9773C6A9}"/>
              </a:ext>
            </a:extLst>
          </p:cNvPr>
          <p:cNvSpPr/>
          <p:nvPr/>
        </p:nvSpPr>
        <p:spPr>
          <a:xfrm>
            <a:off x="2115982" y="4868643"/>
            <a:ext cx="1352550" cy="64769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</a:t>
            </a:r>
          </a:p>
          <a:p>
            <a:pPr algn="ctr"/>
            <a:r>
              <a:rPr lang="de-DE" dirty="0"/>
              <a:t>(HTML)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43360AB-4C75-487A-44A0-85C0180CB655}"/>
              </a:ext>
            </a:extLst>
          </p:cNvPr>
          <p:cNvSpPr/>
          <p:nvPr/>
        </p:nvSpPr>
        <p:spPr>
          <a:xfrm>
            <a:off x="4030507" y="3551474"/>
            <a:ext cx="4819651" cy="198119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dirty="0"/>
              <a:t>Docker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10873F2-C17D-3973-49D8-72ECAC404F43}"/>
              </a:ext>
            </a:extLst>
          </p:cNvPr>
          <p:cNvSpPr/>
          <p:nvPr/>
        </p:nvSpPr>
        <p:spPr>
          <a:xfrm>
            <a:off x="9412133" y="4868643"/>
            <a:ext cx="1352550" cy="64769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Datenbank (SQLITE)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850796B-03FF-D38D-6BCB-17974323B657}"/>
              </a:ext>
            </a:extLst>
          </p:cNvPr>
          <p:cNvSpPr/>
          <p:nvPr/>
        </p:nvSpPr>
        <p:spPr>
          <a:xfrm>
            <a:off x="6649882" y="4697191"/>
            <a:ext cx="1943100" cy="80009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Webserver </a:t>
            </a:r>
            <a:br>
              <a:rPr lang="de-DE" dirty="0"/>
            </a:br>
            <a:r>
              <a:rPr lang="de-DE" dirty="0"/>
              <a:t>(NGINX, Express, node.js)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ED173AA-6AAC-EA74-552A-A464E008009D}"/>
              </a:ext>
            </a:extLst>
          </p:cNvPr>
          <p:cNvSpPr/>
          <p:nvPr/>
        </p:nvSpPr>
        <p:spPr>
          <a:xfrm>
            <a:off x="4318056" y="4697192"/>
            <a:ext cx="1681794" cy="76199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Reverse Proxy (NGINX)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7E8FD30-931B-D2DF-E1A6-023E45DCA0F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68532" y="5192493"/>
            <a:ext cx="914400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B1C907B-B95F-CEF3-EE72-24CB6FBF2643}"/>
              </a:ext>
            </a:extLst>
          </p:cNvPr>
          <p:cNvCxnSpPr>
            <a:cxnSpLocks/>
          </p:cNvCxnSpPr>
          <p:nvPr/>
        </p:nvCxnSpPr>
        <p:spPr>
          <a:xfrm>
            <a:off x="5735482" y="5192489"/>
            <a:ext cx="914400" cy="3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CDB83D5-86C2-A42E-031A-BE3C636E8559}"/>
              </a:ext>
            </a:extLst>
          </p:cNvPr>
          <p:cNvCxnSpPr>
            <a:cxnSpLocks/>
          </p:cNvCxnSpPr>
          <p:nvPr/>
        </p:nvCxnSpPr>
        <p:spPr>
          <a:xfrm flipV="1">
            <a:off x="8592982" y="5192488"/>
            <a:ext cx="762000" cy="1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3D4F4-8125-E466-F9B3-19435FDFC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161CFC-77C7-092D-FCE0-184C8D46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 anchor="ctr">
            <a:normAutofit/>
          </a:bodyPr>
          <a:lstStyle/>
          <a:p>
            <a:r>
              <a:rPr lang="de-DE"/>
              <a:t>Tech-Stack	</a:t>
            </a:r>
          </a:p>
        </p:txBody>
      </p:sp>
      <p:pic>
        <p:nvPicPr>
          <p:cNvPr id="3" name="Bild 2">
            <a:extLst>
              <a:ext uri="{FF2B5EF4-FFF2-40B4-BE49-F238E27FC236}">
                <a16:creationId xmlns:a16="http://schemas.microsoft.com/office/drawing/2014/main" id="{74EFD13A-4649-85FD-1049-0FC17C890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554486" y="609600"/>
            <a:ext cx="3224145" cy="3622671"/>
          </a:xfrm>
          <a:prstGeom prst="rect">
            <a:avLst/>
          </a:prstGeom>
          <a:noFill/>
        </p:spPr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E74F71-0BEC-5825-E6F3-3FD2FB095B0B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728874" y="1994808"/>
            <a:ext cx="5313197" cy="4253592"/>
          </a:xfrm>
        </p:spPr>
        <p:txBody>
          <a:bodyPr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2800" b="1" u="sng" dirty="0"/>
              <a:t>Frontend</a:t>
            </a:r>
            <a:r>
              <a:rPr lang="de-DE" sz="2800" b="1" dirty="0"/>
              <a:t>					</a:t>
            </a:r>
            <a:r>
              <a:rPr lang="de-DE" sz="2800" b="1" u="sng" dirty="0"/>
              <a:t>Backend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HTML						flask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0" indent="0">
              <a:lnSpc>
                <a:spcPct val="100000"/>
              </a:lnSpc>
              <a:buNone/>
            </a:pPr>
            <a:endParaRPr lang="de-DE" sz="1400" dirty="0"/>
          </a:p>
          <a:p>
            <a:pPr marL="0" indent="0">
              <a:lnSpc>
                <a:spcPct val="100000"/>
              </a:lnSpc>
              <a:buNone/>
            </a:pPr>
            <a:r>
              <a:rPr lang="de-DE" sz="2800" b="1" u="sng" dirty="0"/>
              <a:t>Datenbank</a:t>
            </a:r>
            <a:r>
              <a:rPr lang="de-DE" sz="2800" b="1" dirty="0"/>
              <a:t>				</a:t>
            </a:r>
            <a:r>
              <a:rPr lang="de-DE" sz="2800" b="1" u="sng" dirty="0"/>
              <a:t>Webserver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DE" dirty="0"/>
              <a:t>SQLite						NGINX, 									Express, node.js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400" dirty="0"/>
          </a:p>
          <a:p>
            <a:pPr marL="0" indent="0">
              <a:lnSpc>
                <a:spcPct val="100000"/>
              </a:lnSpc>
              <a:buNone/>
            </a:pPr>
            <a:br>
              <a:rPr lang="de-DE" sz="1400" dirty="0"/>
            </a:br>
            <a:endParaRPr lang="de-DE" sz="1400" dirty="0"/>
          </a:p>
          <a:p>
            <a:pPr marL="36900" indent="0">
              <a:lnSpc>
                <a:spcPct val="100000"/>
              </a:lnSpc>
              <a:buNone/>
            </a:pPr>
            <a:br>
              <a:rPr lang="de-DE" sz="1400" dirty="0"/>
            </a:b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5000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3DBF37-27EC-1359-6309-429F6F3F0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hteck 54">
            <a:extLst>
              <a:ext uri="{FF2B5EF4-FFF2-40B4-BE49-F238E27FC236}">
                <a16:creationId xmlns:a16="http://schemas.microsoft.com/office/drawing/2014/main" id="{57DE8446-ABF1-90E5-5960-03021FC62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Bild 56">
            <a:extLst>
              <a:ext uri="{FF2B5EF4-FFF2-40B4-BE49-F238E27FC236}">
                <a16:creationId xmlns:a16="http://schemas.microsoft.com/office/drawing/2014/main" id="{D7C97730-3E7D-E2D2-4572-2932D621C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2C7FA8C-AA6D-4447-91B5-4FF3E551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442" y="609600"/>
            <a:ext cx="7460175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de-DE" sz="4000" dirty="0"/>
              <a:t>Mock-Up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53BE9D-1CBF-1B19-0A0E-C3F0FF6D6F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12304" y="1903615"/>
            <a:ext cx="7326313" cy="184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br>
              <a:rPr lang="de-DE" sz="2400" dirty="0"/>
            </a:br>
            <a:endParaRPr lang="de-DE" sz="2400" dirty="0"/>
          </a:p>
          <a:p>
            <a:pPr marL="36900" indent="0">
              <a:buNone/>
            </a:pPr>
            <a:br>
              <a:rPr lang="de-DE" sz="2400" dirty="0"/>
            </a:br>
            <a:endParaRPr lang="de-DE" sz="24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7F9A3D2-73FE-7D59-4D5B-F409372F6A1C}"/>
              </a:ext>
            </a:extLst>
          </p:cNvPr>
          <p:cNvSpPr/>
          <p:nvPr/>
        </p:nvSpPr>
        <p:spPr>
          <a:xfrm>
            <a:off x="1483613" y="2937780"/>
            <a:ext cx="2750939" cy="3114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300" dirty="0">
                <a:solidFill>
                  <a:schemeClr val="tx1"/>
                </a:solidFill>
              </a:rPr>
              <a:t>Login-Ansicht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3F406C-45B0-466A-5088-6B4FC4BFF7E6}"/>
              </a:ext>
            </a:extLst>
          </p:cNvPr>
          <p:cNvSpPr/>
          <p:nvPr/>
        </p:nvSpPr>
        <p:spPr>
          <a:xfrm>
            <a:off x="2367643" y="3861277"/>
            <a:ext cx="889257" cy="149449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Login Dialog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3DB3BAE-E173-E7E5-38A4-C78EB1C66C71}"/>
              </a:ext>
            </a:extLst>
          </p:cNvPr>
          <p:cNvSpPr/>
          <p:nvPr/>
        </p:nvSpPr>
        <p:spPr>
          <a:xfrm>
            <a:off x="4779261" y="2937780"/>
            <a:ext cx="2750939" cy="3114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300" dirty="0">
                <a:solidFill>
                  <a:schemeClr val="tx1"/>
                </a:solidFill>
              </a:rPr>
              <a:t>Eingeloggt Übersicht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122745F-DCFC-06E4-CD82-EA060590A348}"/>
              </a:ext>
            </a:extLst>
          </p:cNvPr>
          <p:cNvSpPr/>
          <p:nvPr/>
        </p:nvSpPr>
        <p:spPr>
          <a:xfrm>
            <a:off x="5122384" y="3547379"/>
            <a:ext cx="2064692" cy="22574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Übersicht der Ausflüge</a:t>
            </a: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1</a:t>
            </a:r>
          </a:p>
          <a:p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2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3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010814-CC5D-C704-BEC3-FB1388259F72}"/>
              </a:ext>
            </a:extLst>
          </p:cNvPr>
          <p:cNvSpPr/>
          <p:nvPr/>
        </p:nvSpPr>
        <p:spPr>
          <a:xfrm>
            <a:off x="8074909" y="2937780"/>
            <a:ext cx="2750939" cy="31146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2300" dirty="0">
                <a:solidFill>
                  <a:schemeClr val="tx1"/>
                </a:solidFill>
              </a:rPr>
              <a:t>Ausflug n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52A07EE-170B-7230-4635-C224FB7EA79B}"/>
              </a:ext>
            </a:extLst>
          </p:cNvPr>
          <p:cNvSpPr/>
          <p:nvPr/>
        </p:nvSpPr>
        <p:spPr>
          <a:xfrm>
            <a:off x="8418032" y="3623579"/>
            <a:ext cx="2064692" cy="22574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Information zum Ausflug</a:t>
            </a:r>
          </a:p>
          <a:p>
            <a:endParaRPr lang="de-DE" sz="1000" dirty="0">
              <a:solidFill>
                <a:schemeClr val="tx1"/>
              </a:solidFill>
            </a:endParaRPr>
          </a:p>
          <a:p>
            <a:r>
              <a:rPr lang="de-DE" sz="1400" dirty="0">
                <a:solidFill>
                  <a:schemeClr val="tx1"/>
                </a:solidFill>
              </a:rPr>
              <a:t>Datum, Ziel, Uhrzeit, …</a:t>
            </a:r>
            <a:br>
              <a:rPr lang="de-DE" sz="1400" dirty="0">
                <a:solidFill>
                  <a:schemeClr val="tx1"/>
                </a:solidFill>
              </a:rPr>
            </a:b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Button reservieren</a:t>
            </a:r>
            <a:br>
              <a:rPr lang="de-DE" sz="1400" dirty="0">
                <a:solidFill>
                  <a:schemeClr val="tx1"/>
                </a:solidFill>
              </a:rPr>
            </a:br>
            <a:br>
              <a:rPr lang="de-DE" sz="14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400" dirty="0">
                <a:solidFill>
                  <a:schemeClr val="tx1"/>
                </a:solidFill>
                <a:sym typeface="Wingdings" panose="05000000000000000000" pitchFamily="2" charset="2"/>
              </a:rPr>
              <a:t>Auslastung des Buses </a:t>
            </a:r>
            <a:br>
              <a:rPr lang="de-DE" sz="1400" dirty="0">
                <a:solidFill>
                  <a:schemeClr val="tx1"/>
                </a:solidFill>
              </a:rPr>
            </a:br>
            <a:endParaRPr lang="de-DE" sz="1400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1" name="Bild 2">
            <a:extLst>
              <a:ext uri="{FF2B5EF4-FFF2-40B4-BE49-F238E27FC236}">
                <a16:creationId xmlns:a16="http://schemas.microsoft.com/office/drawing/2014/main" id="{7F7E7C7D-E8A5-AB65-94A8-DB8CD97BE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0261633" y="375790"/>
            <a:ext cx="1698857" cy="19088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2299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8_TF55705232.potx" id="{C2693DD5-6559-4F60-BB71-3DF0B32289E4}" vid="{FE5FC937-8F54-4BE4-8F9D-44E1A9D18C6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{31FBD53E-37A5-4B58-9024-7E6A32541A56}tf55705232_win32</Template>
  <TotalTime>0</TotalTime>
  <Words>199</Words>
  <Application>Microsoft Office PowerPoint</Application>
  <PresentationFormat>Breitbild</PresentationFormat>
  <Paragraphs>54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Goudy Old Style</vt:lpstr>
      <vt:lpstr>Wingdings</vt:lpstr>
      <vt:lpstr>Wingdings 2</vt:lpstr>
      <vt:lpstr>SlateVTI</vt:lpstr>
      <vt:lpstr>Busreservierungssystem für Vereinsfahrten</vt:lpstr>
      <vt:lpstr>Einführung </vt:lpstr>
      <vt:lpstr>App-Funktionen </vt:lpstr>
      <vt:lpstr>Tech-Stack</vt:lpstr>
      <vt:lpstr>Tech-Stack </vt:lpstr>
      <vt:lpstr>Mock-Up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Sabine P</dc:creator>
  <cp:lastModifiedBy>Sabine P</cp:lastModifiedBy>
  <cp:revision>5</cp:revision>
  <dcterms:created xsi:type="dcterms:W3CDTF">2025-10-05T10:25:33Z</dcterms:created>
  <dcterms:modified xsi:type="dcterms:W3CDTF">2025-10-05T11:31:00Z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