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13"/>
  </p:notesMasterIdLst>
  <p:sldIdLst>
    <p:sldId id="256" r:id="rId3"/>
    <p:sldId id="262" r:id="rId4"/>
    <p:sldId id="304" r:id="rId5"/>
    <p:sldId id="263" r:id="rId6"/>
    <p:sldId id="308" r:id="rId7"/>
    <p:sldId id="305" r:id="rId8"/>
    <p:sldId id="309" r:id="rId9"/>
    <p:sldId id="307" r:id="rId10"/>
    <p:sldId id="310" r:id="rId11"/>
    <p:sldId id="303" r:id="rId12"/>
  </p:sldIdLst>
  <p:sldSz cx="9144000" cy="5143500" type="screen16x9"/>
  <p:notesSz cx="6858000" cy="9144000"/>
  <p:embeddedFontLst>
    <p:embeddedFont>
      <p:font typeface="Fascinate Inline" panose="020F0B06080807020504" pitchFamily="34" charset="0"/>
      <p:regular r:id="rId14"/>
      <p:bold r:id="rId15"/>
    </p:embeddedFont>
    <p:embeddedFont>
      <p:font typeface="Oldenburg" panose="02000000000000000000" pitchFamily="2" charset="77"/>
      <p:regular r:id="rId16"/>
    </p:embeddedFont>
    <p:embeddedFont>
      <p:font typeface="Proxima Nova" panose="02000506030000020004" pitchFamily="2" charset="0"/>
      <p:regular r:id="rId17"/>
      <p:bold r:id="rId18"/>
      <p:italic r:id="rId19"/>
      <p:boldItalic r:id="rId20"/>
    </p:embeddedFont>
    <p:embeddedFont>
      <p:font typeface="Proxima Nova Semibold" panose="02000506030000020004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CDA09C-9B22-4894-9EC4-BB2ED871BF9B}">
  <a:tblStyle styleId="{BCCDA09C-9B22-4894-9EC4-BB2ED871BF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be54b1ae94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be54b1ae94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be54b1ae94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be54b1ae94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be54b1ae94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be54b1ae94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737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0" name="Google Shape;17480;gbdc978bd29_2_30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81" name="Google Shape;17481;gbdc978bd29_2_30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3561743">
            <a:off x="-2432483" y="-1477316"/>
            <a:ext cx="7253367" cy="7124975"/>
            <a:chOff x="858308" y="3710050"/>
            <a:chExt cx="4757835" cy="4673616"/>
          </a:xfrm>
        </p:grpSpPr>
        <p:sp>
          <p:nvSpPr>
            <p:cNvPr id="10" name="Google Shape;10;p2"/>
            <p:cNvSpPr/>
            <p:nvPr/>
          </p:nvSpPr>
          <p:spPr>
            <a:xfrm>
              <a:off x="1068063" y="3914991"/>
              <a:ext cx="4338338" cy="4263950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rgbClr val="C24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279865" y="4149181"/>
              <a:ext cx="3914745" cy="3795053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rgbClr val="C24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550410" y="4414297"/>
              <a:ext cx="3373672" cy="3263769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rgbClr val="C24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58308" y="3710050"/>
              <a:ext cx="4757835" cy="4673616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rgbClr val="C24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69730" y="4674663"/>
              <a:ext cx="2935045" cy="2737934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rgbClr val="C24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01375" y="3093950"/>
            <a:ext cx="3088500" cy="7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01375" y="1282475"/>
            <a:ext cx="4792200" cy="16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612700" y="354163"/>
            <a:ext cx="421975" cy="483725"/>
          </a:xfrm>
          <a:custGeom>
            <a:avLst/>
            <a:gdLst/>
            <a:ahLst/>
            <a:cxnLst/>
            <a:rect l="l" t="t" r="r" b="b"/>
            <a:pathLst>
              <a:path w="16879" h="19349" extrusionOk="0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981325" y="3922675"/>
            <a:ext cx="413650" cy="432000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78750" y="4462825"/>
            <a:ext cx="196000" cy="206850"/>
          </a:xfrm>
          <a:custGeom>
            <a:avLst/>
            <a:gdLst/>
            <a:ahLst/>
            <a:cxnLst/>
            <a:rect l="l" t="t" r="r" b="b"/>
            <a:pathLst>
              <a:path w="7840" h="8274" extrusionOk="0">
                <a:moveTo>
                  <a:pt x="3836" y="1"/>
                </a:moveTo>
                <a:cubicBezTo>
                  <a:pt x="3736" y="1302"/>
                  <a:pt x="3536" y="2603"/>
                  <a:pt x="3236" y="3870"/>
                </a:cubicBezTo>
                <a:lnTo>
                  <a:pt x="0" y="2736"/>
                </a:lnTo>
                <a:lnTo>
                  <a:pt x="0" y="2736"/>
                </a:lnTo>
                <a:cubicBezTo>
                  <a:pt x="1034" y="3470"/>
                  <a:pt x="2035" y="4237"/>
                  <a:pt x="3002" y="5038"/>
                </a:cubicBezTo>
                <a:cubicBezTo>
                  <a:pt x="2836" y="5972"/>
                  <a:pt x="2435" y="6872"/>
                  <a:pt x="1802" y="7573"/>
                </a:cubicBezTo>
                <a:cubicBezTo>
                  <a:pt x="2736" y="7172"/>
                  <a:pt x="3703" y="6806"/>
                  <a:pt x="4637" y="6472"/>
                </a:cubicBezTo>
                <a:cubicBezTo>
                  <a:pt x="5337" y="7039"/>
                  <a:pt x="5971" y="7673"/>
                  <a:pt x="6605" y="8273"/>
                </a:cubicBezTo>
                <a:lnTo>
                  <a:pt x="5871" y="6038"/>
                </a:lnTo>
                <a:cubicBezTo>
                  <a:pt x="6505" y="5838"/>
                  <a:pt x="7172" y="5638"/>
                  <a:pt x="7839" y="5438"/>
                </a:cubicBezTo>
                <a:lnTo>
                  <a:pt x="5404" y="4604"/>
                </a:lnTo>
                <a:cubicBezTo>
                  <a:pt x="4870" y="3070"/>
                  <a:pt x="4370" y="1535"/>
                  <a:pt x="38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483175" y="3729698"/>
            <a:ext cx="856313" cy="939987"/>
          </a:xfrm>
          <a:custGeom>
            <a:avLst/>
            <a:gdLst/>
            <a:ahLst/>
            <a:cxnLst/>
            <a:rect l="l" t="t" r="r" b="b"/>
            <a:pathLst>
              <a:path w="11943" h="13110" extrusionOk="0">
                <a:moveTo>
                  <a:pt x="7439" y="1"/>
                </a:moveTo>
                <a:lnTo>
                  <a:pt x="7439" y="1"/>
                </a:lnTo>
                <a:cubicBezTo>
                  <a:pt x="6205" y="1902"/>
                  <a:pt x="4938" y="3770"/>
                  <a:pt x="3670" y="5638"/>
                </a:cubicBezTo>
                <a:cubicBezTo>
                  <a:pt x="2402" y="5404"/>
                  <a:pt x="1168" y="5038"/>
                  <a:pt x="1" y="4537"/>
                </a:cubicBezTo>
                <a:lnTo>
                  <a:pt x="1" y="4537"/>
                </a:lnTo>
                <a:cubicBezTo>
                  <a:pt x="935" y="5338"/>
                  <a:pt x="1802" y="6272"/>
                  <a:pt x="2502" y="7306"/>
                </a:cubicBezTo>
                <a:cubicBezTo>
                  <a:pt x="1769" y="8373"/>
                  <a:pt x="1035" y="9407"/>
                  <a:pt x="268" y="10441"/>
                </a:cubicBezTo>
                <a:cubicBezTo>
                  <a:pt x="1335" y="9908"/>
                  <a:pt x="2402" y="9474"/>
                  <a:pt x="3570" y="9107"/>
                </a:cubicBezTo>
                <a:cubicBezTo>
                  <a:pt x="3803" y="9641"/>
                  <a:pt x="4037" y="10208"/>
                  <a:pt x="4237" y="10775"/>
                </a:cubicBezTo>
                <a:cubicBezTo>
                  <a:pt x="4537" y="11609"/>
                  <a:pt x="4771" y="12510"/>
                  <a:pt x="5405" y="13110"/>
                </a:cubicBezTo>
                <a:cubicBezTo>
                  <a:pt x="5471" y="11542"/>
                  <a:pt x="5605" y="10008"/>
                  <a:pt x="5805" y="8440"/>
                </a:cubicBezTo>
                <a:cubicBezTo>
                  <a:pt x="6939" y="8140"/>
                  <a:pt x="8073" y="7773"/>
                  <a:pt x="9141" y="7339"/>
                </a:cubicBezTo>
                <a:cubicBezTo>
                  <a:pt x="9741" y="7072"/>
                  <a:pt x="10308" y="6805"/>
                  <a:pt x="10875" y="6539"/>
                </a:cubicBezTo>
                <a:lnTo>
                  <a:pt x="11943" y="6005"/>
                </a:lnTo>
                <a:lnTo>
                  <a:pt x="11943" y="6005"/>
                </a:lnTo>
                <a:cubicBezTo>
                  <a:pt x="11179" y="6044"/>
                  <a:pt x="10416" y="6063"/>
                  <a:pt x="9655" y="6063"/>
                </a:cubicBezTo>
                <a:cubicBezTo>
                  <a:pt x="8487" y="6063"/>
                  <a:pt x="7323" y="6019"/>
                  <a:pt x="6172" y="5938"/>
                </a:cubicBezTo>
                <a:cubicBezTo>
                  <a:pt x="6472" y="3937"/>
                  <a:pt x="6906" y="1969"/>
                  <a:pt x="74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0250" y="1758323"/>
            <a:ext cx="284490" cy="304668"/>
          </a:xfrm>
          <a:custGeom>
            <a:avLst/>
            <a:gdLst/>
            <a:ahLst/>
            <a:cxnLst/>
            <a:rect l="l" t="t" r="r" b="b"/>
            <a:pathLst>
              <a:path w="14578" h="15612" extrusionOk="0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3986371">
            <a:off x="1381153" y="492622"/>
            <a:ext cx="195992" cy="206841"/>
          </a:xfrm>
          <a:custGeom>
            <a:avLst/>
            <a:gdLst/>
            <a:ahLst/>
            <a:cxnLst/>
            <a:rect l="l" t="t" r="r" b="b"/>
            <a:pathLst>
              <a:path w="7840" h="8274" extrusionOk="0">
                <a:moveTo>
                  <a:pt x="3836" y="1"/>
                </a:moveTo>
                <a:cubicBezTo>
                  <a:pt x="3736" y="1302"/>
                  <a:pt x="3536" y="2603"/>
                  <a:pt x="3236" y="3870"/>
                </a:cubicBezTo>
                <a:lnTo>
                  <a:pt x="0" y="2736"/>
                </a:lnTo>
                <a:lnTo>
                  <a:pt x="0" y="2736"/>
                </a:lnTo>
                <a:cubicBezTo>
                  <a:pt x="1034" y="3470"/>
                  <a:pt x="2035" y="4237"/>
                  <a:pt x="3002" y="5038"/>
                </a:cubicBezTo>
                <a:cubicBezTo>
                  <a:pt x="2836" y="5972"/>
                  <a:pt x="2435" y="6872"/>
                  <a:pt x="1802" y="7573"/>
                </a:cubicBezTo>
                <a:cubicBezTo>
                  <a:pt x="2736" y="7172"/>
                  <a:pt x="3703" y="6806"/>
                  <a:pt x="4637" y="6472"/>
                </a:cubicBezTo>
                <a:cubicBezTo>
                  <a:pt x="5337" y="7039"/>
                  <a:pt x="5971" y="7673"/>
                  <a:pt x="6605" y="8273"/>
                </a:cubicBezTo>
                <a:lnTo>
                  <a:pt x="5871" y="6038"/>
                </a:lnTo>
                <a:cubicBezTo>
                  <a:pt x="6505" y="5838"/>
                  <a:pt x="7172" y="5638"/>
                  <a:pt x="7839" y="5438"/>
                </a:cubicBezTo>
                <a:lnTo>
                  <a:pt x="5404" y="4604"/>
                </a:lnTo>
                <a:cubicBezTo>
                  <a:pt x="4870" y="3070"/>
                  <a:pt x="4370" y="1535"/>
                  <a:pt x="38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5"/>
          <p:cNvGrpSpPr/>
          <p:nvPr/>
        </p:nvGrpSpPr>
        <p:grpSpPr>
          <a:xfrm rot="3561743">
            <a:off x="1438942" y="536884"/>
            <a:ext cx="7253367" cy="7124975"/>
            <a:chOff x="858308" y="3710050"/>
            <a:chExt cx="4757835" cy="4673616"/>
          </a:xfrm>
        </p:grpSpPr>
        <p:sp>
          <p:nvSpPr>
            <p:cNvPr id="77" name="Google Shape;77;p5"/>
            <p:cNvSpPr/>
            <p:nvPr/>
          </p:nvSpPr>
          <p:spPr>
            <a:xfrm>
              <a:off x="1068063" y="3914991"/>
              <a:ext cx="4338338" cy="4263950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1279865" y="4149181"/>
              <a:ext cx="3914745" cy="3795053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550410" y="4414297"/>
              <a:ext cx="3373672" cy="3263769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858308" y="3710050"/>
              <a:ext cx="4757835" cy="4673616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1769730" y="4674663"/>
              <a:ext cx="2935045" cy="2737934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5"/>
          <p:cNvSpPr/>
          <p:nvPr/>
        </p:nvSpPr>
        <p:spPr>
          <a:xfrm rot="1531397">
            <a:off x="1015819" y="3909993"/>
            <a:ext cx="726571" cy="832958"/>
          </a:xfrm>
          <a:custGeom>
            <a:avLst/>
            <a:gdLst/>
            <a:ahLst/>
            <a:cxnLst/>
            <a:rect l="l" t="t" r="r" b="b"/>
            <a:pathLst>
              <a:path w="16879" h="19349" extrusionOk="0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"/>
          <p:cNvSpPr/>
          <p:nvPr/>
        </p:nvSpPr>
        <p:spPr>
          <a:xfrm>
            <a:off x="8428025" y="4356000"/>
            <a:ext cx="413650" cy="432000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6349025" y="1218400"/>
            <a:ext cx="513802" cy="550245"/>
          </a:xfrm>
          <a:custGeom>
            <a:avLst/>
            <a:gdLst/>
            <a:ahLst/>
            <a:cxnLst/>
            <a:rect l="l" t="t" r="r" b="b"/>
            <a:pathLst>
              <a:path w="14578" h="15612" extrusionOk="0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2998339" y="2188300"/>
            <a:ext cx="36204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body" idx="2"/>
          </p:nvPr>
        </p:nvSpPr>
        <p:spPr>
          <a:xfrm>
            <a:off x="2832914" y="3697825"/>
            <a:ext cx="35955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 idx="3"/>
          </p:nvPr>
        </p:nvSpPr>
        <p:spPr>
          <a:xfrm>
            <a:off x="2998339" y="1810300"/>
            <a:ext cx="23103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 idx="4"/>
          </p:nvPr>
        </p:nvSpPr>
        <p:spPr>
          <a:xfrm>
            <a:off x="4118114" y="3319825"/>
            <a:ext cx="23103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bg>
      <p:bgPr>
        <a:solidFill>
          <a:schemeClr val="dk2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16"/>
          <p:cNvGrpSpPr/>
          <p:nvPr/>
        </p:nvGrpSpPr>
        <p:grpSpPr>
          <a:xfrm rot="3561743">
            <a:off x="-1669458" y="509309"/>
            <a:ext cx="7253367" cy="7124975"/>
            <a:chOff x="858308" y="3710050"/>
            <a:chExt cx="4757835" cy="4673616"/>
          </a:xfrm>
        </p:grpSpPr>
        <p:sp>
          <p:nvSpPr>
            <p:cNvPr id="329" name="Google Shape;329;p16"/>
            <p:cNvSpPr/>
            <p:nvPr/>
          </p:nvSpPr>
          <p:spPr>
            <a:xfrm>
              <a:off x="1068063" y="3914991"/>
              <a:ext cx="4338338" cy="4263950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1279865" y="4149181"/>
              <a:ext cx="3914745" cy="3795053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1550410" y="4414297"/>
              <a:ext cx="3373672" cy="3263769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858308" y="3710050"/>
              <a:ext cx="4757835" cy="4673616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1769730" y="4674663"/>
              <a:ext cx="2935045" cy="2737934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16"/>
          <p:cNvSpPr/>
          <p:nvPr/>
        </p:nvSpPr>
        <p:spPr>
          <a:xfrm>
            <a:off x="3254113" y="4356000"/>
            <a:ext cx="413650" cy="432000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F2E9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6"/>
          <p:cNvSpPr/>
          <p:nvPr/>
        </p:nvSpPr>
        <p:spPr>
          <a:xfrm>
            <a:off x="311650" y="1685400"/>
            <a:ext cx="364450" cy="390300"/>
          </a:xfrm>
          <a:custGeom>
            <a:avLst/>
            <a:gdLst/>
            <a:ahLst/>
            <a:cxnLst/>
            <a:rect l="l" t="t" r="r" b="b"/>
            <a:pathLst>
              <a:path w="14578" h="15612" extrusionOk="0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F2E9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6"/>
          <p:cNvSpPr/>
          <p:nvPr/>
        </p:nvSpPr>
        <p:spPr>
          <a:xfrm rot="-4699719">
            <a:off x="7485480" y="578166"/>
            <a:ext cx="608316" cy="635302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F2E9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6"/>
          <p:cNvSpPr txBox="1">
            <a:spLocks noGrp="1"/>
          </p:cNvSpPr>
          <p:nvPr>
            <p:ph type="title"/>
          </p:nvPr>
        </p:nvSpPr>
        <p:spPr>
          <a:xfrm>
            <a:off x="1499591" y="2473900"/>
            <a:ext cx="1682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>
            <a:endParaRPr/>
          </a:p>
        </p:txBody>
      </p:sp>
      <p:sp>
        <p:nvSpPr>
          <p:cNvPr id="338" name="Google Shape;338;p16"/>
          <p:cNvSpPr txBox="1">
            <a:spLocks noGrp="1"/>
          </p:cNvSpPr>
          <p:nvPr>
            <p:ph type="subTitle" idx="1"/>
          </p:nvPr>
        </p:nvSpPr>
        <p:spPr>
          <a:xfrm>
            <a:off x="1502591" y="2857950"/>
            <a:ext cx="16764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6"/>
          <p:cNvSpPr txBox="1">
            <a:spLocks noGrp="1"/>
          </p:cNvSpPr>
          <p:nvPr>
            <p:ph type="title" idx="2"/>
          </p:nvPr>
        </p:nvSpPr>
        <p:spPr>
          <a:xfrm>
            <a:off x="3730800" y="2473900"/>
            <a:ext cx="1682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>
            <a:endParaRPr/>
          </a:p>
        </p:txBody>
      </p:sp>
      <p:sp>
        <p:nvSpPr>
          <p:cNvPr id="340" name="Google Shape;340;p16"/>
          <p:cNvSpPr txBox="1">
            <a:spLocks noGrp="1"/>
          </p:cNvSpPr>
          <p:nvPr>
            <p:ph type="subTitle" idx="3"/>
          </p:nvPr>
        </p:nvSpPr>
        <p:spPr>
          <a:xfrm>
            <a:off x="3733800" y="2857950"/>
            <a:ext cx="16764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6"/>
          <p:cNvSpPr txBox="1">
            <a:spLocks noGrp="1"/>
          </p:cNvSpPr>
          <p:nvPr>
            <p:ph type="title" idx="4"/>
          </p:nvPr>
        </p:nvSpPr>
        <p:spPr>
          <a:xfrm>
            <a:off x="5962009" y="2473900"/>
            <a:ext cx="1682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>
            <a:endParaRPr/>
          </a:p>
        </p:txBody>
      </p:sp>
      <p:sp>
        <p:nvSpPr>
          <p:cNvPr id="342" name="Google Shape;342;p16"/>
          <p:cNvSpPr txBox="1">
            <a:spLocks noGrp="1"/>
          </p:cNvSpPr>
          <p:nvPr>
            <p:ph type="subTitle" idx="5"/>
          </p:nvPr>
        </p:nvSpPr>
        <p:spPr>
          <a:xfrm>
            <a:off x="5965009" y="2857950"/>
            <a:ext cx="16764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6"/>
          <p:cNvSpPr txBox="1">
            <a:spLocks noGrp="1"/>
          </p:cNvSpPr>
          <p:nvPr>
            <p:ph type="title" idx="6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3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29"/>
          <p:cNvGrpSpPr/>
          <p:nvPr/>
        </p:nvGrpSpPr>
        <p:grpSpPr>
          <a:xfrm rot="3561743">
            <a:off x="-1580408" y="-910016"/>
            <a:ext cx="7253367" cy="7124975"/>
            <a:chOff x="858308" y="3710050"/>
            <a:chExt cx="4757835" cy="4673616"/>
          </a:xfrm>
        </p:grpSpPr>
        <p:sp>
          <p:nvSpPr>
            <p:cNvPr id="580" name="Google Shape;580;p29"/>
            <p:cNvSpPr/>
            <p:nvPr/>
          </p:nvSpPr>
          <p:spPr>
            <a:xfrm>
              <a:off x="1068063" y="3914991"/>
              <a:ext cx="4338338" cy="4263950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1279865" y="4149181"/>
              <a:ext cx="3914745" cy="3795053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1550410" y="4414297"/>
              <a:ext cx="3373672" cy="3263769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858308" y="3710050"/>
              <a:ext cx="4757835" cy="4673616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1769730" y="4674663"/>
              <a:ext cx="2935045" cy="2737934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5" name="Google Shape;585;p29"/>
          <p:cNvSpPr/>
          <p:nvPr/>
        </p:nvSpPr>
        <p:spPr>
          <a:xfrm rot="3418309">
            <a:off x="7842680" y="4341188"/>
            <a:ext cx="483659" cy="505091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9"/>
          <p:cNvSpPr/>
          <p:nvPr/>
        </p:nvSpPr>
        <p:spPr>
          <a:xfrm>
            <a:off x="7850550" y="654390"/>
            <a:ext cx="704737" cy="754723"/>
          </a:xfrm>
          <a:custGeom>
            <a:avLst/>
            <a:gdLst/>
            <a:ahLst/>
            <a:cxnLst/>
            <a:rect l="l" t="t" r="r" b="b"/>
            <a:pathLst>
              <a:path w="14578" h="15612" extrusionOk="0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9"/>
          <p:cNvSpPr/>
          <p:nvPr/>
        </p:nvSpPr>
        <p:spPr>
          <a:xfrm rot="2854274">
            <a:off x="314958" y="3251129"/>
            <a:ext cx="327954" cy="342502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bg>
      <p:bgPr>
        <a:solidFill>
          <a:schemeClr val="dk2"/>
        </a:soli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30"/>
          <p:cNvGrpSpPr/>
          <p:nvPr/>
        </p:nvGrpSpPr>
        <p:grpSpPr>
          <a:xfrm rot="3561743">
            <a:off x="-1669458" y="509309"/>
            <a:ext cx="7253367" cy="7124975"/>
            <a:chOff x="858308" y="3710050"/>
            <a:chExt cx="4757835" cy="4673616"/>
          </a:xfrm>
        </p:grpSpPr>
        <p:sp>
          <p:nvSpPr>
            <p:cNvPr id="590" name="Google Shape;590;p30"/>
            <p:cNvSpPr/>
            <p:nvPr/>
          </p:nvSpPr>
          <p:spPr>
            <a:xfrm>
              <a:off x="1068063" y="3914991"/>
              <a:ext cx="4338338" cy="4263950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1279865" y="4149181"/>
              <a:ext cx="3914745" cy="3795053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1550410" y="4414297"/>
              <a:ext cx="3373672" cy="3263769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858308" y="3710050"/>
              <a:ext cx="4757835" cy="4673616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1769730" y="4674663"/>
              <a:ext cx="2935045" cy="2737934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30"/>
          <p:cNvSpPr/>
          <p:nvPr/>
        </p:nvSpPr>
        <p:spPr>
          <a:xfrm>
            <a:off x="3254113" y="4356000"/>
            <a:ext cx="413650" cy="432000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F2E9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0"/>
          <p:cNvSpPr/>
          <p:nvPr/>
        </p:nvSpPr>
        <p:spPr>
          <a:xfrm>
            <a:off x="311650" y="1685400"/>
            <a:ext cx="364450" cy="390300"/>
          </a:xfrm>
          <a:custGeom>
            <a:avLst/>
            <a:gdLst/>
            <a:ahLst/>
            <a:cxnLst/>
            <a:rect l="l" t="t" r="r" b="b"/>
            <a:pathLst>
              <a:path w="14578" h="15612" extrusionOk="0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F2E9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0"/>
          <p:cNvSpPr/>
          <p:nvPr/>
        </p:nvSpPr>
        <p:spPr>
          <a:xfrm rot="-4699719">
            <a:off x="7485480" y="578166"/>
            <a:ext cx="608316" cy="635302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F2E9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bg>
      <p:bgPr>
        <a:solidFill>
          <a:schemeClr val="accent1"/>
        </a:solidFill>
        <a:effectLst/>
      </p:bgPr>
    </p:bg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31"/>
          <p:cNvGrpSpPr/>
          <p:nvPr/>
        </p:nvGrpSpPr>
        <p:grpSpPr>
          <a:xfrm rot="3561743">
            <a:off x="1438942" y="536884"/>
            <a:ext cx="7253367" cy="7124975"/>
            <a:chOff x="858308" y="3710050"/>
            <a:chExt cx="4757835" cy="4673616"/>
          </a:xfrm>
        </p:grpSpPr>
        <p:sp>
          <p:nvSpPr>
            <p:cNvPr id="600" name="Google Shape;600;p31"/>
            <p:cNvSpPr/>
            <p:nvPr/>
          </p:nvSpPr>
          <p:spPr>
            <a:xfrm>
              <a:off x="1068063" y="3914991"/>
              <a:ext cx="4338338" cy="4263950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1279865" y="4149181"/>
              <a:ext cx="3914745" cy="3795053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1550410" y="4414297"/>
              <a:ext cx="3373672" cy="3263769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858308" y="3710050"/>
              <a:ext cx="4757835" cy="4673616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1769730" y="4674663"/>
              <a:ext cx="2935045" cy="2737934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" name="Google Shape;605;p31"/>
          <p:cNvSpPr/>
          <p:nvPr/>
        </p:nvSpPr>
        <p:spPr>
          <a:xfrm rot="1531397">
            <a:off x="1015819" y="3909993"/>
            <a:ext cx="726571" cy="832958"/>
          </a:xfrm>
          <a:custGeom>
            <a:avLst/>
            <a:gdLst/>
            <a:ahLst/>
            <a:cxnLst/>
            <a:rect l="l" t="t" r="r" b="b"/>
            <a:pathLst>
              <a:path w="16879" h="19349" extrusionOk="0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1"/>
          <p:cNvSpPr/>
          <p:nvPr/>
        </p:nvSpPr>
        <p:spPr>
          <a:xfrm>
            <a:off x="8428025" y="4356000"/>
            <a:ext cx="413650" cy="432000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1"/>
          <p:cNvSpPr/>
          <p:nvPr/>
        </p:nvSpPr>
        <p:spPr>
          <a:xfrm>
            <a:off x="6349025" y="1218400"/>
            <a:ext cx="513802" cy="550245"/>
          </a:xfrm>
          <a:custGeom>
            <a:avLst/>
            <a:gdLst/>
            <a:ahLst/>
            <a:cxnLst/>
            <a:rect l="l" t="t" r="r" b="b"/>
            <a:pathLst>
              <a:path w="14578" h="15612" extrusionOk="0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1_1_1">
    <p:bg>
      <p:bgPr>
        <a:solidFill>
          <a:schemeClr val="dk2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32"/>
          <p:cNvGrpSpPr/>
          <p:nvPr/>
        </p:nvGrpSpPr>
        <p:grpSpPr>
          <a:xfrm rot="3561743">
            <a:off x="-1564683" y="-576541"/>
            <a:ext cx="7253367" cy="7124975"/>
            <a:chOff x="858308" y="3710050"/>
            <a:chExt cx="4757835" cy="4673616"/>
          </a:xfrm>
        </p:grpSpPr>
        <p:sp>
          <p:nvSpPr>
            <p:cNvPr id="610" name="Google Shape;610;p32"/>
            <p:cNvSpPr/>
            <p:nvPr/>
          </p:nvSpPr>
          <p:spPr>
            <a:xfrm>
              <a:off x="1068063" y="3914991"/>
              <a:ext cx="4338338" cy="4263950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1279865" y="4149181"/>
              <a:ext cx="3914745" cy="3795053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1550410" y="4414297"/>
              <a:ext cx="3373672" cy="3263769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858308" y="3710050"/>
              <a:ext cx="4757835" cy="4673616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1769730" y="4674663"/>
              <a:ext cx="2935045" cy="2737934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32"/>
          <p:cNvSpPr/>
          <p:nvPr/>
        </p:nvSpPr>
        <p:spPr>
          <a:xfrm>
            <a:off x="7391400" y="4432700"/>
            <a:ext cx="413650" cy="432000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2"/>
          <p:cNvSpPr/>
          <p:nvPr/>
        </p:nvSpPr>
        <p:spPr>
          <a:xfrm>
            <a:off x="935050" y="3358250"/>
            <a:ext cx="595511" cy="637789"/>
          </a:xfrm>
          <a:custGeom>
            <a:avLst/>
            <a:gdLst/>
            <a:ahLst/>
            <a:cxnLst/>
            <a:rect l="l" t="t" r="r" b="b"/>
            <a:pathLst>
              <a:path w="14578" h="15612" extrusionOk="0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2"/>
          <p:cNvSpPr/>
          <p:nvPr/>
        </p:nvSpPr>
        <p:spPr>
          <a:xfrm rot="2854274">
            <a:off x="7175658" y="533254"/>
            <a:ext cx="327954" cy="342502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2E9C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enburg"/>
              <a:buChar char="●"/>
              <a:defRPr sz="180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○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■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●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○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■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●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○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■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2" r:id="rId4"/>
    <p:sldLayoutId id="2147483675" r:id="rId5"/>
    <p:sldLayoutId id="2147483676" r:id="rId6"/>
    <p:sldLayoutId id="2147483677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620" name="Google Shape;620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5"/>
          <p:cNvSpPr txBox="1">
            <a:spLocks noGrp="1"/>
          </p:cNvSpPr>
          <p:nvPr>
            <p:ph type="subTitle" idx="1"/>
          </p:nvPr>
        </p:nvSpPr>
        <p:spPr>
          <a:xfrm>
            <a:off x="601375" y="3093950"/>
            <a:ext cx="3088500" cy="7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Metis Deep Learning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Max Wood</a:t>
            </a:r>
            <a:endParaRPr dirty="0"/>
          </a:p>
        </p:txBody>
      </p:sp>
      <p:pic>
        <p:nvPicPr>
          <p:cNvPr id="627" name="Google Shape;627;p35"/>
          <p:cNvPicPr preferRelativeResize="0"/>
          <p:nvPr/>
        </p:nvPicPr>
        <p:blipFill rotWithShape="1">
          <a:blip r:embed="rId3">
            <a:alphaModFix/>
          </a:blip>
          <a:srcRect l="51848" t="1480" r="-378" b="-1480"/>
          <a:stretch/>
        </p:blipFill>
        <p:spPr>
          <a:xfrm>
            <a:off x="5447425" y="0"/>
            <a:ext cx="37434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35"/>
          <p:cNvSpPr/>
          <p:nvPr/>
        </p:nvSpPr>
        <p:spPr>
          <a:xfrm>
            <a:off x="5342625" y="-574575"/>
            <a:ext cx="5945100" cy="5916150"/>
          </a:xfrm>
          <a:custGeom>
            <a:avLst/>
            <a:gdLst/>
            <a:ahLst/>
            <a:cxnLst/>
            <a:rect l="l" t="t" r="r" b="b"/>
            <a:pathLst>
              <a:path w="237804" h="236646" extrusionOk="0">
                <a:moveTo>
                  <a:pt x="119119" y="0"/>
                </a:moveTo>
                <a:lnTo>
                  <a:pt x="119119" y="0"/>
                </a:lnTo>
                <a:cubicBezTo>
                  <a:pt x="118835" y="4"/>
                  <a:pt x="118552" y="8"/>
                  <a:pt x="118268" y="14"/>
                </a:cubicBezTo>
                <a:lnTo>
                  <a:pt x="118268" y="14"/>
                </a:lnTo>
                <a:lnTo>
                  <a:pt x="119119" y="0"/>
                </a:lnTo>
                <a:close/>
                <a:moveTo>
                  <a:pt x="119119" y="0"/>
                </a:moveTo>
                <a:lnTo>
                  <a:pt x="120887" y="67"/>
                </a:lnTo>
                <a:lnTo>
                  <a:pt x="123089" y="134"/>
                </a:lnTo>
                <a:cubicBezTo>
                  <a:pt x="123956" y="167"/>
                  <a:pt x="124957" y="167"/>
                  <a:pt x="126124" y="300"/>
                </a:cubicBezTo>
                <a:lnTo>
                  <a:pt x="129960" y="634"/>
                </a:lnTo>
                <a:lnTo>
                  <a:pt x="131028" y="701"/>
                </a:lnTo>
                <a:lnTo>
                  <a:pt x="132162" y="868"/>
                </a:lnTo>
                <a:lnTo>
                  <a:pt x="134563" y="1201"/>
                </a:lnTo>
                <a:cubicBezTo>
                  <a:pt x="135397" y="1301"/>
                  <a:pt x="136265" y="1401"/>
                  <a:pt x="137165" y="1568"/>
                </a:cubicBezTo>
                <a:lnTo>
                  <a:pt x="139901" y="2068"/>
                </a:lnTo>
                <a:cubicBezTo>
                  <a:pt x="140868" y="2269"/>
                  <a:pt x="141835" y="2435"/>
                  <a:pt x="142836" y="2635"/>
                </a:cubicBezTo>
                <a:lnTo>
                  <a:pt x="145938" y="3369"/>
                </a:lnTo>
                <a:cubicBezTo>
                  <a:pt x="150642" y="4503"/>
                  <a:pt x="155278" y="5938"/>
                  <a:pt x="159781" y="7672"/>
                </a:cubicBezTo>
                <a:cubicBezTo>
                  <a:pt x="165152" y="9741"/>
                  <a:pt x="170389" y="12176"/>
                  <a:pt x="175426" y="14978"/>
                </a:cubicBezTo>
                <a:lnTo>
                  <a:pt x="179496" y="17346"/>
                </a:lnTo>
                <a:cubicBezTo>
                  <a:pt x="180830" y="18180"/>
                  <a:pt x="182197" y="19114"/>
                  <a:pt x="183565" y="20015"/>
                </a:cubicBezTo>
                <a:cubicBezTo>
                  <a:pt x="184266" y="20448"/>
                  <a:pt x="184933" y="20949"/>
                  <a:pt x="185633" y="21416"/>
                </a:cubicBezTo>
                <a:lnTo>
                  <a:pt x="187668" y="22917"/>
                </a:lnTo>
                <a:cubicBezTo>
                  <a:pt x="189069" y="23884"/>
                  <a:pt x="190403" y="24985"/>
                  <a:pt x="191771" y="26086"/>
                </a:cubicBezTo>
                <a:cubicBezTo>
                  <a:pt x="203880" y="35859"/>
                  <a:pt x="213920" y="47968"/>
                  <a:pt x="221325" y="61644"/>
                </a:cubicBezTo>
                <a:cubicBezTo>
                  <a:pt x="225462" y="69417"/>
                  <a:pt x="228731" y="77622"/>
                  <a:pt x="231066" y="86129"/>
                </a:cubicBezTo>
                <a:cubicBezTo>
                  <a:pt x="231700" y="88297"/>
                  <a:pt x="232167" y="90565"/>
                  <a:pt x="232667" y="92833"/>
                </a:cubicBezTo>
                <a:cubicBezTo>
                  <a:pt x="232967" y="93934"/>
                  <a:pt x="233134" y="95102"/>
                  <a:pt x="233334" y="96236"/>
                </a:cubicBezTo>
                <a:cubicBezTo>
                  <a:pt x="233534" y="97403"/>
                  <a:pt x="233734" y="98571"/>
                  <a:pt x="233934" y="99705"/>
                </a:cubicBezTo>
                <a:cubicBezTo>
                  <a:pt x="234101" y="100872"/>
                  <a:pt x="234201" y="102073"/>
                  <a:pt x="234335" y="103241"/>
                </a:cubicBezTo>
                <a:cubicBezTo>
                  <a:pt x="234468" y="104408"/>
                  <a:pt x="234635" y="105609"/>
                  <a:pt x="234702" y="106777"/>
                </a:cubicBezTo>
                <a:cubicBezTo>
                  <a:pt x="234768" y="107978"/>
                  <a:pt x="234868" y="109178"/>
                  <a:pt x="234969" y="110379"/>
                </a:cubicBezTo>
                <a:lnTo>
                  <a:pt x="235002" y="111280"/>
                </a:lnTo>
                <a:cubicBezTo>
                  <a:pt x="235002" y="111580"/>
                  <a:pt x="235002" y="111880"/>
                  <a:pt x="235035" y="112181"/>
                </a:cubicBezTo>
                <a:lnTo>
                  <a:pt x="235069" y="114015"/>
                </a:lnTo>
                <a:cubicBezTo>
                  <a:pt x="235102" y="115216"/>
                  <a:pt x="235135" y="116417"/>
                  <a:pt x="235135" y="117651"/>
                </a:cubicBezTo>
                <a:cubicBezTo>
                  <a:pt x="235135" y="118885"/>
                  <a:pt x="235102" y="120086"/>
                  <a:pt x="235069" y="121320"/>
                </a:cubicBezTo>
                <a:cubicBezTo>
                  <a:pt x="235002" y="122555"/>
                  <a:pt x="234969" y="123789"/>
                  <a:pt x="234835" y="125023"/>
                </a:cubicBezTo>
                <a:lnTo>
                  <a:pt x="234702" y="126891"/>
                </a:lnTo>
                <a:cubicBezTo>
                  <a:pt x="234668" y="127491"/>
                  <a:pt x="234602" y="128125"/>
                  <a:pt x="234535" y="128726"/>
                </a:cubicBezTo>
                <a:cubicBezTo>
                  <a:pt x="234035" y="133763"/>
                  <a:pt x="233201" y="138766"/>
                  <a:pt x="232033" y="143670"/>
                </a:cubicBezTo>
                <a:cubicBezTo>
                  <a:pt x="229598" y="153877"/>
                  <a:pt x="225795" y="163684"/>
                  <a:pt x="220725" y="172891"/>
                </a:cubicBezTo>
                <a:cubicBezTo>
                  <a:pt x="215455" y="182464"/>
                  <a:pt x="208850" y="191237"/>
                  <a:pt x="201111" y="198943"/>
                </a:cubicBezTo>
                <a:cubicBezTo>
                  <a:pt x="188969" y="211085"/>
                  <a:pt x="174292" y="220358"/>
                  <a:pt x="158147" y="226129"/>
                </a:cubicBezTo>
                <a:cubicBezTo>
                  <a:pt x="152697" y="228078"/>
                  <a:pt x="147083" y="229601"/>
                  <a:pt x="141403" y="230732"/>
                </a:cubicBezTo>
                <a:lnTo>
                  <a:pt x="141368" y="230732"/>
                </a:lnTo>
                <a:lnTo>
                  <a:pt x="141202" y="230765"/>
                </a:lnTo>
                <a:cubicBezTo>
                  <a:pt x="134041" y="232141"/>
                  <a:pt x="126763" y="232843"/>
                  <a:pt x="119477" y="232843"/>
                </a:cubicBezTo>
                <a:cubicBezTo>
                  <a:pt x="118991" y="232843"/>
                  <a:pt x="118505" y="232840"/>
                  <a:pt x="118018" y="232834"/>
                </a:cubicBezTo>
                <a:cubicBezTo>
                  <a:pt x="68049" y="232233"/>
                  <a:pt x="24051" y="199710"/>
                  <a:pt x="8807" y="152142"/>
                </a:cubicBezTo>
                <a:cubicBezTo>
                  <a:pt x="6339" y="144304"/>
                  <a:pt x="4671" y="136231"/>
                  <a:pt x="3903" y="128059"/>
                </a:cubicBezTo>
                <a:cubicBezTo>
                  <a:pt x="3136" y="119886"/>
                  <a:pt x="3236" y="111647"/>
                  <a:pt x="4137" y="103474"/>
                </a:cubicBezTo>
                <a:cubicBezTo>
                  <a:pt x="6038" y="87163"/>
                  <a:pt x="11342" y="71418"/>
                  <a:pt x="19715" y="57308"/>
                </a:cubicBezTo>
                <a:cubicBezTo>
                  <a:pt x="40484" y="22460"/>
                  <a:pt x="77767" y="803"/>
                  <a:pt x="118268" y="14"/>
                </a:cubicBezTo>
                <a:lnTo>
                  <a:pt x="118268" y="14"/>
                </a:lnTo>
                <a:lnTo>
                  <a:pt x="117018" y="34"/>
                </a:lnTo>
                <a:lnTo>
                  <a:pt x="114416" y="67"/>
                </a:lnTo>
                <a:cubicBezTo>
                  <a:pt x="113882" y="67"/>
                  <a:pt x="113348" y="67"/>
                  <a:pt x="112748" y="134"/>
                </a:cubicBezTo>
                <a:lnTo>
                  <a:pt x="110847" y="234"/>
                </a:lnTo>
                <a:cubicBezTo>
                  <a:pt x="103108" y="667"/>
                  <a:pt x="95469" y="1902"/>
                  <a:pt x="87997" y="3903"/>
                </a:cubicBezTo>
                <a:lnTo>
                  <a:pt x="84328" y="4904"/>
                </a:lnTo>
                <a:cubicBezTo>
                  <a:pt x="83060" y="5304"/>
                  <a:pt x="81826" y="5738"/>
                  <a:pt x="80492" y="6171"/>
                </a:cubicBezTo>
                <a:lnTo>
                  <a:pt x="78523" y="6838"/>
                </a:lnTo>
                <a:lnTo>
                  <a:pt x="76555" y="7572"/>
                </a:lnTo>
                <a:lnTo>
                  <a:pt x="74521" y="8373"/>
                </a:lnTo>
                <a:cubicBezTo>
                  <a:pt x="73853" y="8640"/>
                  <a:pt x="73153" y="8873"/>
                  <a:pt x="72486" y="9207"/>
                </a:cubicBezTo>
                <a:lnTo>
                  <a:pt x="68316" y="11041"/>
                </a:lnTo>
                <a:cubicBezTo>
                  <a:pt x="66915" y="11709"/>
                  <a:pt x="65514" y="12442"/>
                  <a:pt x="64080" y="13143"/>
                </a:cubicBezTo>
                <a:lnTo>
                  <a:pt x="63012" y="13677"/>
                </a:lnTo>
                <a:cubicBezTo>
                  <a:pt x="62645" y="13877"/>
                  <a:pt x="62279" y="14077"/>
                  <a:pt x="61945" y="14277"/>
                </a:cubicBezTo>
                <a:lnTo>
                  <a:pt x="59777" y="15478"/>
                </a:lnTo>
                <a:cubicBezTo>
                  <a:pt x="59076" y="15912"/>
                  <a:pt x="58342" y="16279"/>
                  <a:pt x="57609" y="16746"/>
                </a:cubicBezTo>
                <a:lnTo>
                  <a:pt x="55474" y="18080"/>
                </a:lnTo>
                <a:cubicBezTo>
                  <a:pt x="35193" y="30889"/>
                  <a:pt x="19281" y="49569"/>
                  <a:pt x="9808" y="71585"/>
                </a:cubicBezTo>
                <a:cubicBezTo>
                  <a:pt x="6272" y="79991"/>
                  <a:pt x="3670" y="88797"/>
                  <a:pt x="2102" y="97804"/>
                </a:cubicBezTo>
                <a:cubicBezTo>
                  <a:pt x="468" y="107210"/>
                  <a:pt x="1" y="116784"/>
                  <a:pt x="668" y="126291"/>
                </a:cubicBezTo>
                <a:cubicBezTo>
                  <a:pt x="768" y="127491"/>
                  <a:pt x="835" y="128726"/>
                  <a:pt x="968" y="129927"/>
                </a:cubicBezTo>
                <a:cubicBezTo>
                  <a:pt x="1068" y="131161"/>
                  <a:pt x="1235" y="132362"/>
                  <a:pt x="1402" y="133562"/>
                </a:cubicBezTo>
                <a:lnTo>
                  <a:pt x="1635" y="135397"/>
                </a:lnTo>
                <a:lnTo>
                  <a:pt x="1935" y="137198"/>
                </a:lnTo>
                <a:cubicBezTo>
                  <a:pt x="2136" y="138433"/>
                  <a:pt x="2336" y="139634"/>
                  <a:pt x="2569" y="140834"/>
                </a:cubicBezTo>
                <a:cubicBezTo>
                  <a:pt x="2769" y="142069"/>
                  <a:pt x="3103" y="143269"/>
                  <a:pt x="3336" y="144470"/>
                </a:cubicBezTo>
                <a:lnTo>
                  <a:pt x="3770" y="146272"/>
                </a:lnTo>
                <a:cubicBezTo>
                  <a:pt x="3837" y="146572"/>
                  <a:pt x="3903" y="146872"/>
                  <a:pt x="3970" y="147172"/>
                </a:cubicBezTo>
                <a:lnTo>
                  <a:pt x="4237" y="148073"/>
                </a:lnTo>
                <a:cubicBezTo>
                  <a:pt x="4904" y="150475"/>
                  <a:pt x="5505" y="152876"/>
                  <a:pt x="6372" y="155211"/>
                </a:cubicBezTo>
                <a:cubicBezTo>
                  <a:pt x="6772" y="156412"/>
                  <a:pt x="7139" y="157613"/>
                  <a:pt x="7573" y="158781"/>
                </a:cubicBezTo>
                <a:lnTo>
                  <a:pt x="8940" y="162250"/>
                </a:lnTo>
                <a:cubicBezTo>
                  <a:pt x="9174" y="162850"/>
                  <a:pt x="9341" y="163451"/>
                  <a:pt x="9608" y="164018"/>
                </a:cubicBezTo>
                <a:lnTo>
                  <a:pt x="10375" y="165719"/>
                </a:lnTo>
                <a:cubicBezTo>
                  <a:pt x="10909" y="166886"/>
                  <a:pt x="11409" y="168020"/>
                  <a:pt x="11943" y="169155"/>
                </a:cubicBezTo>
                <a:cubicBezTo>
                  <a:pt x="12476" y="170289"/>
                  <a:pt x="13077" y="171423"/>
                  <a:pt x="13644" y="172524"/>
                </a:cubicBezTo>
                <a:cubicBezTo>
                  <a:pt x="13944" y="173091"/>
                  <a:pt x="14211" y="173658"/>
                  <a:pt x="14511" y="174192"/>
                </a:cubicBezTo>
                <a:lnTo>
                  <a:pt x="15445" y="175859"/>
                </a:lnTo>
                <a:cubicBezTo>
                  <a:pt x="16079" y="176927"/>
                  <a:pt x="16713" y="178028"/>
                  <a:pt x="17313" y="179128"/>
                </a:cubicBezTo>
                <a:lnTo>
                  <a:pt x="19348" y="182331"/>
                </a:lnTo>
                <a:lnTo>
                  <a:pt x="20382" y="183999"/>
                </a:lnTo>
                <a:lnTo>
                  <a:pt x="21483" y="185533"/>
                </a:lnTo>
                <a:lnTo>
                  <a:pt x="23651" y="188635"/>
                </a:lnTo>
                <a:lnTo>
                  <a:pt x="25986" y="191637"/>
                </a:lnTo>
                <a:lnTo>
                  <a:pt x="27187" y="193138"/>
                </a:lnTo>
                <a:lnTo>
                  <a:pt x="28421" y="194606"/>
                </a:lnTo>
                <a:lnTo>
                  <a:pt x="30923" y="197475"/>
                </a:lnTo>
                <a:lnTo>
                  <a:pt x="33525" y="200244"/>
                </a:lnTo>
                <a:lnTo>
                  <a:pt x="34826" y="201645"/>
                </a:lnTo>
                <a:lnTo>
                  <a:pt x="36193" y="202945"/>
                </a:lnTo>
                <a:lnTo>
                  <a:pt x="38962" y="205581"/>
                </a:lnTo>
                <a:cubicBezTo>
                  <a:pt x="54006" y="219291"/>
                  <a:pt x="72519" y="229098"/>
                  <a:pt x="91900" y="233534"/>
                </a:cubicBezTo>
                <a:cubicBezTo>
                  <a:pt x="99972" y="235402"/>
                  <a:pt x="108211" y="236436"/>
                  <a:pt x="116484" y="236603"/>
                </a:cubicBezTo>
                <a:cubicBezTo>
                  <a:pt x="117519" y="236631"/>
                  <a:pt x="118554" y="236645"/>
                  <a:pt x="119588" y="236645"/>
                </a:cubicBezTo>
                <a:cubicBezTo>
                  <a:pt x="127032" y="236645"/>
                  <a:pt x="134461" y="235916"/>
                  <a:pt x="141764" y="234501"/>
                </a:cubicBezTo>
                <a:lnTo>
                  <a:pt x="141769" y="234501"/>
                </a:lnTo>
                <a:lnTo>
                  <a:pt x="141935" y="234468"/>
                </a:lnTo>
                <a:cubicBezTo>
                  <a:pt x="194173" y="224227"/>
                  <a:pt x="233234" y="180463"/>
                  <a:pt x="237404" y="127391"/>
                </a:cubicBezTo>
                <a:cubicBezTo>
                  <a:pt x="237504" y="126157"/>
                  <a:pt x="237570" y="124923"/>
                  <a:pt x="237637" y="123722"/>
                </a:cubicBezTo>
                <a:cubicBezTo>
                  <a:pt x="237704" y="122488"/>
                  <a:pt x="237737" y="121287"/>
                  <a:pt x="237771" y="120053"/>
                </a:cubicBezTo>
                <a:cubicBezTo>
                  <a:pt x="237804" y="117618"/>
                  <a:pt x="237704" y="115183"/>
                  <a:pt x="237637" y="112781"/>
                </a:cubicBezTo>
                <a:cubicBezTo>
                  <a:pt x="237604" y="112181"/>
                  <a:pt x="237637" y="111580"/>
                  <a:pt x="237570" y="110980"/>
                </a:cubicBezTo>
                <a:cubicBezTo>
                  <a:pt x="237504" y="110379"/>
                  <a:pt x="237470" y="109779"/>
                  <a:pt x="237404" y="109178"/>
                </a:cubicBezTo>
                <a:cubicBezTo>
                  <a:pt x="237304" y="107978"/>
                  <a:pt x="237237" y="106777"/>
                  <a:pt x="237137" y="105609"/>
                </a:cubicBezTo>
                <a:cubicBezTo>
                  <a:pt x="237003" y="104408"/>
                  <a:pt x="236837" y="103241"/>
                  <a:pt x="236670" y="102040"/>
                </a:cubicBezTo>
                <a:cubicBezTo>
                  <a:pt x="236603" y="101473"/>
                  <a:pt x="236503" y="100872"/>
                  <a:pt x="236436" y="100305"/>
                </a:cubicBezTo>
                <a:lnTo>
                  <a:pt x="236336" y="99405"/>
                </a:lnTo>
                <a:lnTo>
                  <a:pt x="236169" y="98537"/>
                </a:lnTo>
                <a:cubicBezTo>
                  <a:pt x="234635" y="89464"/>
                  <a:pt x="232066" y="80558"/>
                  <a:pt x="228497" y="72085"/>
                </a:cubicBezTo>
                <a:lnTo>
                  <a:pt x="228197" y="71285"/>
                </a:lnTo>
                <a:lnTo>
                  <a:pt x="227830" y="70551"/>
                </a:lnTo>
                <a:cubicBezTo>
                  <a:pt x="227597" y="70017"/>
                  <a:pt x="227363" y="69517"/>
                  <a:pt x="227130" y="69016"/>
                </a:cubicBezTo>
                <a:lnTo>
                  <a:pt x="225729" y="65981"/>
                </a:lnTo>
                <a:lnTo>
                  <a:pt x="224194" y="63079"/>
                </a:lnTo>
                <a:cubicBezTo>
                  <a:pt x="223694" y="62111"/>
                  <a:pt x="223227" y="61111"/>
                  <a:pt x="222660" y="60177"/>
                </a:cubicBezTo>
                <a:lnTo>
                  <a:pt x="221025" y="57408"/>
                </a:lnTo>
                <a:lnTo>
                  <a:pt x="220225" y="56007"/>
                </a:lnTo>
                <a:lnTo>
                  <a:pt x="219324" y="54673"/>
                </a:lnTo>
                <a:lnTo>
                  <a:pt x="217623" y="52004"/>
                </a:lnTo>
                <a:lnTo>
                  <a:pt x="217189" y="51337"/>
                </a:lnTo>
                <a:lnTo>
                  <a:pt x="216722" y="50703"/>
                </a:lnTo>
                <a:lnTo>
                  <a:pt x="215822" y="49436"/>
                </a:lnTo>
                <a:cubicBezTo>
                  <a:pt x="206915" y="36960"/>
                  <a:pt x="195674" y="26352"/>
                  <a:pt x="182731" y="18147"/>
                </a:cubicBezTo>
                <a:lnTo>
                  <a:pt x="180563" y="16779"/>
                </a:lnTo>
                <a:cubicBezTo>
                  <a:pt x="179862" y="16345"/>
                  <a:pt x="179095" y="15945"/>
                  <a:pt x="178395" y="15545"/>
                </a:cubicBezTo>
                <a:lnTo>
                  <a:pt x="176260" y="14310"/>
                </a:lnTo>
                <a:cubicBezTo>
                  <a:pt x="175893" y="14110"/>
                  <a:pt x="175526" y="13910"/>
                  <a:pt x="175192" y="13710"/>
                </a:cubicBezTo>
                <a:lnTo>
                  <a:pt x="174092" y="13176"/>
                </a:lnTo>
                <a:cubicBezTo>
                  <a:pt x="172657" y="12476"/>
                  <a:pt x="171256" y="11742"/>
                  <a:pt x="169855" y="11075"/>
                </a:cubicBezTo>
                <a:lnTo>
                  <a:pt x="165686" y="9207"/>
                </a:lnTo>
                <a:cubicBezTo>
                  <a:pt x="165019" y="8907"/>
                  <a:pt x="164318" y="8640"/>
                  <a:pt x="163651" y="8373"/>
                </a:cubicBezTo>
                <a:lnTo>
                  <a:pt x="161616" y="7606"/>
                </a:lnTo>
                <a:lnTo>
                  <a:pt x="159648" y="6838"/>
                </a:lnTo>
                <a:lnTo>
                  <a:pt x="157680" y="6205"/>
                </a:lnTo>
                <a:cubicBezTo>
                  <a:pt x="156379" y="5771"/>
                  <a:pt x="155111" y="5337"/>
                  <a:pt x="153844" y="4937"/>
                </a:cubicBezTo>
                <a:lnTo>
                  <a:pt x="150175" y="3936"/>
                </a:lnTo>
                <a:cubicBezTo>
                  <a:pt x="142703" y="1902"/>
                  <a:pt x="135064" y="667"/>
                  <a:pt x="127358" y="234"/>
                </a:cubicBezTo>
                <a:lnTo>
                  <a:pt x="125457" y="134"/>
                </a:lnTo>
                <a:cubicBezTo>
                  <a:pt x="124890" y="67"/>
                  <a:pt x="124323" y="100"/>
                  <a:pt x="123789" y="67"/>
                </a:cubicBezTo>
                <a:lnTo>
                  <a:pt x="121221" y="34"/>
                </a:lnTo>
                <a:lnTo>
                  <a:pt x="119119" y="0"/>
                </a:lnTo>
                <a:close/>
              </a:path>
            </a:pathLst>
          </a:custGeom>
          <a:solidFill>
            <a:srgbClr val="C433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5"/>
          <p:cNvSpPr/>
          <p:nvPr/>
        </p:nvSpPr>
        <p:spPr>
          <a:xfrm>
            <a:off x="5508325" y="-1013225"/>
            <a:ext cx="5945100" cy="5916150"/>
          </a:xfrm>
          <a:custGeom>
            <a:avLst/>
            <a:gdLst/>
            <a:ahLst/>
            <a:cxnLst/>
            <a:rect l="l" t="t" r="r" b="b"/>
            <a:pathLst>
              <a:path w="237804" h="236646" extrusionOk="0">
                <a:moveTo>
                  <a:pt x="119119" y="0"/>
                </a:moveTo>
                <a:lnTo>
                  <a:pt x="119119" y="0"/>
                </a:lnTo>
                <a:cubicBezTo>
                  <a:pt x="118835" y="4"/>
                  <a:pt x="118552" y="8"/>
                  <a:pt x="118268" y="14"/>
                </a:cubicBezTo>
                <a:lnTo>
                  <a:pt x="118268" y="14"/>
                </a:lnTo>
                <a:lnTo>
                  <a:pt x="119119" y="0"/>
                </a:lnTo>
                <a:close/>
                <a:moveTo>
                  <a:pt x="119119" y="0"/>
                </a:moveTo>
                <a:lnTo>
                  <a:pt x="120887" y="67"/>
                </a:lnTo>
                <a:lnTo>
                  <a:pt x="123089" y="134"/>
                </a:lnTo>
                <a:cubicBezTo>
                  <a:pt x="123956" y="167"/>
                  <a:pt x="124957" y="167"/>
                  <a:pt x="126124" y="300"/>
                </a:cubicBezTo>
                <a:lnTo>
                  <a:pt x="129960" y="634"/>
                </a:lnTo>
                <a:lnTo>
                  <a:pt x="131028" y="701"/>
                </a:lnTo>
                <a:lnTo>
                  <a:pt x="132162" y="868"/>
                </a:lnTo>
                <a:lnTo>
                  <a:pt x="134563" y="1201"/>
                </a:lnTo>
                <a:cubicBezTo>
                  <a:pt x="135397" y="1301"/>
                  <a:pt x="136265" y="1401"/>
                  <a:pt x="137165" y="1568"/>
                </a:cubicBezTo>
                <a:lnTo>
                  <a:pt x="139901" y="2068"/>
                </a:lnTo>
                <a:cubicBezTo>
                  <a:pt x="140868" y="2269"/>
                  <a:pt x="141835" y="2435"/>
                  <a:pt x="142836" y="2635"/>
                </a:cubicBezTo>
                <a:lnTo>
                  <a:pt x="145938" y="3369"/>
                </a:lnTo>
                <a:cubicBezTo>
                  <a:pt x="150642" y="4503"/>
                  <a:pt x="155278" y="5938"/>
                  <a:pt x="159781" y="7672"/>
                </a:cubicBezTo>
                <a:cubicBezTo>
                  <a:pt x="165152" y="9741"/>
                  <a:pt x="170389" y="12176"/>
                  <a:pt x="175426" y="14978"/>
                </a:cubicBezTo>
                <a:lnTo>
                  <a:pt x="179496" y="17346"/>
                </a:lnTo>
                <a:cubicBezTo>
                  <a:pt x="180830" y="18180"/>
                  <a:pt x="182197" y="19114"/>
                  <a:pt x="183565" y="20015"/>
                </a:cubicBezTo>
                <a:cubicBezTo>
                  <a:pt x="184266" y="20448"/>
                  <a:pt x="184933" y="20949"/>
                  <a:pt x="185633" y="21416"/>
                </a:cubicBezTo>
                <a:lnTo>
                  <a:pt x="187668" y="22917"/>
                </a:lnTo>
                <a:cubicBezTo>
                  <a:pt x="189069" y="23884"/>
                  <a:pt x="190403" y="24985"/>
                  <a:pt x="191771" y="26086"/>
                </a:cubicBezTo>
                <a:cubicBezTo>
                  <a:pt x="203880" y="35859"/>
                  <a:pt x="213920" y="47968"/>
                  <a:pt x="221325" y="61644"/>
                </a:cubicBezTo>
                <a:cubicBezTo>
                  <a:pt x="225462" y="69417"/>
                  <a:pt x="228731" y="77622"/>
                  <a:pt x="231066" y="86129"/>
                </a:cubicBezTo>
                <a:cubicBezTo>
                  <a:pt x="231700" y="88297"/>
                  <a:pt x="232167" y="90565"/>
                  <a:pt x="232667" y="92833"/>
                </a:cubicBezTo>
                <a:cubicBezTo>
                  <a:pt x="232967" y="93934"/>
                  <a:pt x="233134" y="95102"/>
                  <a:pt x="233334" y="96236"/>
                </a:cubicBezTo>
                <a:cubicBezTo>
                  <a:pt x="233534" y="97403"/>
                  <a:pt x="233734" y="98571"/>
                  <a:pt x="233934" y="99705"/>
                </a:cubicBezTo>
                <a:cubicBezTo>
                  <a:pt x="234101" y="100872"/>
                  <a:pt x="234201" y="102073"/>
                  <a:pt x="234335" y="103241"/>
                </a:cubicBezTo>
                <a:cubicBezTo>
                  <a:pt x="234468" y="104408"/>
                  <a:pt x="234635" y="105609"/>
                  <a:pt x="234702" y="106777"/>
                </a:cubicBezTo>
                <a:cubicBezTo>
                  <a:pt x="234768" y="107978"/>
                  <a:pt x="234868" y="109178"/>
                  <a:pt x="234969" y="110379"/>
                </a:cubicBezTo>
                <a:lnTo>
                  <a:pt x="235002" y="111280"/>
                </a:lnTo>
                <a:cubicBezTo>
                  <a:pt x="235002" y="111580"/>
                  <a:pt x="235002" y="111880"/>
                  <a:pt x="235035" y="112181"/>
                </a:cubicBezTo>
                <a:lnTo>
                  <a:pt x="235069" y="114015"/>
                </a:lnTo>
                <a:cubicBezTo>
                  <a:pt x="235102" y="115216"/>
                  <a:pt x="235135" y="116417"/>
                  <a:pt x="235135" y="117651"/>
                </a:cubicBezTo>
                <a:cubicBezTo>
                  <a:pt x="235135" y="118885"/>
                  <a:pt x="235102" y="120086"/>
                  <a:pt x="235069" y="121320"/>
                </a:cubicBezTo>
                <a:cubicBezTo>
                  <a:pt x="235002" y="122555"/>
                  <a:pt x="234969" y="123789"/>
                  <a:pt x="234835" y="125023"/>
                </a:cubicBezTo>
                <a:lnTo>
                  <a:pt x="234702" y="126891"/>
                </a:lnTo>
                <a:cubicBezTo>
                  <a:pt x="234668" y="127491"/>
                  <a:pt x="234602" y="128125"/>
                  <a:pt x="234535" y="128726"/>
                </a:cubicBezTo>
                <a:cubicBezTo>
                  <a:pt x="234035" y="133763"/>
                  <a:pt x="233201" y="138766"/>
                  <a:pt x="232033" y="143670"/>
                </a:cubicBezTo>
                <a:cubicBezTo>
                  <a:pt x="229598" y="153877"/>
                  <a:pt x="225795" y="163684"/>
                  <a:pt x="220725" y="172891"/>
                </a:cubicBezTo>
                <a:cubicBezTo>
                  <a:pt x="215455" y="182464"/>
                  <a:pt x="208850" y="191237"/>
                  <a:pt x="201111" y="198943"/>
                </a:cubicBezTo>
                <a:cubicBezTo>
                  <a:pt x="188969" y="211085"/>
                  <a:pt x="174292" y="220358"/>
                  <a:pt x="158147" y="226129"/>
                </a:cubicBezTo>
                <a:cubicBezTo>
                  <a:pt x="152697" y="228078"/>
                  <a:pt x="147083" y="229601"/>
                  <a:pt x="141403" y="230732"/>
                </a:cubicBezTo>
                <a:lnTo>
                  <a:pt x="141368" y="230732"/>
                </a:lnTo>
                <a:lnTo>
                  <a:pt x="141202" y="230765"/>
                </a:lnTo>
                <a:cubicBezTo>
                  <a:pt x="134041" y="232141"/>
                  <a:pt x="126763" y="232843"/>
                  <a:pt x="119477" y="232843"/>
                </a:cubicBezTo>
                <a:cubicBezTo>
                  <a:pt x="118991" y="232843"/>
                  <a:pt x="118505" y="232840"/>
                  <a:pt x="118018" y="232834"/>
                </a:cubicBezTo>
                <a:cubicBezTo>
                  <a:pt x="68049" y="232233"/>
                  <a:pt x="24051" y="199710"/>
                  <a:pt x="8807" y="152142"/>
                </a:cubicBezTo>
                <a:cubicBezTo>
                  <a:pt x="6339" y="144304"/>
                  <a:pt x="4671" y="136231"/>
                  <a:pt x="3903" y="128059"/>
                </a:cubicBezTo>
                <a:cubicBezTo>
                  <a:pt x="3136" y="119886"/>
                  <a:pt x="3236" y="111647"/>
                  <a:pt x="4137" y="103474"/>
                </a:cubicBezTo>
                <a:cubicBezTo>
                  <a:pt x="6038" y="87163"/>
                  <a:pt x="11342" y="71418"/>
                  <a:pt x="19715" y="57308"/>
                </a:cubicBezTo>
                <a:cubicBezTo>
                  <a:pt x="40484" y="22460"/>
                  <a:pt x="77767" y="803"/>
                  <a:pt x="118268" y="14"/>
                </a:cubicBezTo>
                <a:lnTo>
                  <a:pt x="118268" y="14"/>
                </a:lnTo>
                <a:lnTo>
                  <a:pt x="117018" y="34"/>
                </a:lnTo>
                <a:lnTo>
                  <a:pt x="114416" y="67"/>
                </a:lnTo>
                <a:cubicBezTo>
                  <a:pt x="113882" y="67"/>
                  <a:pt x="113348" y="67"/>
                  <a:pt x="112748" y="134"/>
                </a:cubicBezTo>
                <a:lnTo>
                  <a:pt x="110847" y="234"/>
                </a:lnTo>
                <a:cubicBezTo>
                  <a:pt x="103108" y="667"/>
                  <a:pt x="95469" y="1902"/>
                  <a:pt x="87997" y="3903"/>
                </a:cubicBezTo>
                <a:lnTo>
                  <a:pt x="84328" y="4904"/>
                </a:lnTo>
                <a:cubicBezTo>
                  <a:pt x="83060" y="5304"/>
                  <a:pt x="81826" y="5738"/>
                  <a:pt x="80492" y="6171"/>
                </a:cubicBezTo>
                <a:lnTo>
                  <a:pt x="78523" y="6838"/>
                </a:lnTo>
                <a:lnTo>
                  <a:pt x="76555" y="7572"/>
                </a:lnTo>
                <a:lnTo>
                  <a:pt x="74521" y="8373"/>
                </a:lnTo>
                <a:cubicBezTo>
                  <a:pt x="73853" y="8640"/>
                  <a:pt x="73153" y="8873"/>
                  <a:pt x="72486" y="9207"/>
                </a:cubicBezTo>
                <a:lnTo>
                  <a:pt x="68316" y="11041"/>
                </a:lnTo>
                <a:cubicBezTo>
                  <a:pt x="66915" y="11709"/>
                  <a:pt x="65514" y="12442"/>
                  <a:pt x="64080" y="13143"/>
                </a:cubicBezTo>
                <a:lnTo>
                  <a:pt x="63012" y="13677"/>
                </a:lnTo>
                <a:cubicBezTo>
                  <a:pt x="62645" y="13877"/>
                  <a:pt x="62279" y="14077"/>
                  <a:pt x="61945" y="14277"/>
                </a:cubicBezTo>
                <a:lnTo>
                  <a:pt x="59777" y="15478"/>
                </a:lnTo>
                <a:cubicBezTo>
                  <a:pt x="59076" y="15912"/>
                  <a:pt x="58342" y="16279"/>
                  <a:pt x="57609" y="16746"/>
                </a:cubicBezTo>
                <a:lnTo>
                  <a:pt x="55474" y="18080"/>
                </a:lnTo>
                <a:cubicBezTo>
                  <a:pt x="35193" y="30889"/>
                  <a:pt x="19281" y="49569"/>
                  <a:pt x="9808" y="71585"/>
                </a:cubicBezTo>
                <a:cubicBezTo>
                  <a:pt x="6272" y="79991"/>
                  <a:pt x="3670" y="88797"/>
                  <a:pt x="2102" y="97804"/>
                </a:cubicBezTo>
                <a:cubicBezTo>
                  <a:pt x="468" y="107210"/>
                  <a:pt x="1" y="116784"/>
                  <a:pt x="668" y="126291"/>
                </a:cubicBezTo>
                <a:cubicBezTo>
                  <a:pt x="768" y="127491"/>
                  <a:pt x="835" y="128726"/>
                  <a:pt x="968" y="129927"/>
                </a:cubicBezTo>
                <a:cubicBezTo>
                  <a:pt x="1068" y="131161"/>
                  <a:pt x="1235" y="132362"/>
                  <a:pt x="1402" y="133562"/>
                </a:cubicBezTo>
                <a:lnTo>
                  <a:pt x="1635" y="135397"/>
                </a:lnTo>
                <a:lnTo>
                  <a:pt x="1935" y="137198"/>
                </a:lnTo>
                <a:cubicBezTo>
                  <a:pt x="2136" y="138433"/>
                  <a:pt x="2336" y="139634"/>
                  <a:pt x="2569" y="140834"/>
                </a:cubicBezTo>
                <a:cubicBezTo>
                  <a:pt x="2769" y="142069"/>
                  <a:pt x="3103" y="143269"/>
                  <a:pt x="3336" y="144470"/>
                </a:cubicBezTo>
                <a:lnTo>
                  <a:pt x="3770" y="146272"/>
                </a:lnTo>
                <a:cubicBezTo>
                  <a:pt x="3837" y="146572"/>
                  <a:pt x="3903" y="146872"/>
                  <a:pt x="3970" y="147172"/>
                </a:cubicBezTo>
                <a:lnTo>
                  <a:pt x="4237" y="148073"/>
                </a:lnTo>
                <a:cubicBezTo>
                  <a:pt x="4904" y="150475"/>
                  <a:pt x="5505" y="152876"/>
                  <a:pt x="6372" y="155211"/>
                </a:cubicBezTo>
                <a:cubicBezTo>
                  <a:pt x="6772" y="156412"/>
                  <a:pt x="7139" y="157613"/>
                  <a:pt x="7573" y="158781"/>
                </a:cubicBezTo>
                <a:lnTo>
                  <a:pt x="8940" y="162250"/>
                </a:lnTo>
                <a:cubicBezTo>
                  <a:pt x="9174" y="162850"/>
                  <a:pt x="9341" y="163451"/>
                  <a:pt x="9608" y="164018"/>
                </a:cubicBezTo>
                <a:lnTo>
                  <a:pt x="10375" y="165719"/>
                </a:lnTo>
                <a:cubicBezTo>
                  <a:pt x="10909" y="166886"/>
                  <a:pt x="11409" y="168020"/>
                  <a:pt x="11943" y="169155"/>
                </a:cubicBezTo>
                <a:cubicBezTo>
                  <a:pt x="12476" y="170289"/>
                  <a:pt x="13077" y="171423"/>
                  <a:pt x="13644" y="172524"/>
                </a:cubicBezTo>
                <a:cubicBezTo>
                  <a:pt x="13944" y="173091"/>
                  <a:pt x="14211" y="173658"/>
                  <a:pt x="14511" y="174192"/>
                </a:cubicBezTo>
                <a:lnTo>
                  <a:pt x="15445" y="175859"/>
                </a:lnTo>
                <a:cubicBezTo>
                  <a:pt x="16079" y="176927"/>
                  <a:pt x="16713" y="178028"/>
                  <a:pt x="17313" y="179128"/>
                </a:cubicBezTo>
                <a:lnTo>
                  <a:pt x="19348" y="182331"/>
                </a:lnTo>
                <a:lnTo>
                  <a:pt x="20382" y="183999"/>
                </a:lnTo>
                <a:lnTo>
                  <a:pt x="21483" y="185533"/>
                </a:lnTo>
                <a:lnTo>
                  <a:pt x="23651" y="188635"/>
                </a:lnTo>
                <a:lnTo>
                  <a:pt x="25986" y="191637"/>
                </a:lnTo>
                <a:lnTo>
                  <a:pt x="27187" y="193138"/>
                </a:lnTo>
                <a:lnTo>
                  <a:pt x="28421" y="194606"/>
                </a:lnTo>
                <a:lnTo>
                  <a:pt x="30923" y="197475"/>
                </a:lnTo>
                <a:lnTo>
                  <a:pt x="33525" y="200244"/>
                </a:lnTo>
                <a:lnTo>
                  <a:pt x="34826" y="201645"/>
                </a:lnTo>
                <a:lnTo>
                  <a:pt x="36193" y="202945"/>
                </a:lnTo>
                <a:lnTo>
                  <a:pt x="38962" y="205581"/>
                </a:lnTo>
                <a:cubicBezTo>
                  <a:pt x="54006" y="219291"/>
                  <a:pt x="72519" y="229098"/>
                  <a:pt x="91900" y="233534"/>
                </a:cubicBezTo>
                <a:cubicBezTo>
                  <a:pt x="99972" y="235402"/>
                  <a:pt x="108211" y="236436"/>
                  <a:pt x="116484" y="236603"/>
                </a:cubicBezTo>
                <a:cubicBezTo>
                  <a:pt x="117519" y="236631"/>
                  <a:pt x="118554" y="236645"/>
                  <a:pt x="119588" y="236645"/>
                </a:cubicBezTo>
                <a:cubicBezTo>
                  <a:pt x="127032" y="236645"/>
                  <a:pt x="134461" y="235916"/>
                  <a:pt x="141764" y="234501"/>
                </a:cubicBezTo>
                <a:lnTo>
                  <a:pt x="141769" y="234501"/>
                </a:lnTo>
                <a:lnTo>
                  <a:pt x="141935" y="234468"/>
                </a:lnTo>
                <a:cubicBezTo>
                  <a:pt x="194173" y="224227"/>
                  <a:pt x="233234" y="180463"/>
                  <a:pt x="237404" y="127391"/>
                </a:cubicBezTo>
                <a:cubicBezTo>
                  <a:pt x="237504" y="126157"/>
                  <a:pt x="237570" y="124923"/>
                  <a:pt x="237637" y="123722"/>
                </a:cubicBezTo>
                <a:cubicBezTo>
                  <a:pt x="237704" y="122488"/>
                  <a:pt x="237737" y="121287"/>
                  <a:pt x="237771" y="120053"/>
                </a:cubicBezTo>
                <a:cubicBezTo>
                  <a:pt x="237804" y="117618"/>
                  <a:pt x="237704" y="115183"/>
                  <a:pt x="237637" y="112781"/>
                </a:cubicBezTo>
                <a:cubicBezTo>
                  <a:pt x="237604" y="112181"/>
                  <a:pt x="237637" y="111580"/>
                  <a:pt x="237570" y="110980"/>
                </a:cubicBezTo>
                <a:cubicBezTo>
                  <a:pt x="237504" y="110379"/>
                  <a:pt x="237470" y="109779"/>
                  <a:pt x="237404" y="109178"/>
                </a:cubicBezTo>
                <a:cubicBezTo>
                  <a:pt x="237304" y="107978"/>
                  <a:pt x="237237" y="106777"/>
                  <a:pt x="237137" y="105609"/>
                </a:cubicBezTo>
                <a:cubicBezTo>
                  <a:pt x="237003" y="104408"/>
                  <a:pt x="236837" y="103241"/>
                  <a:pt x="236670" y="102040"/>
                </a:cubicBezTo>
                <a:cubicBezTo>
                  <a:pt x="236603" y="101473"/>
                  <a:pt x="236503" y="100872"/>
                  <a:pt x="236436" y="100305"/>
                </a:cubicBezTo>
                <a:lnTo>
                  <a:pt x="236336" y="99405"/>
                </a:lnTo>
                <a:lnTo>
                  <a:pt x="236169" y="98537"/>
                </a:lnTo>
                <a:cubicBezTo>
                  <a:pt x="234635" y="89464"/>
                  <a:pt x="232066" y="80558"/>
                  <a:pt x="228497" y="72085"/>
                </a:cubicBezTo>
                <a:lnTo>
                  <a:pt x="228197" y="71285"/>
                </a:lnTo>
                <a:lnTo>
                  <a:pt x="227830" y="70551"/>
                </a:lnTo>
                <a:cubicBezTo>
                  <a:pt x="227597" y="70017"/>
                  <a:pt x="227363" y="69517"/>
                  <a:pt x="227130" y="69016"/>
                </a:cubicBezTo>
                <a:lnTo>
                  <a:pt x="225729" y="65981"/>
                </a:lnTo>
                <a:lnTo>
                  <a:pt x="224194" y="63079"/>
                </a:lnTo>
                <a:cubicBezTo>
                  <a:pt x="223694" y="62111"/>
                  <a:pt x="223227" y="61111"/>
                  <a:pt x="222660" y="60177"/>
                </a:cubicBezTo>
                <a:lnTo>
                  <a:pt x="221025" y="57408"/>
                </a:lnTo>
                <a:lnTo>
                  <a:pt x="220225" y="56007"/>
                </a:lnTo>
                <a:lnTo>
                  <a:pt x="219324" y="54673"/>
                </a:lnTo>
                <a:lnTo>
                  <a:pt x="217623" y="52004"/>
                </a:lnTo>
                <a:lnTo>
                  <a:pt x="217189" y="51337"/>
                </a:lnTo>
                <a:lnTo>
                  <a:pt x="216722" y="50703"/>
                </a:lnTo>
                <a:lnTo>
                  <a:pt x="215822" y="49436"/>
                </a:lnTo>
                <a:cubicBezTo>
                  <a:pt x="206915" y="36960"/>
                  <a:pt x="195674" y="26352"/>
                  <a:pt x="182731" y="18147"/>
                </a:cubicBezTo>
                <a:lnTo>
                  <a:pt x="180563" y="16779"/>
                </a:lnTo>
                <a:cubicBezTo>
                  <a:pt x="179862" y="16345"/>
                  <a:pt x="179095" y="15945"/>
                  <a:pt x="178395" y="15545"/>
                </a:cubicBezTo>
                <a:lnTo>
                  <a:pt x="176260" y="14310"/>
                </a:lnTo>
                <a:cubicBezTo>
                  <a:pt x="175893" y="14110"/>
                  <a:pt x="175526" y="13910"/>
                  <a:pt x="175192" y="13710"/>
                </a:cubicBezTo>
                <a:lnTo>
                  <a:pt x="174092" y="13176"/>
                </a:lnTo>
                <a:cubicBezTo>
                  <a:pt x="172657" y="12476"/>
                  <a:pt x="171256" y="11742"/>
                  <a:pt x="169855" y="11075"/>
                </a:cubicBezTo>
                <a:lnTo>
                  <a:pt x="165686" y="9207"/>
                </a:lnTo>
                <a:cubicBezTo>
                  <a:pt x="165019" y="8907"/>
                  <a:pt x="164318" y="8640"/>
                  <a:pt x="163651" y="8373"/>
                </a:cubicBezTo>
                <a:lnTo>
                  <a:pt x="161616" y="7606"/>
                </a:lnTo>
                <a:lnTo>
                  <a:pt x="159648" y="6838"/>
                </a:lnTo>
                <a:lnTo>
                  <a:pt x="157680" y="6205"/>
                </a:lnTo>
                <a:cubicBezTo>
                  <a:pt x="156379" y="5771"/>
                  <a:pt x="155111" y="5337"/>
                  <a:pt x="153844" y="4937"/>
                </a:cubicBezTo>
                <a:lnTo>
                  <a:pt x="150175" y="3936"/>
                </a:lnTo>
                <a:cubicBezTo>
                  <a:pt x="142703" y="1902"/>
                  <a:pt x="135064" y="667"/>
                  <a:pt x="127358" y="234"/>
                </a:cubicBezTo>
                <a:lnTo>
                  <a:pt x="125457" y="134"/>
                </a:lnTo>
                <a:cubicBezTo>
                  <a:pt x="124890" y="67"/>
                  <a:pt x="124323" y="100"/>
                  <a:pt x="123789" y="67"/>
                </a:cubicBezTo>
                <a:lnTo>
                  <a:pt x="121221" y="34"/>
                </a:lnTo>
                <a:lnTo>
                  <a:pt x="119119" y="0"/>
                </a:lnTo>
                <a:close/>
              </a:path>
            </a:pathLst>
          </a:custGeom>
          <a:solidFill>
            <a:srgbClr val="C433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5"/>
          <p:cNvSpPr txBox="1">
            <a:spLocks noGrp="1"/>
          </p:cNvSpPr>
          <p:nvPr>
            <p:ph type="ctrTitle"/>
          </p:nvPr>
        </p:nvSpPr>
        <p:spPr>
          <a:xfrm>
            <a:off x="601375" y="1282475"/>
            <a:ext cx="4792200" cy="16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Album Artwork Classification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7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83" name="Google Shape;17483;p8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CA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1"/>
          <p:cNvSpPr/>
          <p:nvPr/>
        </p:nvSpPr>
        <p:spPr>
          <a:xfrm rot="-407029">
            <a:off x="6247130" y="2691427"/>
            <a:ext cx="2071357" cy="2059117"/>
          </a:xfrm>
          <a:custGeom>
            <a:avLst/>
            <a:gdLst/>
            <a:ahLst/>
            <a:cxnLst/>
            <a:rect l="l" t="t" r="r" b="b"/>
            <a:pathLst>
              <a:path w="50036" h="49737" extrusionOk="0">
                <a:moveTo>
                  <a:pt x="21482" y="1"/>
                </a:moveTo>
                <a:lnTo>
                  <a:pt x="20648" y="13444"/>
                </a:lnTo>
                <a:lnTo>
                  <a:pt x="11041" y="4004"/>
                </a:lnTo>
                <a:lnTo>
                  <a:pt x="16145" y="16479"/>
                </a:lnTo>
                <a:lnTo>
                  <a:pt x="3369" y="12110"/>
                </a:lnTo>
                <a:lnTo>
                  <a:pt x="13376" y="21183"/>
                </a:lnTo>
                <a:lnTo>
                  <a:pt x="0" y="22784"/>
                </a:lnTo>
                <a:lnTo>
                  <a:pt x="12943" y="26587"/>
                </a:lnTo>
                <a:lnTo>
                  <a:pt x="1568" y="33859"/>
                </a:lnTo>
                <a:lnTo>
                  <a:pt x="1568" y="33859"/>
                </a:lnTo>
                <a:lnTo>
                  <a:pt x="14877" y="31657"/>
                </a:lnTo>
                <a:lnTo>
                  <a:pt x="7772" y="43132"/>
                </a:lnTo>
                <a:lnTo>
                  <a:pt x="7772" y="43132"/>
                </a:lnTo>
                <a:lnTo>
                  <a:pt x="18813" y="35393"/>
                </a:lnTo>
                <a:lnTo>
                  <a:pt x="17412" y="48803"/>
                </a:lnTo>
                <a:lnTo>
                  <a:pt x="17412" y="48803"/>
                </a:lnTo>
                <a:lnTo>
                  <a:pt x="24017" y="37061"/>
                </a:lnTo>
                <a:lnTo>
                  <a:pt x="28554" y="49737"/>
                </a:lnTo>
                <a:lnTo>
                  <a:pt x="29388" y="36294"/>
                </a:lnTo>
                <a:lnTo>
                  <a:pt x="38995" y="45734"/>
                </a:lnTo>
                <a:lnTo>
                  <a:pt x="38995" y="45734"/>
                </a:lnTo>
                <a:lnTo>
                  <a:pt x="33891" y="33258"/>
                </a:lnTo>
                <a:lnTo>
                  <a:pt x="46667" y="37595"/>
                </a:lnTo>
                <a:lnTo>
                  <a:pt x="36660" y="28555"/>
                </a:lnTo>
                <a:lnTo>
                  <a:pt x="50036" y="26954"/>
                </a:lnTo>
                <a:lnTo>
                  <a:pt x="37127" y="23151"/>
                </a:lnTo>
                <a:lnTo>
                  <a:pt x="48468" y="15879"/>
                </a:lnTo>
                <a:lnTo>
                  <a:pt x="35192" y="18081"/>
                </a:lnTo>
                <a:lnTo>
                  <a:pt x="42264" y="6606"/>
                </a:lnTo>
                <a:lnTo>
                  <a:pt x="31222" y="14345"/>
                </a:lnTo>
                <a:lnTo>
                  <a:pt x="32623" y="935"/>
                </a:lnTo>
                <a:lnTo>
                  <a:pt x="26052" y="12677"/>
                </a:lnTo>
                <a:lnTo>
                  <a:pt x="21482" y="1"/>
                </a:lnTo>
                <a:close/>
              </a:path>
            </a:pathLst>
          </a:custGeom>
          <a:solidFill>
            <a:srgbClr val="C433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1"/>
          <p:cNvSpPr/>
          <p:nvPr/>
        </p:nvSpPr>
        <p:spPr>
          <a:xfrm rot="-358150">
            <a:off x="926977" y="1212677"/>
            <a:ext cx="2071338" cy="2059084"/>
          </a:xfrm>
          <a:custGeom>
            <a:avLst/>
            <a:gdLst/>
            <a:ahLst/>
            <a:cxnLst/>
            <a:rect l="l" t="t" r="r" b="b"/>
            <a:pathLst>
              <a:path w="50036" h="49737" extrusionOk="0">
                <a:moveTo>
                  <a:pt x="21482" y="1"/>
                </a:moveTo>
                <a:lnTo>
                  <a:pt x="20648" y="13444"/>
                </a:lnTo>
                <a:lnTo>
                  <a:pt x="11041" y="4004"/>
                </a:lnTo>
                <a:lnTo>
                  <a:pt x="16145" y="16479"/>
                </a:lnTo>
                <a:lnTo>
                  <a:pt x="3369" y="12110"/>
                </a:lnTo>
                <a:lnTo>
                  <a:pt x="13376" y="21183"/>
                </a:lnTo>
                <a:lnTo>
                  <a:pt x="0" y="22784"/>
                </a:lnTo>
                <a:lnTo>
                  <a:pt x="12943" y="26587"/>
                </a:lnTo>
                <a:lnTo>
                  <a:pt x="1568" y="33859"/>
                </a:lnTo>
                <a:lnTo>
                  <a:pt x="1568" y="33859"/>
                </a:lnTo>
                <a:lnTo>
                  <a:pt x="14877" y="31657"/>
                </a:lnTo>
                <a:lnTo>
                  <a:pt x="7772" y="43132"/>
                </a:lnTo>
                <a:lnTo>
                  <a:pt x="7772" y="43132"/>
                </a:lnTo>
                <a:lnTo>
                  <a:pt x="18813" y="35393"/>
                </a:lnTo>
                <a:lnTo>
                  <a:pt x="17412" y="48803"/>
                </a:lnTo>
                <a:lnTo>
                  <a:pt x="17412" y="48803"/>
                </a:lnTo>
                <a:lnTo>
                  <a:pt x="24017" y="37061"/>
                </a:lnTo>
                <a:lnTo>
                  <a:pt x="28554" y="49737"/>
                </a:lnTo>
                <a:lnTo>
                  <a:pt x="29388" y="36294"/>
                </a:lnTo>
                <a:lnTo>
                  <a:pt x="38995" y="45734"/>
                </a:lnTo>
                <a:lnTo>
                  <a:pt x="38995" y="45734"/>
                </a:lnTo>
                <a:lnTo>
                  <a:pt x="33891" y="33258"/>
                </a:lnTo>
                <a:lnTo>
                  <a:pt x="46667" y="37595"/>
                </a:lnTo>
                <a:lnTo>
                  <a:pt x="36660" y="28555"/>
                </a:lnTo>
                <a:lnTo>
                  <a:pt x="50036" y="26954"/>
                </a:lnTo>
                <a:lnTo>
                  <a:pt x="37127" y="23151"/>
                </a:lnTo>
                <a:lnTo>
                  <a:pt x="48468" y="15879"/>
                </a:lnTo>
                <a:lnTo>
                  <a:pt x="35192" y="18081"/>
                </a:lnTo>
                <a:lnTo>
                  <a:pt x="42264" y="6606"/>
                </a:lnTo>
                <a:lnTo>
                  <a:pt x="31222" y="14345"/>
                </a:lnTo>
                <a:lnTo>
                  <a:pt x="32623" y="935"/>
                </a:lnTo>
                <a:lnTo>
                  <a:pt x="26052" y="12677"/>
                </a:lnTo>
                <a:lnTo>
                  <a:pt x="21482" y="1"/>
                </a:lnTo>
                <a:close/>
              </a:path>
            </a:pathLst>
          </a:custGeom>
          <a:solidFill>
            <a:srgbClr val="C433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1"/>
          <p:cNvSpPr txBox="1">
            <a:spLocks noGrp="1"/>
          </p:cNvSpPr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787" name="Google Shape;787;p41"/>
          <p:cNvSpPr txBox="1">
            <a:spLocks noGrp="1"/>
          </p:cNvSpPr>
          <p:nvPr>
            <p:ph type="body" idx="1"/>
          </p:nvPr>
        </p:nvSpPr>
        <p:spPr>
          <a:xfrm>
            <a:off x="2998339" y="2188300"/>
            <a:ext cx="36204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</a:t>
            </a:r>
            <a:r>
              <a:rPr lang="en" dirty="0" err="1"/>
              <a:t>uild</a:t>
            </a:r>
            <a:r>
              <a:rPr lang="en" dirty="0"/>
              <a:t> a neural network that can classify an albums musical genre from its album artwork</a:t>
            </a:r>
            <a:endParaRPr dirty="0"/>
          </a:p>
        </p:txBody>
      </p:sp>
      <p:sp>
        <p:nvSpPr>
          <p:cNvPr id="788" name="Google Shape;788;p41"/>
          <p:cNvSpPr txBox="1">
            <a:spLocks noGrp="1"/>
          </p:cNvSpPr>
          <p:nvPr>
            <p:ph type="body" idx="2"/>
          </p:nvPr>
        </p:nvSpPr>
        <p:spPr>
          <a:xfrm>
            <a:off x="2208468" y="3697825"/>
            <a:ext cx="4219946" cy="1000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Record companies and artists will be able to better understand what listeners the cover of their album is targeting </a:t>
            </a:r>
            <a:endParaRPr dirty="0"/>
          </a:p>
        </p:txBody>
      </p:sp>
      <p:sp>
        <p:nvSpPr>
          <p:cNvPr id="789" name="Google Shape;789;p41"/>
          <p:cNvSpPr txBox="1">
            <a:spLocks noGrp="1"/>
          </p:cNvSpPr>
          <p:nvPr>
            <p:ph type="title" idx="3"/>
          </p:nvPr>
        </p:nvSpPr>
        <p:spPr>
          <a:xfrm>
            <a:off x="2998339" y="1810300"/>
            <a:ext cx="23103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790" name="Google Shape;790;p41"/>
          <p:cNvSpPr txBox="1">
            <a:spLocks noGrp="1"/>
          </p:cNvSpPr>
          <p:nvPr>
            <p:ph type="title" idx="4"/>
          </p:nvPr>
        </p:nvSpPr>
        <p:spPr>
          <a:xfrm>
            <a:off x="3952629" y="3319825"/>
            <a:ext cx="2475785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Usefulness</a:t>
            </a:r>
            <a:endParaRPr dirty="0"/>
          </a:p>
        </p:txBody>
      </p:sp>
      <p:grpSp>
        <p:nvGrpSpPr>
          <p:cNvPr id="806" name="Google Shape;806;p41"/>
          <p:cNvGrpSpPr/>
          <p:nvPr/>
        </p:nvGrpSpPr>
        <p:grpSpPr>
          <a:xfrm>
            <a:off x="1638282" y="1996695"/>
            <a:ext cx="648747" cy="491019"/>
            <a:chOff x="1190625" y="872575"/>
            <a:chExt cx="5219200" cy="3950275"/>
          </a:xfrm>
        </p:grpSpPr>
        <p:sp>
          <p:nvSpPr>
            <p:cNvPr id="807" name="Google Shape;807;p41"/>
            <p:cNvSpPr/>
            <p:nvPr/>
          </p:nvSpPr>
          <p:spPr>
            <a:xfrm>
              <a:off x="1190625" y="1715800"/>
              <a:ext cx="5219200" cy="1868325"/>
            </a:xfrm>
            <a:custGeom>
              <a:avLst/>
              <a:gdLst/>
              <a:ahLst/>
              <a:cxnLst/>
              <a:rect l="l" t="t" r="r" b="b"/>
              <a:pathLst>
                <a:path w="208768" h="74733" extrusionOk="0">
                  <a:moveTo>
                    <a:pt x="0" y="0"/>
                  </a:moveTo>
                  <a:lnTo>
                    <a:pt x="0" y="62304"/>
                  </a:lnTo>
                  <a:lnTo>
                    <a:pt x="104384" y="74732"/>
                  </a:lnTo>
                  <a:lnTo>
                    <a:pt x="208767" y="62304"/>
                  </a:lnTo>
                  <a:lnTo>
                    <a:pt x="208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1190625" y="1715800"/>
              <a:ext cx="4915000" cy="1557625"/>
            </a:xfrm>
            <a:custGeom>
              <a:avLst/>
              <a:gdLst/>
              <a:ahLst/>
              <a:cxnLst/>
              <a:rect l="l" t="t" r="r" b="b"/>
              <a:pathLst>
                <a:path w="196600" h="62305" extrusionOk="0">
                  <a:moveTo>
                    <a:pt x="0" y="0"/>
                  </a:moveTo>
                  <a:lnTo>
                    <a:pt x="0" y="62304"/>
                  </a:lnTo>
                  <a:lnTo>
                    <a:pt x="196600" y="62304"/>
                  </a:lnTo>
                  <a:lnTo>
                    <a:pt x="196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2616925" y="2126800"/>
              <a:ext cx="3488700" cy="1146625"/>
            </a:xfrm>
            <a:custGeom>
              <a:avLst/>
              <a:gdLst/>
              <a:ahLst/>
              <a:cxnLst/>
              <a:rect l="l" t="t" r="r" b="b"/>
              <a:pathLst>
                <a:path w="139548" h="45865" extrusionOk="0">
                  <a:moveTo>
                    <a:pt x="6067" y="1"/>
                  </a:moveTo>
                  <a:lnTo>
                    <a:pt x="0" y="25705"/>
                  </a:lnTo>
                  <a:lnTo>
                    <a:pt x="6067" y="45864"/>
                  </a:lnTo>
                  <a:lnTo>
                    <a:pt x="139548" y="45864"/>
                  </a:lnTo>
                  <a:lnTo>
                    <a:pt x="139548" y="5057"/>
                  </a:lnTo>
                  <a:cubicBezTo>
                    <a:pt x="139548" y="2251"/>
                    <a:pt x="137297" y="1"/>
                    <a:pt x="134492" y="1"/>
                  </a:cubicBezTo>
                  <a:lnTo>
                    <a:pt x="121346" y="1"/>
                  </a:lnTo>
                  <a:lnTo>
                    <a:pt x="115279" y="3785"/>
                  </a:lnTo>
                  <a:lnTo>
                    <a:pt x="109179" y="1"/>
                  </a:lnTo>
                  <a:lnTo>
                    <a:pt x="97109" y="1"/>
                  </a:lnTo>
                  <a:lnTo>
                    <a:pt x="91010" y="3785"/>
                  </a:lnTo>
                  <a:lnTo>
                    <a:pt x="84910" y="1"/>
                  </a:lnTo>
                  <a:lnTo>
                    <a:pt x="48539" y="1"/>
                  </a:lnTo>
                  <a:lnTo>
                    <a:pt x="42471" y="3785"/>
                  </a:lnTo>
                  <a:lnTo>
                    <a:pt x="36371" y="1"/>
                  </a:lnTo>
                  <a:lnTo>
                    <a:pt x="24269" y="1"/>
                  </a:lnTo>
                  <a:lnTo>
                    <a:pt x="18202" y="3785"/>
                  </a:lnTo>
                  <a:lnTo>
                    <a:pt x="12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2465225" y="2126800"/>
              <a:ext cx="303400" cy="1146625"/>
            </a:xfrm>
            <a:custGeom>
              <a:avLst/>
              <a:gdLst/>
              <a:ahLst/>
              <a:cxnLst/>
              <a:rect l="l" t="t" r="r" b="b"/>
              <a:pathLst>
                <a:path w="12136" h="45865" extrusionOk="0">
                  <a:moveTo>
                    <a:pt x="5057" y="1"/>
                  </a:moveTo>
                  <a:cubicBezTo>
                    <a:pt x="2284" y="1"/>
                    <a:pt x="1" y="2251"/>
                    <a:pt x="1" y="5057"/>
                  </a:cubicBezTo>
                  <a:lnTo>
                    <a:pt x="1" y="45864"/>
                  </a:lnTo>
                  <a:lnTo>
                    <a:pt x="12135" y="45864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3071975" y="2126800"/>
              <a:ext cx="303375" cy="1146625"/>
            </a:xfrm>
            <a:custGeom>
              <a:avLst/>
              <a:gdLst/>
              <a:ahLst/>
              <a:cxnLst/>
              <a:rect l="l" t="t" r="r" b="b"/>
              <a:pathLst>
                <a:path w="12135" h="45865" extrusionOk="0">
                  <a:moveTo>
                    <a:pt x="6133" y="1"/>
                  </a:moveTo>
                  <a:lnTo>
                    <a:pt x="0" y="22932"/>
                  </a:lnTo>
                  <a:lnTo>
                    <a:pt x="0" y="45864"/>
                  </a:lnTo>
                  <a:lnTo>
                    <a:pt x="12135" y="45864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3678700" y="2126800"/>
              <a:ext cx="303375" cy="1146625"/>
            </a:xfrm>
            <a:custGeom>
              <a:avLst/>
              <a:gdLst/>
              <a:ahLst/>
              <a:cxnLst/>
              <a:rect l="l" t="t" r="r" b="b"/>
              <a:pathLst>
                <a:path w="12135" h="45865" extrusionOk="0">
                  <a:moveTo>
                    <a:pt x="6133" y="1"/>
                  </a:moveTo>
                  <a:lnTo>
                    <a:pt x="0" y="22932"/>
                  </a:lnTo>
                  <a:lnTo>
                    <a:pt x="0" y="45864"/>
                  </a:lnTo>
                  <a:lnTo>
                    <a:pt x="12135" y="45864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4285425" y="2126800"/>
              <a:ext cx="303375" cy="1146625"/>
            </a:xfrm>
            <a:custGeom>
              <a:avLst/>
              <a:gdLst/>
              <a:ahLst/>
              <a:cxnLst/>
              <a:rect l="l" t="t" r="r" b="b"/>
              <a:pathLst>
                <a:path w="12135" h="45865" extrusionOk="0">
                  <a:moveTo>
                    <a:pt x="0" y="1"/>
                  </a:moveTo>
                  <a:lnTo>
                    <a:pt x="0" y="45864"/>
                  </a:lnTo>
                  <a:lnTo>
                    <a:pt x="12135" y="45864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4892150" y="2126800"/>
              <a:ext cx="303400" cy="1146625"/>
            </a:xfrm>
            <a:custGeom>
              <a:avLst/>
              <a:gdLst/>
              <a:ahLst/>
              <a:cxnLst/>
              <a:rect l="l" t="t" r="r" b="b"/>
              <a:pathLst>
                <a:path w="12136" h="45865" extrusionOk="0">
                  <a:moveTo>
                    <a:pt x="6068" y="1"/>
                  </a:moveTo>
                  <a:lnTo>
                    <a:pt x="1" y="22932"/>
                  </a:lnTo>
                  <a:lnTo>
                    <a:pt x="1" y="45864"/>
                  </a:lnTo>
                  <a:lnTo>
                    <a:pt x="12135" y="45864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5498875" y="2126800"/>
              <a:ext cx="303400" cy="1146625"/>
            </a:xfrm>
            <a:custGeom>
              <a:avLst/>
              <a:gdLst/>
              <a:ahLst/>
              <a:cxnLst/>
              <a:rect l="l" t="t" r="r" b="b"/>
              <a:pathLst>
                <a:path w="12136" h="45865" extrusionOk="0">
                  <a:moveTo>
                    <a:pt x="6101" y="1"/>
                  </a:moveTo>
                  <a:lnTo>
                    <a:pt x="1" y="22932"/>
                  </a:lnTo>
                  <a:lnTo>
                    <a:pt x="1" y="45864"/>
                  </a:lnTo>
                  <a:lnTo>
                    <a:pt x="12135" y="45864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1"/>
            <p:cNvSpPr/>
            <p:nvPr/>
          </p:nvSpPr>
          <p:spPr>
            <a:xfrm>
              <a:off x="2919475" y="2126800"/>
              <a:ext cx="305825" cy="573325"/>
            </a:xfrm>
            <a:custGeom>
              <a:avLst/>
              <a:gdLst/>
              <a:ahLst/>
              <a:cxnLst/>
              <a:rect l="l" t="t" r="r" b="b"/>
              <a:pathLst>
                <a:path w="12233" h="22933" extrusionOk="0">
                  <a:moveTo>
                    <a:pt x="0" y="1"/>
                  </a:moveTo>
                  <a:lnTo>
                    <a:pt x="0" y="20519"/>
                  </a:lnTo>
                  <a:cubicBezTo>
                    <a:pt x="0" y="21856"/>
                    <a:pt x="1077" y="22932"/>
                    <a:pt x="2414" y="22932"/>
                  </a:cubicBezTo>
                  <a:lnTo>
                    <a:pt x="9819" y="22932"/>
                  </a:lnTo>
                  <a:cubicBezTo>
                    <a:pt x="11156" y="22932"/>
                    <a:pt x="12233" y="21856"/>
                    <a:pt x="12233" y="20519"/>
                  </a:cubicBezTo>
                  <a:lnTo>
                    <a:pt x="12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3526200" y="2126800"/>
              <a:ext cx="305825" cy="573325"/>
            </a:xfrm>
            <a:custGeom>
              <a:avLst/>
              <a:gdLst/>
              <a:ahLst/>
              <a:cxnLst/>
              <a:rect l="l" t="t" r="r" b="b"/>
              <a:pathLst>
                <a:path w="12233" h="22933" extrusionOk="0">
                  <a:moveTo>
                    <a:pt x="0" y="1"/>
                  </a:moveTo>
                  <a:lnTo>
                    <a:pt x="0" y="20519"/>
                  </a:lnTo>
                  <a:cubicBezTo>
                    <a:pt x="0" y="21856"/>
                    <a:pt x="1077" y="22932"/>
                    <a:pt x="2414" y="22932"/>
                  </a:cubicBezTo>
                  <a:lnTo>
                    <a:pt x="9819" y="22932"/>
                  </a:lnTo>
                  <a:cubicBezTo>
                    <a:pt x="11124" y="22932"/>
                    <a:pt x="12233" y="21856"/>
                    <a:pt x="12233" y="20519"/>
                  </a:cubicBezTo>
                  <a:lnTo>
                    <a:pt x="12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4739650" y="2126800"/>
              <a:ext cx="305025" cy="573325"/>
            </a:xfrm>
            <a:custGeom>
              <a:avLst/>
              <a:gdLst/>
              <a:ahLst/>
              <a:cxnLst/>
              <a:rect l="l" t="t" r="r" b="b"/>
              <a:pathLst>
                <a:path w="12201" h="22933" extrusionOk="0">
                  <a:moveTo>
                    <a:pt x="1" y="1"/>
                  </a:moveTo>
                  <a:lnTo>
                    <a:pt x="1" y="20519"/>
                  </a:lnTo>
                  <a:cubicBezTo>
                    <a:pt x="1" y="21856"/>
                    <a:pt x="1077" y="22932"/>
                    <a:pt x="2415" y="22932"/>
                  </a:cubicBezTo>
                  <a:lnTo>
                    <a:pt x="9819" y="22932"/>
                  </a:lnTo>
                  <a:cubicBezTo>
                    <a:pt x="11124" y="22932"/>
                    <a:pt x="12200" y="21856"/>
                    <a:pt x="12200" y="20519"/>
                  </a:cubicBezTo>
                  <a:lnTo>
                    <a:pt x="122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5346375" y="2126800"/>
              <a:ext cx="305025" cy="573325"/>
            </a:xfrm>
            <a:custGeom>
              <a:avLst/>
              <a:gdLst/>
              <a:ahLst/>
              <a:cxnLst/>
              <a:rect l="l" t="t" r="r" b="b"/>
              <a:pathLst>
                <a:path w="12201" h="22933" extrusionOk="0">
                  <a:moveTo>
                    <a:pt x="1" y="1"/>
                  </a:moveTo>
                  <a:lnTo>
                    <a:pt x="1" y="20519"/>
                  </a:lnTo>
                  <a:cubicBezTo>
                    <a:pt x="1" y="21856"/>
                    <a:pt x="1077" y="22932"/>
                    <a:pt x="2415" y="22932"/>
                  </a:cubicBezTo>
                  <a:lnTo>
                    <a:pt x="9787" y="22932"/>
                  </a:lnTo>
                  <a:cubicBezTo>
                    <a:pt x="11124" y="22932"/>
                    <a:pt x="12201" y="21856"/>
                    <a:pt x="12201" y="20519"/>
                  </a:cubicBezTo>
                  <a:lnTo>
                    <a:pt x="12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1190625" y="3273400"/>
              <a:ext cx="5219200" cy="1549450"/>
            </a:xfrm>
            <a:custGeom>
              <a:avLst/>
              <a:gdLst/>
              <a:ahLst/>
              <a:cxnLst/>
              <a:rect l="l" t="t" r="r" b="b"/>
              <a:pathLst>
                <a:path w="208768" h="61978" extrusionOk="0">
                  <a:moveTo>
                    <a:pt x="0" y="0"/>
                  </a:moveTo>
                  <a:lnTo>
                    <a:pt x="5676" y="50626"/>
                  </a:lnTo>
                  <a:cubicBezTo>
                    <a:pt x="5676" y="53138"/>
                    <a:pt x="7698" y="55193"/>
                    <a:pt x="10210" y="55193"/>
                  </a:cubicBezTo>
                  <a:lnTo>
                    <a:pt x="196600" y="61978"/>
                  </a:lnTo>
                  <a:lnTo>
                    <a:pt x="204200" y="61978"/>
                  </a:lnTo>
                  <a:cubicBezTo>
                    <a:pt x="206745" y="61978"/>
                    <a:pt x="208767" y="59923"/>
                    <a:pt x="208767" y="57411"/>
                  </a:cubicBezTo>
                  <a:lnTo>
                    <a:pt x="208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1190625" y="3273400"/>
              <a:ext cx="4915000" cy="1549450"/>
            </a:xfrm>
            <a:custGeom>
              <a:avLst/>
              <a:gdLst/>
              <a:ahLst/>
              <a:cxnLst/>
              <a:rect l="l" t="t" r="r" b="b"/>
              <a:pathLst>
                <a:path w="196600" h="61978" extrusionOk="0">
                  <a:moveTo>
                    <a:pt x="0" y="0"/>
                  </a:moveTo>
                  <a:lnTo>
                    <a:pt x="0" y="57411"/>
                  </a:lnTo>
                  <a:cubicBezTo>
                    <a:pt x="0" y="59955"/>
                    <a:pt x="2022" y="61978"/>
                    <a:pt x="4567" y="61978"/>
                  </a:cubicBezTo>
                  <a:lnTo>
                    <a:pt x="13015" y="61978"/>
                  </a:lnTo>
                  <a:lnTo>
                    <a:pt x="104808" y="45472"/>
                  </a:lnTo>
                  <a:lnTo>
                    <a:pt x="196600" y="61978"/>
                  </a:lnTo>
                  <a:lnTo>
                    <a:pt x="196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1725575" y="3676250"/>
              <a:ext cx="4380050" cy="1146600"/>
            </a:xfrm>
            <a:custGeom>
              <a:avLst/>
              <a:gdLst/>
              <a:ahLst/>
              <a:cxnLst/>
              <a:rect l="l" t="t" r="r" b="b"/>
              <a:pathLst>
                <a:path w="175202" h="45864" extrusionOk="0">
                  <a:moveTo>
                    <a:pt x="4731" y="0"/>
                  </a:moveTo>
                  <a:lnTo>
                    <a:pt x="1" y="20062"/>
                  </a:lnTo>
                  <a:lnTo>
                    <a:pt x="4731" y="45864"/>
                  </a:lnTo>
                  <a:lnTo>
                    <a:pt x="175202" y="45864"/>
                  </a:lnTo>
                  <a:lnTo>
                    <a:pt x="175202" y="5056"/>
                  </a:lnTo>
                  <a:cubicBezTo>
                    <a:pt x="175202" y="2251"/>
                    <a:pt x="172951" y="0"/>
                    <a:pt x="170146" y="0"/>
                  </a:cubicBezTo>
                  <a:lnTo>
                    <a:pt x="155532" y="0"/>
                  </a:lnTo>
                  <a:lnTo>
                    <a:pt x="148160" y="2512"/>
                  </a:lnTo>
                  <a:lnTo>
                    <a:pt x="142354" y="0"/>
                  </a:lnTo>
                  <a:lnTo>
                    <a:pt x="129338" y="0"/>
                  </a:lnTo>
                  <a:lnTo>
                    <a:pt x="122749" y="2512"/>
                  </a:lnTo>
                  <a:lnTo>
                    <a:pt x="115932" y="0"/>
                  </a:lnTo>
                  <a:lnTo>
                    <a:pt x="103079" y="0"/>
                  </a:lnTo>
                  <a:lnTo>
                    <a:pt x="96523" y="2512"/>
                  </a:lnTo>
                  <a:lnTo>
                    <a:pt x="89999" y="0"/>
                  </a:lnTo>
                  <a:lnTo>
                    <a:pt x="50790" y="0"/>
                  </a:lnTo>
                  <a:lnTo>
                    <a:pt x="44070" y="2512"/>
                  </a:lnTo>
                  <a:lnTo>
                    <a:pt x="37448" y="0"/>
                  </a:lnTo>
                  <a:lnTo>
                    <a:pt x="24433" y="0"/>
                  </a:lnTo>
                  <a:lnTo>
                    <a:pt x="16604" y="2512"/>
                  </a:lnTo>
                  <a:lnTo>
                    <a:pt x="1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1516000" y="3676250"/>
              <a:ext cx="327850" cy="1146600"/>
            </a:xfrm>
            <a:custGeom>
              <a:avLst/>
              <a:gdLst/>
              <a:ahLst/>
              <a:cxnLst/>
              <a:rect l="l" t="t" r="r" b="b"/>
              <a:pathLst>
                <a:path w="13114" h="45864" extrusionOk="0">
                  <a:moveTo>
                    <a:pt x="5056" y="0"/>
                  </a:moveTo>
                  <a:cubicBezTo>
                    <a:pt x="2251" y="0"/>
                    <a:pt x="0" y="2251"/>
                    <a:pt x="0" y="5056"/>
                  </a:cubicBezTo>
                  <a:lnTo>
                    <a:pt x="0" y="45864"/>
                  </a:lnTo>
                  <a:lnTo>
                    <a:pt x="13114" y="45864"/>
                  </a:lnTo>
                  <a:lnTo>
                    <a:pt x="131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2171650" y="3676250"/>
              <a:ext cx="327850" cy="1146600"/>
            </a:xfrm>
            <a:custGeom>
              <a:avLst/>
              <a:gdLst/>
              <a:ahLst/>
              <a:cxnLst/>
              <a:rect l="l" t="t" r="r" b="b"/>
              <a:pathLst>
                <a:path w="13114" h="45864" extrusionOk="0">
                  <a:moveTo>
                    <a:pt x="6655" y="0"/>
                  </a:moveTo>
                  <a:lnTo>
                    <a:pt x="1" y="22932"/>
                  </a:lnTo>
                  <a:lnTo>
                    <a:pt x="1" y="45864"/>
                  </a:lnTo>
                  <a:lnTo>
                    <a:pt x="13114" y="45864"/>
                  </a:lnTo>
                  <a:lnTo>
                    <a:pt x="131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2827325" y="3676250"/>
              <a:ext cx="327850" cy="1146600"/>
            </a:xfrm>
            <a:custGeom>
              <a:avLst/>
              <a:gdLst/>
              <a:ahLst/>
              <a:cxnLst/>
              <a:rect l="l" t="t" r="r" b="b"/>
              <a:pathLst>
                <a:path w="13114" h="45864" extrusionOk="0">
                  <a:moveTo>
                    <a:pt x="6720" y="0"/>
                  </a:moveTo>
                  <a:lnTo>
                    <a:pt x="0" y="22932"/>
                  </a:lnTo>
                  <a:lnTo>
                    <a:pt x="0" y="45864"/>
                  </a:lnTo>
                  <a:lnTo>
                    <a:pt x="13113" y="45864"/>
                  </a:lnTo>
                  <a:lnTo>
                    <a:pt x="131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3482975" y="3676250"/>
              <a:ext cx="327850" cy="1146600"/>
            </a:xfrm>
            <a:custGeom>
              <a:avLst/>
              <a:gdLst/>
              <a:ahLst/>
              <a:cxnLst/>
              <a:rect l="l" t="t" r="r" b="b"/>
              <a:pathLst>
                <a:path w="13114" h="45864" extrusionOk="0">
                  <a:moveTo>
                    <a:pt x="0" y="0"/>
                  </a:moveTo>
                  <a:lnTo>
                    <a:pt x="0" y="45864"/>
                  </a:lnTo>
                  <a:lnTo>
                    <a:pt x="13114" y="45864"/>
                  </a:lnTo>
                  <a:lnTo>
                    <a:pt x="131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4138625" y="3676250"/>
              <a:ext cx="327850" cy="1146600"/>
            </a:xfrm>
            <a:custGeom>
              <a:avLst/>
              <a:gdLst/>
              <a:ahLst/>
              <a:cxnLst/>
              <a:rect l="l" t="t" r="r" b="b"/>
              <a:pathLst>
                <a:path w="13114" h="45864" extrusionOk="0">
                  <a:moveTo>
                    <a:pt x="6688" y="0"/>
                  </a:moveTo>
                  <a:lnTo>
                    <a:pt x="1" y="22932"/>
                  </a:lnTo>
                  <a:lnTo>
                    <a:pt x="1" y="45864"/>
                  </a:lnTo>
                  <a:lnTo>
                    <a:pt x="13114" y="45864"/>
                  </a:lnTo>
                  <a:lnTo>
                    <a:pt x="131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4794300" y="3676250"/>
              <a:ext cx="327850" cy="1146600"/>
            </a:xfrm>
            <a:custGeom>
              <a:avLst/>
              <a:gdLst/>
              <a:ahLst/>
              <a:cxnLst/>
              <a:rect l="l" t="t" r="r" b="b"/>
              <a:pathLst>
                <a:path w="13114" h="45864" extrusionOk="0">
                  <a:moveTo>
                    <a:pt x="6557" y="0"/>
                  </a:moveTo>
                  <a:lnTo>
                    <a:pt x="0" y="22932"/>
                  </a:lnTo>
                  <a:lnTo>
                    <a:pt x="0" y="45864"/>
                  </a:lnTo>
                  <a:lnTo>
                    <a:pt x="13113" y="45864"/>
                  </a:lnTo>
                  <a:lnTo>
                    <a:pt x="131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5449950" y="3676250"/>
              <a:ext cx="327850" cy="1146600"/>
            </a:xfrm>
            <a:custGeom>
              <a:avLst/>
              <a:gdLst/>
              <a:ahLst/>
              <a:cxnLst/>
              <a:rect l="l" t="t" r="r" b="b"/>
              <a:pathLst>
                <a:path w="13114" h="45864" extrusionOk="0">
                  <a:moveTo>
                    <a:pt x="6590" y="0"/>
                  </a:moveTo>
                  <a:lnTo>
                    <a:pt x="1" y="22932"/>
                  </a:lnTo>
                  <a:lnTo>
                    <a:pt x="1" y="45864"/>
                  </a:lnTo>
                  <a:lnTo>
                    <a:pt x="13114" y="45864"/>
                  </a:lnTo>
                  <a:lnTo>
                    <a:pt x="131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2006100" y="3676250"/>
              <a:ext cx="330300" cy="573325"/>
            </a:xfrm>
            <a:custGeom>
              <a:avLst/>
              <a:gdLst/>
              <a:ahLst/>
              <a:cxnLst/>
              <a:rect l="l" t="t" r="r" b="b"/>
              <a:pathLst>
                <a:path w="13212" h="22933" extrusionOk="0">
                  <a:moveTo>
                    <a:pt x="1" y="0"/>
                  </a:moveTo>
                  <a:lnTo>
                    <a:pt x="1" y="20355"/>
                  </a:lnTo>
                  <a:cubicBezTo>
                    <a:pt x="1" y="21790"/>
                    <a:pt x="1143" y="22932"/>
                    <a:pt x="2578" y="22932"/>
                  </a:cubicBezTo>
                  <a:lnTo>
                    <a:pt x="10668" y="22932"/>
                  </a:lnTo>
                  <a:cubicBezTo>
                    <a:pt x="12070" y="22932"/>
                    <a:pt x="13212" y="21790"/>
                    <a:pt x="13212" y="20355"/>
                  </a:cubicBezTo>
                  <a:lnTo>
                    <a:pt x="132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2661775" y="3676250"/>
              <a:ext cx="330300" cy="573325"/>
            </a:xfrm>
            <a:custGeom>
              <a:avLst/>
              <a:gdLst/>
              <a:ahLst/>
              <a:cxnLst/>
              <a:rect l="l" t="t" r="r" b="b"/>
              <a:pathLst>
                <a:path w="13212" h="22933" extrusionOk="0">
                  <a:moveTo>
                    <a:pt x="0" y="0"/>
                  </a:moveTo>
                  <a:lnTo>
                    <a:pt x="0" y="20355"/>
                  </a:lnTo>
                  <a:cubicBezTo>
                    <a:pt x="0" y="21790"/>
                    <a:pt x="1175" y="22932"/>
                    <a:pt x="2577" y="22932"/>
                  </a:cubicBezTo>
                  <a:lnTo>
                    <a:pt x="10667" y="22932"/>
                  </a:lnTo>
                  <a:cubicBezTo>
                    <a:pt x="12070" y="22932"/>
                    <a:pt x="13211" y="21790"/>
                    <a:pt x="13211" y="20355"/>
                  </a:cubicBezTo>
                  <a:lnTo>
                    <a:pt x="13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3973075" y="3676250"/>
              <a:ext cx="330325" cy="573325"/>
            </a:xfrm>
            <a:custGeom>
              <a:avLst/>
              <a:gdLst/>
              <a:ahLst/>
              <a:cxnLst/>
              <a:rect l="l" t="t" r="r" b="b"/>
              <a:pathLst>
                <a:path w="13213" h="22933" extrusionOk="0">
                  <a:moveTo>
                    <a:pt x="1" y="0"/>
                  </a:moveTo>
                  <a:lnTo>
                    <a:pt x="1" y="20355"/>
                  </a:lnTo>
                  <a:cubicBezTo>
                    <a:pt x="1" y="21790"/>
                    <a:pt x="1175" y="22932"/>
                    <a:pt x="2578" y="22932"/>
                  </a:cubicBezTo>
                  <a:lnTo>
                    <a:pt x="10668" y="22932"/>
                  </a:lnTo>
                  <a:cubicBezTo>
                    <a:pt x="12070" y="22932"/>
                    <a:pt x="13212" y="21790"/>
                    <a:pt x="13212" y="20355"/>
                  </a:cubicBezTo>
                  <a:lnTo>
                    <a:pt x="132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4628750" y="3676250"/>
              <a:ext cx="330300" cy="573325"/>
            </a:xfrm>
            <a:custGeom>
              <a:avLst/>
              <a:gdLst/>
              <a:ahLst/>
              <a:cxnLst/>
              <a:rect l="l" t="t" r="r" b="b"/>
              <a:pathLst>
                <a:path w="13212" h="22933" extrusionOk="0">
                  <a:moveTo>
                    <a:pt x="0" y="0"/>
                  </a:moveTo>
                  <a:lnTo>
                    <a:pt x="0" y="20355"/>
                  </a:lnTo>
                  <a:cubicBezTo>
                    <a:pt x="0" y="21790"/>
                    <a:pt x="1175" y="22932"/>
                    <a:pt x="2577" y="22932"/>
                  </a:cubicBezTo>
                  <a:lnTo>
                    <a:pt x="10667" y="22932"/>
                  </a:lnTo>
                  <a:cubicBezTo>
                    <a:pt x="12070" y="22932"/>
                    <a:pt x="13211" y="21790"/>
                    <a:pt x="13211" y="20355"/>
                  </a:cubicBezTo>
                  <a:lnTo>
                    <a:pt x="13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5284400" y="3676250"/>
              <a:ext cx="331125" cy="573325"/>
            </a:xfrm>
            <a:custGeom>
              <a:avLst/>
              <a:gdLst/>
              <a:ahLst/>
              <a:cxnLst/>
              <a:rect l="l" t="t" r="r" b="b"/>
              <a:pathLst>
                <a:path w="13245" h="22933" extrusionOk="0">
                  <a:moveTo>
                    <a:pt x="1" y="0"/>
                  </a:moveTo>
                  <a:lnTo>
                    <a:pt x="1" y="20355"/>
                  </a:lnTo>
                  <a:cubicBezTo>
                    <a:pt x="1" y="21790"/>
                    <a:pt x="1175" y="22932"/>
                    <a:pt x="2578" y="22932"/>
                  </a:cubicBezTo>
                  <a:lnTo>
                    <a:pt x="10667" y="22932"/>
                  </a:lnTo>
                  <a:cubicBezTo>
                    <a:pt x="12070" y="22932"/>
                    <a:pt x="13212" y="21790"/>
                    <a:pt x="13244" y="20355"/>
                  </a:cubicBezTo>
                  <a:lnTo>
                    <a:pt x="132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1190625" y="872575"/>
              <a:ext cx="5219200" cy="843250"/>
            </a:xfrm>
            <a:custGeom>
              <a:avLst/>
              <a:gdLst/>
              <a:ahLst/>
              <a:cxnLst/>
              <a:rect l="l" t="t" r="r" b="b"/>
              <a:pathLst>
                <a:path w="208768" h="33730" extrusionOk="0">
                  <a:moveTo>
                    <a:pt x="4567" y="0"/>
                  </a:moveTo>
                  <a:cubicBezTo>
                    <a:pt x="2022" y="0"/>
                    <a:pt x="0" y="2055"/>
                    <a:pt x="0" y="4567"/>
                  </a:cubicBezTo>
                  <a:lnTo>
                    <a:pt x="0" y="33729"/>
                  </a:lnTo>
                  <a:lnTo>
                    <a:pt x="208767" y="33729"/>
                  </a:lnTo>
                  <a:lnTo>
                    <a:pt x="208767" y="4567"/>
                  </a:lnTo>
                  <a:cubicBezTo>
                    <a:pt x="208767" y="2023"/>
                    <a:pt x="206745" y="0"/>
                    <a:pt x="204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1190625" y="872575"/>
              <a:ext cx="4915000" cy="843250"/>
            </a:xfrm>
            <a:custGeom>
              <a:avLst/>
              <a:gdLst/>
              <a:ahLst/>
              <a:cxnLst/>
              <a:rect l="l" t="t" r="r" b="b"/>
              <a:pathLst>
                <a:path w="196600" h="33730" extrusionOk="0">
                  <a:moveTo>
                    <a:pt x="4567" y="0"/>
                  </a:moveTo>
                  <a:cubicBezTo>
                    <a:pt x="2022" y="0"/>
                    <a:pt x="0" y="2055"/>
                    <a:pt x="0" y="4567"/>
                  </a:cubicBezTo>
                  <a:lnTo>
                    <a:pt x="0" y="33729"/>
                  </a:lnTo>
                  <a:lnTo>
                    <a:pt x="196600" y="33729"/>
                  </a:lnTo>
                  <a:lnTo>
                    <a:pt x="196600" y="4567"/>
                  </a:lnTo>
                  <a:cubicBezTo>
                    <a:pt x="196600" y="2023"/>
                    <a:pt x="194577" y="0"/>
                    <a:pt x="1920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1516000" y="2126800"/>
              <a:ext cx="640175" cy="614100"/>
            </a:xfrm>
            <a:custGeom>
              <a:avLst/>
              <a:gdLst/>
              <a:ahLst/>
              <a:cxnLst/>
              <a:rect l="l" t="t" r="r" b="b"/>
              <a:pathLst>
                <a:path w="25607" h="24564" extrusionOk="0">
                  <a:moveTo>
                    <a:pt x="3262" y="1"/>
                  </a:moveTo>
                  <a:cubicBezTo>
                    <a:pt x="1468" y="1"/>
                    <a:pt x="0" y="1469"/>
                    <a:pt x="0" y="3263"/>
                  </a:cubicBezTo>
                  <a:lnTo>
                    <a:pt x="0" y="24563"/>
                  </a:lnTo>
                  <a:lnTo>
                    <a:pt x="25607" y="24563"/>
                  </a:lnTo>
                  <a:lnTo>
                    <a:pt x="25607" y="3263"/>
                  </a:lnTo>
                  <a:cubicBezTo>
                    <a:pt x="25607" y="1469"/>
                    <a:pt x="24139" y="1"/>
                    <a:pt x="22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1516000" y="2126800"/>
              <a:ext cx="358850" cy="614100"/>
            </a:xfrm>
            <a:custGeom>
              <a:avLst/>
              <a:gdLst/>
              <a:ahLst/>
              <a:cxnLst/>
              <a:rect l="l" t="t" r="r" b="b"/>
              <a:pathLst>
                <a:path w="14354" h="24564" extrusionOk="0">
                  <a:moveTo>
                    <a:pt x="3262" y="1"/>
                  </a:moveTo>
                  <a:cubicBezTo>
                    <a:pt x="1468" y="1"/>
                    <a:pt x="0" y="1469"/>
                    <a:pt x="0" y="3263"/>
                  </a:cubicBezTo>
                  <a:lnTo>
                    <a:pt x="0" y="24563"/>
                  </a:lnTo>
                  <a:lnTo>
                    <a:pt x="14353" y="24563"/>
                  </a:lnTo>
                  <a:lnTo>
                    <a:pt x="14353" y="3263"/>
                  </a:lnTo>
                  <a:cubicBezTo>
                    <a:pt x="14353" y="1469"/>
                    <a:pt x="12918" y="1"/>
                    <a:pt x="110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1516000" y="2741675"/>
              <a:ext cx="640175" cy="261800"/>
            </a:xfrm>
            <a:custGeom>
              <a:avLst/>
              <a:gdLst/>
              <a:ahLst/>
              <a:cxnLst/>
              <a:rect l="l" t="t" r="r" b="b"/>
              <a:pathLst>
                <a:path w="25607" h="10472" extrusionOk="0">
                  <a:moveTo>
                    <a:pt x="0" y="1"/>
                  </a:moveTo>
                  <a:lnTo>
                    <a:pt x="0" y="7210"/>
                  </a:lnTo>
                  <a:cubicBezTo>
                    <a:pt x="0" y="9037"/>
                    <a:pt x="1468" y="10472"/>
                    <a:pt x="3262" y="10472"/>
                  </a:cubicBezTo>
                  <a:lnTo>
                    <a:pt x="22345" y="10472"/>
                  </a:lnTo>
                  <a:cubicBezTo>
                    <a:pt x="24139" y="10472"/>
                    <a:pt x="25607" y="9037"/>
                    <a:pt x="25607" y="7210"/>
                  </a:cubicBezTo>
                  <a:lnTo>
                    <a:pt x="256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1516000" y="2741675"/>
              <a:ext cx="358850" cy="261800"/>
            </a:xfrm>
            <a:custGeom>
              <a:avLst/>
              <a:gdLst/>
              <a:ahLst/>
              <a:cxnLst/>
              <a:rect l="l" t="t" r="r" b="b"/>
              <a:pathLst>
                <a:path w="14354" h="10472" extrusionOk="0">
                  <a:moveTo>
                    <a:pt x="0" y="1"/>
                  </a:moveTo>
                  <a:lnTo>
                    <a:pt x="0" y="7210"/>
                  </a:lnTo>
                  <a:cubicBezTo>
                    <a:pt x="0" y="9037"/>
                    <a:pt x="1468" y="10472"/>
                    <a:pt x="3262" y="10472"/>
                  </a:cubicBezTo>
                  <a:lnTo>
                    <a:pt x="11091" y="10472"/>
                  </a:lnTo>
                  <a:cubicBezTo>
                    <a:pt x="12918" y="10472"/>
                    <a:pt x="14353" y="9037"/>
                    <a:pt x="14353" y="7210"/>
                  </a:cubicBezTo>
                  <a:lnTo>
                    <a:pt x="1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2827325" y="1162875"/>
              <a:ext cx="1945800" cy="262625"/>
            </a:xfrm>
            <a:custGeom>
              <a:avLst/>
              <a:gdLst/>
              <a:ahLst/>
              <a:cxnLst/>
              <a:rect l="l" t="t" r="r" b="b"/>
              <a:pathLst>
                <a:path w="77832" h="10505" extrusionOk="0">
                  <a:moveTo>
                    <a:pt x="1664" y="1"/>
                  </a:moveTo>
                  <a:cubicBezTo>
                    <a:pt x="750" y="1"/>
                    <a:pt x="0" y="719"/>
                    <a:pt x="0" y="1632"/>
                  </a:cubicBezTo>
                  <a:lnTo>
                    <a:pt x="0" y="8874"/>
                  </a:lnTo>
                  <a:cubicBezTo>
                    <a:pt x="0" y="9754"/>
                    <a:pt x="750" y="10505"/>
                    <a:pt x="1664" y="10505"/>
                  </a:cubicBezTo>
                  <a:lnTo>
                    <a:pt x="76167" y="10505"/>
                  </a:lnTo>
                  <a:cubicBezTo>
                    <a:pt x="77081" y="10505"/>
                    <a:pt x="77831" y="9754"/>
                    <a:pt x="77831" y="8874"/>
                  </a:cubicBezTo>
                  <a:lnTo>
                    <a:pt x="77831" y="1632"/>
                  </a:lnTo>
                  <a:cubicBezTo>
                    <a:pt x="77831" y="719"/>
                    <a:pt x="77081" y="1"/>
                    <a:pt x="7616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2827325" y="1162875"/>
              <a:ext cx="1627750" cy="262625"/>
            </a:xfrm>
            <a:custGeom>
              <a:avLst/>
              <a:gdLst/>
              <a:ahLst/>
              <a:cxnLst/>
              <a:rect l="l" t="t" r="r" b="b"/>
              <a:pathLst>
                <a:path w="65110" h="10505" extrusionOk="0">
                  <a:moveTo>
                    <a:pt x="1664" y="1"/>
                  </a:moveTo>
                  <a:cubicBezTo>
                    <a:pt x="750" y="1"/>
                    <a:pt x="0" y="719"/>
                    <a:pt x="0" y="1632"/>
                  </a:cubicBezTo>
                  <a:lnTo>
                    <a:pt x="0" y="8874"/>
                  </a:lnTo>
                  <a:cubicBezTo>
                    <a:pt x="0" y="9754"/>
                    <a:pt x="750" y="10505"/>
                    <a:pt x="1664" y="10505"/>
                  </a:cubicBezTo>
                  <a:lnTo>
                    <a:pt x="63478" y="10505"/>
                  </a:lnTo>
                  <a:cubicBezTo>
                    <a:pt x="64392" y="10505"/>
                    <a:pt x="65109" y="9754"/>
                    <a:pt x="65109" y="8874"/>
                  </a:cubicBezTo>
                  <a:lnTo>
                    <a:pt x="65109" y="1632"/>
                  </a:lnTo>
                  <a:cubicBezTo>
                    <a:pt x="65109" y="719"/>
                    <a:pt x="64392" y="1"/>
                    <a:pt x="63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1600800" y="1217525"/>
              <a:ext cx="157425" cy="157425"/>
            </a:xfrm>
            <a:custGeom>
              <a:avLst/>
              <a:gdLst/>
              <a:ahLst/>
              <a:cxnLst/>
              <a:rect l="l" t="t" r="r" b="b"/>
              <a:pathLst>
                <a:path w="6297" h="6297" extrusionOk="0">
                  <a:moveTo>
                    <a:pt x="3165" y="0"/>
                  </a:moveTo>
                  <a:cubicBezTo>
                    <a:pt x="1403" y="0"/>
                    <a:pt x="1" y="1403"/>
                    <a:pt x="1" y="3132"/>
                  </a:cubicBezTo>
                  <a:cubicBezTo>
                    <a:pt x="1" y="4893"/>
                    <a:pt x="1403" y="6296"/>
                    <a:pt x="3165" y="6296"/>
                  </a:cubicBezTo>
                  <a:cubicBezTo>
                    <a:pt x="4894" y="6296"/>
                    <a:pt x="6296" y="4893"/>
                    <a:pt x="6296" y="3132"/>
                  </a:cubicBezTo>
                  <a:cubicBezTo>
                    <a:pt x="6296" y="1403"/>
                    <a:pt x="4894" y="0"/>
                    <a:pt x="3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1927825" y="1217525"/>
              <a:ext cx="157400" cy="157425"/>
            </a:xfrm>
            <a:custGeom>
              <a:avLst/>
              <a:gdLst/>
              <a:ahLst/>
              <a:cxnLst/>
              <a:rect l="l" t="t" r="r" b="b"/>
              <a:pathLst>
                <a:path w="6296" h="6297" extrusionOk="0">
                  <a:moveTo>
                    <a:pt x="3132" y="0"/>
                  </a:moveTo>
                  <a:cubicBezTo>
                    <a:pt x="1403" y="0"/>
                    <a:pt x="0" y="1403"/>
                    <a:pt x="0" y="3132"/>
                  </a:cubicBezTo>
                  <a:cubicBezTo>
                    <a:pt x="0" y="4893"/>
                    <a:pt x="1403" y="6296"/>
                    <a:pt x="3132" y="6296"/>
                  </a:cubicBezTo>
                  <a:cubicBezTo>
                    <a:pt x="4893" y="6296"/>
                    <a:pt x="6296" y="4893"/>
                    <a:pt x="6296" y="3132"/>
                  </a:cubicBezTo>
                  <a:cubicBezTo>
                    <a:pt x="6296" y="1403"/>
                    <a:pt x="4893" y="0"/>
                    <a:pt x="3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2254025" y="1217525"/>
              <a:ext cx="157400" cy="157425"/>
            </a:xfrm>
            <a:custGeom>
              <a:avLst/>
              <a:gdLst/>
              <a:ahLst/>
              <a:cxnLst/>
              <a:rect l="l" t="t" r="r" b="b"/>
              <a:pathLst>
                <a:path w="6296" h="6297" extrusionOk="0">
                  <a:moveTo>
                    <a:pt x="3164" y="0"/>
                  </a:moveTo>
                  <a:cubicBezTo>
                    <a:pt x="1436" y="0"/>
                    <a:pt x="0" y="1403"/>
                    <a:pt x="0" y="3132"/>
                  </a:cubicBezTo>
                  <a:cubicBezTo>
                    <a:pt x="0" y="4893"/>
                    <a:pt x="1436" y="6296"/>
                    <a:pt x="3164" y="6296"/>
                  </a:cubicBezTo>
                  <a:cubicBezTo>
                    <a:pt x="4893" y="6296"/>
                    <a:pt x="6296" y="4893"/>
                    <a:pt x="6296" y="3132"/>
                  </a:cubicBezTo>
                  <a:cubicBezTo>
                    <a:pt x="6296" y="1403"/>
                    <a:pt x="4893" y="0"/>
                    <a:pt x="3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5137625" y="1217525"/>
              <a:ext cx="918275" cy="157425"/>
            </a:xfrm>
            <a:custGeom>
              <a:avLst/>
              <a:gdLst/>
              <a:ahLst/>
              <a:cxnLst/>
              <a:rect l="l" t="t" r="r" b="b"/>
              <a:pathLst>
                <a:path w="36731" h="6297" extrusionOk="0">
                  <a:moveTo>
                    <a:pt x="3132" y="0"/>
                  </a:moveTo>
                  <a:cubicBezTo>
                    <a:pt x="1403" y="0"/>
                    <a:pt x="0" y="1403"/>
                    <a:pt x="0" y="3132"/>
                  </a:cubicBezTo>
                  <a:cubicBezTo>
                    <a:pt x="0" y="4893"/>
                    <a:pt x="1403" y="6296"/>
                    <a:pt x="3132" y="6296"/>
                  </a:cubicBezTo>
                  <a:lnTo>
                    <a:pt x="33599" y="6296"/>
                  </a:lnTo>
                  <a:cubicBezTo>
                    <a:pt x="35327" y="6296"/>
                    <a:pt x="36730" y="4893"/>
                    <a:pt x="36730" y="3132"/>
                  </a:cubicBezTo>
                  <a:cubicBezTo>
                    <a:pt x="36730" y="1403"/>
                    <a:pt x="35327" y="0"/>
                    <a:pt x="335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Recording Industry Association of America - Wikipedia">
            <a:extLst>
              <a:ext uri="{FF2B5EF4-FFF2-40B4-BE49-F238E27FC236}">
                <a16:creationId xmlns:a16="http://schemas.microsoft.com/office/drawing/2014/main" id="{7C96770B-B452-6E91-205F-1FDE07238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380" y="3319825"/>
            <a:ext cx="795794" cy="79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ADD3-6AC0-C414-D634-EFE3D728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520" y="418039"/>
            <a:ext cx="7712100" cy="573900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C704-3799-745E-EC4C-44371A547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162" y="1621592"/>
            <a:ext cx="3365771" cy="803100"/>
          </a:xfrm>
        </p:spPr>
        <p:txBody>
          <a:bodyPr/>
          <a:lstStyle/>
          <a:p>
            <a:r>
              <a:rPr lang="en-US" dirty="0"/>
              <a:t>Collected using </a:t>
            </a:r>
            <a:r>
              <a:rPr lang="en-US" dirty="0" err="1"/>
              <a:t>billboard.py</a:t>
            </a:r>
            <a:endParaRPr lang="en-US" dirty="0"/>
          </a:p>
          <a:p>
            <a:r>
              <a:rPr lang="en-US" dirty="0"/>
              <a:t>Used billboard’s album genre charts to define album genres</a:t>
            </a:r>
          </a:p>
          <a:p>
            <a:r>
              <a:rPr lang="en-US" dirty="0"/>
              <a:t>Albums collected – 8.2K :</a:t>
            </a:r>
          </a:p>
          <a:p>
            <a:pPr lvl="1"/>
            <a:r>
              <a:rPr lang="en-US" dirty="0"/>
              <a:t>Rock – 2.3 K</a:t>
            </a:r>
          </a:p>
          <a:p>
            <a:pPr lvl="1"/>
            <a:r>
              <a:rPr lang="en-US" dirty="0"/>
              <a:t>Rap -  1.2 K</a:t>
            </a:r>
          </a:p>
          <a:p>
            <a:pPr lvl="1"/>
            <a:r>
              <a:rPr lang="en-US" dirty="0"/>
              <a:t>Country – 1.2 K</a:t>
            </a:r>
          </a:p>
          <a:p>
            <a:pPr lvl="1"/>
            <a:r>
              <a:rPr lang="en-US" dirty="0"/>
              <a:t>Jazz – 1.5 K</a:t>
            </a:r>
          </a:p>
          <a:p>
            <a:pPr lvl="1"/>
            <a:r>
              <a:rPr lang="en-US" dirty="0"/>
              <a:t>Latin – 1.5 K</a:t>
            </a:r>
          </a:p>
          <a:p>
            <a:pPr lvl="1"/>
            <a:r>
              <a:rPr lang="en-US" dirty="0"/>
              <a:t>Holiday – 0.5 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D4CD2-8674-4874-6832-9B16262D440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74353" y="2629902"/>
            <a:ext cx="5184842" cy="494732"/>
          </a:xfrm>
        </p:spPr>
        <p:txBody>
          <a:bodyPr/>
          <a:lstStyle/>
          <a:p>
            <a:r>
              <a:rPr lang="en-US" dirty="0"/>
              <a:t>Collected Using Spotify’s API and </a:t>
            </a:r>
            <a:r>
              <a:rPr lang="en-US" dirty="0" err="1"/>
              <a:t>spotipy</a:t>
            </a:r>
            <a:r>
              <a:rPr lang="en-US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65D996-FFFA-0F38-F0BE-CB2811B4F805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300980" y="1188188"/>
            <a:ext cx="2475725" cy="378000"/>
          </a:xfrm>
        </p:spPr>
        <p:txBody>
          <a:bodyPr/>
          <a:lstStyle/>
          <a:p>
            <a:r>
              <a:rPr lang="en-US" dirty="0"/>
              <a:t>Album Genres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F11824-28D9-8497-14E5-07F97F5DE346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4406475" y="2196498"/>
            <a:ext cx="2646154" cy="378000"/>
          </a:xfrm>
        </p:spPr>
        <p:txBody>
          <a:bodyPr/>
          <a:lstStyle/>
          <a:p>
            <a:r>
              <a:rPr lang="en-US" dirty="0"/>
              <a:t>Album Artwork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F57B3F2-0626-0B48-362C-1C2A64F2A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706" y="1122609"/>
            <a:ext cx="1795294" cy="37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nk-Floyd-‘Dark-Side-of-the-Moon">
            <a:extLst>
              <a:ext uri="{FF2B5EF4-FFF2-40B4-BE49-F238E27FC236}">
                <a16:creationId xmlns:a16="http://schemas.microsoft.com/office/drawing/2014/main" id="{A4105D5D-4E05-8F87-73DB-FF2AB1C4E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651" y="3256896"/>
            <a:ext cx="1468565" cy="146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he Spotify logo">
            <a:extLst>
              <a:ext uri="{FF2B5EF4-FFF2-40B4-BE49-F238E27FC236}">
                <a16:creationId xmlns:a16="http://schemas.microsoft.com/office/drawing/2014/main" id="{B4D65184-3E18-ED96-9D14-F50DC7DE6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847" y="2077018"/>
            <a:ext cx="1644348" cy="4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Kendrick-Lamar-To-Pimp-a-Butterfly">
            <a:extLst>
              <a:ext uri="{FF2B5EF4-FFF2-40B4-BE49-F238E27FC236}">
                <a16:creationId xmlns:a16="http://schemas.microsoft.com/office/drawing/2014/main" id="{A241407B-3FB6-1849-A3E6-154A6B275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392" y="3256896"/>
            <a:ext cx="1468565" cy="146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ad Bunny Un Verano Sin Ti">
            <a:extLst>
              <a:ext uri="{FF2B5EF4-FFF2-40B4-BE49-F238E27FC236}">
                <a16:creationId xmlns:a16="http://schemas.microsoft.com/office/drawing/2014/main" id="{DE26F919-8BED-9F85-9F22-A750079C2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950" y="3256896"/>
            <a:ext cx="1468565" cy="146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14B73F-A7C5-0C23-427F-469A745BCFC9}"/>
              </a:ext>
            </a:extLst>
          </p:cNvPr>
          <p:cNvSpPr txBox="1"/>
          <p:nvPr/>
        </p:nvSpPr>
        <p:spPr>
          <a:xfrm>
            <a:off x="72828" y="4857723"/>
            <a:ext cx="4806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*Albums on multiple lists were removed from all lists</a:t>
            </a:r>
          </a:p>
        </p:txBody>
      </p:sp>
    </p:spTree>
    <p:extLst>
      <p:ext uri="{BB962C8B-B14F-4D97-AF65-F5344CB8AC3E}">
        <p14:creationId xmlns:p14="http://schemas.microsoft.com/office/powerpoint/2010/main" val="375138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4445"/>
        </a:solidFill>
        <a:effectLst/>
      </p:bgPr>
    </p:bg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2"/>
          <p:cNvSpPr txBox="1">
            <a:spLocks noGrp="1"/>
          </p:cNvSpPr>
          <p:nvPr>
            <p:ph type="title" idx="6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2E9CA"/>
                </a:solidFill>
              </a:rPr>
              <a:t>Example Data (try yourself)</a:t>
            </a:r>
            <a:endParaRPr dirty="0">
              <a:solidFill>
                <a:srgbClr val="F2E9CA"/>
              </a:solidFill>
            </a:endParaRPr>
          </a:p>
        </p:txBody>
      </p:sp>
      <p:sp>
        <p:nvSpPr>
          <p:cNvPr id="857" name="Google Shape;857;p42"/>
          <p:cNvSpPr txBox="1">
            <a:spLocks noGrp="1"/>
          </p:cNvSpPr>
          <p:nvPr>
            <p:ph type="subTitle" idx="5"/>
          </p:nvPr>
        </p:nvSpPr>
        <p:spPr>
          <a:xfrm>
            <a:off x="5925209" y="2101152"/>
            <a:ext cx="2131294" cy="19301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Genres: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000"/>
              <a:buFont typeface="Arial" panose="020B0604020202020204" pitchFamily="34" charset="0"/>
              <a:buChar char="•"/>
            </a:pPr>
            <a:r>
              <a:rPr lang="en" sz="2000" dirty="0"/>
              <a:t>Rock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000"/>
              <a:buFont typeface="Arial" panose="020B0604020202020204" pitchFamily="34" charset="0"/>
              <a:buChar char="•"/>
            </a:pPr>
            <a:r>
              <a:rPr lang="en" sz="2000" dirty="0"/>
              <a:t>Rap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000"/>
              <a:buFont typeface="Arial" panose="020B0604020202020204" pitchFamily="34" charset="0"/>
              <a:buChar char="•"/>
            </a:pPr>
            <a:r>
              <a:rPr lang="en" sz="2000" dirty="0"/>
              <a:t>Country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000"/>
              <a:buFont typeface="Arial" panose="020B0604020202020204" pitchFamily="34" charset="0"/>
              <a:buChar char="•"/>
            </a:pPr>
            <a:r>
              <a:rPr lang="en" sz="2000" dirty="0"/>
              <a:t>Jazz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000"/>
              <a:buFont typeface="Arial" panose="020B0604020202020204" pitchFamily="34" charset="0"/>
              <a:buChar char="•"/>
            </a:pPr>
            <a:r>
              <a:rPr lang="en" sz="2000" dirty="0"/>
              <a:t>Holiday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000"/>
              <a:buFont typeface="Arial" panose="020B0604020202020204" pitchFamily="34" charset="0"/>
              <a:buChar char="•"/>
            </a:pPr>
            <a:r>
              <a:rPr lang="en" sz="2000" dirty="0"/>
              <a:t>Latin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A6CDE5-45FE-3B7E-0445-031E07C89ED0}"/>
              </a:ext>
            </a:extLst>
          </p:cNvPr>
          <p:cNvGrpSpPr/>
          <p:nvPr/>
        </p:nvGrpSpPr>
        <p:grpSpPr>
          <a:xfrm>
            <a:off x="1618736" y="1156489"/>
            <a:ext cx="3779539" cy="3819464"/>
            <a:chOff x="1076570" y="1148868"/>
            <a:chExt cx="3779539" cy="381946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95487A2-0882-C3D1-96F1-B363057D6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6570" y="1148868"/>
              <a:ext cx="3779539" cy="38194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CAD787-B80F-0C91-E9B0-FBE29F0F124C}"/>
                </a:ext>
              </a:extLst>
            </p:cNvPr>
            <p:cNvSpPr/>
            <p:nvPr/>
          </p:nvSpPr>
          <p:spPr>
            <a:xfrm>
              <a:off x="1315453" y="1163105"/>
              <a:ext cx="727242" cy="12380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D4CEC66-4D4D-5BA2-FC7B-A8BBFBA2ED3D}"/>
                </a:ext>
              </a:extLst>
            </p:cNvPr>
            <p:cNvSpPr/>
            <p:nvPr/>
          </p:nvSpPr>
          <p:spPr>
            <a:xfrm>
              <a:off x="2602718" y="1163105"/>
              <a:ext cx="727242" cy="12380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8748822-BA9E-FA7E-ADE9-12A2A8E4F676}"/>
                </a:ext>
              </a:extLst>
            </p:cNvPr>
            <p:cNvSpPr/>
            <p:nvPr/>
          </p:nvSpPr>
          <p:spPr>
            <a:xfrm>
              <a:off x="3954379" y="1175406"/>
              <a:ext cx="727242" cy="12380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CAE88C8-539C-20C3-F8FB-A2F7FBC0786B}"/>
                </a:ext>
              </a:extLst>
            </p:cNvPr>
            <p:cNvSpPr/>
            <p:nvPr/>
          </p:nvSpPr>
          <p:spPr>
            <a:xfrm>
              <a:off x="3908926" y="2447944"/>
              <a:ext cx="727242" cy="12380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601C8F3-0A5C-3E5B-D8C3-78A3D512E61D}"/>
                </a:ext>
              </a:extLst>
            </p:cNvPr>
            <p:cNvSpPr/>
            <p:nvPr/>
          </p:nvSpPr>
          <p:spPr>
            <a:xfrm>
              <a:off x="2628734" y="2447944"/>
              <a:ext cx="727242" cy="12380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884011A-6FBB-D742-83AB-78A9A09E9FDF}"/>
                </a:ext>
              </a:extLst>
            </p:cNvPr>
            <p:cNvSpPr/>
            <p:nvPr/>
          </p:nvSpPr>
          <p:spPr>
            <a:xfrm>
              <a:off x="1348542" y="2447944"/>
              <a:ext cx="727242" cy="12380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DD57F68-53E3-2386-2E43-2C749DDF36E1}"/>
                </a:ext>
              </a:extLst>
            </p:cNvPr>
            <p:cNvSpPr/>
            <p:nvPr/>
          </p:nvSpPr>
          <p:spPr>
            <a:xfrm>
              <a:off x="1348542" y="3730888"/>
              <a:ext cx="727242" cy="12380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6AEC613-3E1D-3808-B66E-D3BE2A32451F}"/>
                </a:ext>
              </a:extLst>
            </p:cNvPr>
            <p:cNvSpPr/>
            <p:nvPr/>
          </p:nvSpPr>
          <p:spPr>
            <a:xfrm>
              <a:off x="2602718" y="3730888"/>
              <a:ext cx="727242" cy="12380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2920002-5E1F-45ED-5042-0606F7E4B46A}"/>
                </a:ext>
              </a:extLst>
            </p:cNvPr>
            <p:cNvSpPr/>
            <p:nvPr/>
          </p:nvSpPr>
          <p:spPr>
            <a:xfrm>
              <a:off x="3908926" y="3730888"/>
              <a:ext cx="727242" cy="12380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4445"/>
        </a:solidFill>
        <a:effectLst/>
      </p:bgPr>
    </p:bg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2"/>
          <p:cNvSpPr txBox="1">
            <a:spLocks noGrp="1"/>
          </p:cNvSpPr>
          <p:nvPr>
            <p:ph type="title" idx="6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2E9CA"/>
                </a:solidFill>
              </a:rPr>
              <a:t>Example Data (answers)</a:t>
            </a:r>
            <a:endParaRPr dirty="0">
              <a:solidFill>
                <a:srgbClr val="F2E9CA"/>
              </a:solidFill>
            </a:endParaRPr>
          </a:p>
        </p:txBody>
      </p:sp>
      <p:sp>
        <p:nvSpPr>
          <p:cNvPr id="857" name="Google Shape;857;p42"/>
          <p:cNvSpPr txBox="1">
            <a:spLocks noGrp="1"/>
          </p:cNvSpPr>
          <p:nvPr>
            <p:ph type="subTitle" idx="5"/>
          </p:nvPr>
        </p:nvSpPr>
        <p:spPr>
          <a:xfrm>
            <a:off x="5925209" y="2101152"/>
            <a:ext cx="2131294" cy="19301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Genres: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000"/>
              <a:buFont typeface="Arial" panose="020B0604020202020204" pitchFamily="34" charset="0"/>
              <a:buChar char="•"/>
            </a:pPr>
            <a:r>
              <a:rPr lang="en" sz="2000" dirty="0"/>
              <a:t>Rock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000"/>
              <a:buFont typeface="Arial" panose="020B0604020202020204" pitchFamily="34" charset="0"/>
              <a:buChar char="•"/>
            </a:pPr>
            <a:r>
              <a:rPr lang="en" sz="2000" dirty="0"/>
              <a:t>Rap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000"/>
              <a:buFont typeface="Arial" panose="020B0604020202020204" pitchFamily="34" charset="0"/>
              <a:buChar char="•"/>
            </a:pPr>
            <a:r>
              <a:rPr lang="en" sz="2000" dirty="0"/>
              <a:t>Country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000"/>
              <a:buFont typeface="Arial" panose="020B0604020202020204" pitchFamily="34" charset="0"/>
              <a:buChar char="•"/>
            </a:pPr>
            <a:r>
              <a:rPr lang="en" sz="2000" dirty="0"/>
              <a:t>Jazz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000"/>
              <a:buFont typeface="Arial" panose="020B0604020202020204" pitchFamily="34" charset="0"/>
              <a:buChar char="•"/>
            </a:pPr>
            <a:r>
              <a:rPr lang="en" sz="2000" dirty="0"/>
              <a:t>Holiday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000"/>
              <a:buFont typeface="Arial" panose="020B0604020202020204" pitchFamily="34" charset="0"/>
              <a:buChar char="•"/>
            </a:pPr>
            <a:r>
              <a:rPr lang="en" sz="2000" dirty="0"/>
              <a:t>Latin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A6CDE5-45FE-3B7E-0445-031E07C89ED0}"/>
              </a:ext>
            </a:extLst>
          </p:cNvPr>
          <p:cNvGrpSpPr/>
          <p:nvPr/>
        </p:nvGrpSpPr>
        <p:grpSpPr>
          <a:xfrm>
            <a:off x="1618736" y="1156489"/>
            <a:ext cx="3779539" cy="3819464"/>
            <a:chOff x="1076570" y="1148868"/>
            <a:chExt cx="3779539" cy="381946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95487A2-0882-C3D1-96F1-B363057D6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6570" y="1148868"/>
              <a:ext cx="3779539" cy="38194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CAD787-B80F-0C91-E9B0-FBE29F0F124C}"/>
                </a:ext>
              </a:extLst>
            </p:cNvPr>
            <p:cNvSpPr/>
            <p:nvPr/>
          </p:nvSpPr>
          <p:spPr>
            <a:xfrm>
              <a:off x="1315453" y="1163105"/>
              <a:ext cx="727242" cy="12380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D4CEC66-4D4D-5BA2-FC7B-A8BBFBA2ED3D}"/>
                </a:ext>
              </a:extLst>
            </p:cNvPr>
            <p:cNvSpPr/>
            <p:nvPr/>
          </p:nvSpPr>
          <p:spPr>
            <a:xfrm>
              <a:off x="2602718" y="1163105"/>
              <a:ext cx="727242" cy="12380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8748822-BA9E-FA7E-ADE9-12A2A8E4F676}"/>
                </a:ext>
              </a:extLst>
            </p:cNvPr>
            <p:cNvSpPr/>
            <p:nvPr/>
          </p:nvSpPr>
          <p:spPr>
            <a:xfrm>
              <a:off x="3954379" y="1175406"/>
              <a:ext cx="727242" cy="12380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CAE88C8-539C-20C3-F8FB-A2F7FBC0786B}"/>
                </a:ext>
              </a:extLst>
            </p:cNvPr>
            <p:cNvSpPr/>
            <p:nvPr/>
          </p:nvSpPr>
          <p:spPr>
            <a:xfrm>
              <a:off x="3908926" y="2447944"/>
              <a:ext cx="727242" cy="12380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601C8F3-0A5C-3E5B-D8C3-78A3D512E61D}"/>
                </a:ext>
              </a:extLst>
            </p:cNvPr>
            <p:cNvSpPr/>
            <p:nvPr/>
          </p:nvSpPr>
          <p:spPr>
            <a:xfrm>
              <a:off x="2628734" y="2447944"/>
              <a:ext cx="727242" cy="12380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884011A-6FBB-D742-83AB-78A9A09E9FDF}"/>
                </a:ext>
              </a:extLst>
            </p:cNvPr>
            <p:cNvSpPr/>
            <p:nvPr/>
          </p:nvSpPr>
          <p:spPr>
            <a:xfrm>
              <a:off x="1348542" y="2447944"/>
              <a:ext cx="727242" cy="12380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DD57F68-53E3-2386-2E43-2C749DDF36E1}"/>
                </a:ext>
              </a:extLst>
            </p:cNvPr>
            <p:cNvSpPr/>
            <p:nvPr/>
          </p:nvSpPr>
          <p:spPr>
            <a:xfrm>
              <a:off x="1348542" y="3730888"/>
              <a:ext cx="727242" cy="12380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6AEC613-3E1D-3808-B66E-D3BE2A32451F}"/>
                </a:ext>
              </a:extLst>
            </p:cNvPr>
            <p:cNvSpPr/>
            <p:nvPr/>
          </p:nvSpPr>
          <p:spPr>
            <a:xfrm>
              <a:off x="2602718" y="3730888"/>
              <a:ext cx="727242" cy="12380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2920002-5E1F-45ED-5042-0606F7E4B46A}"/>
                </a:ext>
              </a:extLst>
            </p:cNvPr>
            <p:cNvSpPr/>
            <p:nvPr/>
          </p:nvSpPr>
          <p:spPr>
            <a:xfrm>
              <a:off x="3908926" y="3730888"/>
              <a:ext cx="727242" cy="12380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Google Shape;857;p42">
            <a:extLst>
              <a:ext uri="{FF2B5EF4-FFF2-40B4-BE49-F238E27FC236}">
                <a16:creationId xmlns:a16="http://schemas.microsoft.com/office/drawing/2014/main" id="{976D3735-D909-6F33-8B62-715252C51665}"/>
              </a:ext>
            </a:extLst>
          </p:cNvPr>
          <p:cNvSpPr txBox="1">
            <a:spLocks/>
          </p:cNvSpPr>
          <p:nvPr/>
        </p:nvSpPr>
        <p:spPr>
          <a:xfrm>
            <a:off x="6983426" y="5267915"/>
            <a:ext cx="853135" cy="400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enburg"/>
              <a:buNone/>
              <a:defRPr sz="1500" b="0" i="0" u="none" strike="noStrike" cap="none">
                <a:solidFill>
                  <a:srgbClr val="F2E9CA"/>
                </a:solidFill>
                <a:latin typeface="Oldenburg"/>
                <a:ea typeface="Oldenburg"/>
                <a:cs typeface="Oldenburg"/>
                <a:sym typeface="Oldenburg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endParaRPr lang="en-US" sz="2000" dirty="0"/>
          </a:p>
          <a:p>
            <a:pPr marL="0" indent="0" algn="l">
              <a:buClr>
                <a:schemeClr val="accent1"/>
              </a:buClr>
              <a:buSzPct val="79000"/>
            </a:pPr>
            <a:r>
              <a:rPr lang="en-US" sz="2000" dirty="0"/>
              <a:t>Rock</a:t>
            </a:r>
          </a:p>
          <a:p>
            <a:pPr marL="0" indent="0"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19" name="Google Shape;857;p42">
            <a:extLst>
              <a:ext uri="{FF2B5EF4-FFF2-40B4-BE49-F238E27FC236}">
                <a16:creationId xmlns:a16="http://schemas.microsoft.com/office/drawing/2014/main" id="{69A22A8C-A3E2-14C0-004D-1141D159B6D4}"/>
              </a:ext>
            </a:extLst>
          </p:cNvPr>
          <p:cNvSpPr txBox="1">
            <a:spLocks/>
          </p:cNvSpPr>
          <p:nvPr/>
        </p:nvSpPr>
        <p:spPr>
          <a:xfrm>
            <a:off x="4451092" y="3738510"/>
            <a:ext cx="962952" cy="27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enburg"/>
              <a:buNone/>
              <a:defRPr sz="1500" b="0" i="0" u="none" strike="noStrike" cap="none">
                <a:solidFill>
                  <a:srgbClr val="F2E9CA"/>
                </a:solidFill>
                <a:latin typeface="Oldenburg"/>
                <a:ea typeface="Oldenburg"/>
                <a:cs typeface="Oldenburg"/>
                <a:sym typeface="Oldenburg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9pPr>
          </a:lstStyle>
          <a:p>
            <a:pPr marL="0" indent="0" algn="l">
              <a:buClr>
                <a:schemeClr val="accent1"/>
              </a:buClr>
              <a:buSzPct val="79000"/>
            </a:pPr>
            <a:r>
              <a:rPr lang="en-US" sz="1600" dirty="0"/>
              <a:t>Rock</a:t>
            </a:r>
          </a:p>
          <a:p>
            <a:pPr marL="0" indent="0"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21" name="Google Shape;857;p42">
            <a:extLst>
              <a:ext uri="{FF2B5EF4-FFF2-40B4-BE49-F238E27FC236}">
                <a16:creationId xmlns:a16="http://schemas.microsoft.com/office/drawing/2014/main" id="{4C3AC974-5F5C-1880-8AA7-D72D054D3124}"/>
              </a:ext>
            </a:extLst>
          </p:cNvPr>
          <p:cNvSpPr txBox="1">
            <a:spLocks/>
          </p:cNvSpPr>
          <p:nvPr/>
        </p:nvSpPr>
        <p:spPr>
          <a:xfrm>
            <a:off x="3235621" y="3739220"/>
            <a:ext cx="962952" cy="27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enburg"/>
              <a:buNone/>
              <a:defRPr sz="1500" b="0" i="0" u="none" strike="noStrike" cap="none">
                <a:solidFill>
                  <a:srgbClr val="F2E9CA"/>
                </a:solidFill>
                <a:latin typeface="Oldenburg"/>
                <a:ea typeface="Oldenburg"/>
                <a:cs typeface="Oldenburg"/>
                <a:sym typeface="Oldenburg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9pPr>
          </a:lstStyle>
          <a:p>
            <a:pPr marL="0" indent="0" algn="l">
              <a:buClr>
                <a:schemeClr val="accent1"/>
              </a:buClr>
              <a:buSzPct val="79000"/>
            </a:pPr>
            <a:r>
              <a:rPr lang="en-US" sz="1600" dirty="0"/>
              <a:t>Rap</a:t>
            </a:r>
          </a:p>
          <a:p>
            <a:pPr marL="0" indent="0"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22" name="Google Shape;857;p42">
            <a:extLst>
              <a:ext uri="{FF2B5EF4-FFF2-40B4-BE49-F238E27FC236}">
                <a16:creationId xmlns:a16="http://schemas.microsoft.com/office/drawing/2014/main" id="{AE8FA44B-8352-0939-78A5-057D96326AEE}"/>
              </a:ext>
            </a:extLst>
          </p:cNvPr>
          <p:cNvSpPr txBox="1">
            <a:spLocks/>
          </p:cNvSpPr>
          <p:nvPr/>
        </p:nvSpPr>
        <p:spPr>
          <a:xfrm>
            <a:off x="3235621" y="2466827"/>
            <a:ext cx="962952" cy="27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enburg"/>
              <a:buNone/>
              <a:defRPr sz="1500" b="0" i="0" u="none" strike="noStrike" cap="none">
                <a:solidFill>
                  <a:srgbClr val="F2E9CA"/>
                </a:solidFill>
                <a:latin typeface="Oldenburg"/>
                <a:ea typeface="Oldenburg"/>
                <a:cs typeface="Oldenburg"/>
                <a:sym typeface="Oldenburg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9pPr>
          </a:lstStyle>
          <a:p>
            <a:pPr marL="0" indent="0" algn="l">
              <a:buClr>
                <a:schemeClr val="accent1"/>
              </a:buClr>
              <a:buSzPct val="79000"/>
            </a:pPr>
            <a:r>
              <a:rPr lang="en-US" sz="1600" dirty="0"/>
              <a:t>Rap</a:t>
            </a:r>
          </a:p>
          <a:p>
            <a:pPr marL="0" indent="0"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23" name="Google Shape;857;p42">
            <a:extLst>
              <a:ext uri="{FF2B5EF4-FFF2-40B4-BE49-F238E27FC236}">
                <a16:creationId xmlns:a16="http://schemas.microsoft.com/office/drawing/2014/main" id="{D731DB45-01B3-4F2F-D95C-09F106FB5DEF}"/>
              </a:ext>
            </a:extLst>
          </p:cNvPr>
          <p:cNvSpPr txBox="1">
            <a:spLocks/>
          </p:cNvSpPr>
          <p:nvPr/>
        </p:nvSpPr>
        <p:spPr>
          <a:xfrm>
            <a:off x="1926970" y="2466827"/>
            <a:ext cx="962952" cy="27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enburg"/>
              <a:buNone/>
              <a:defRPr sz="1500" b="0" i="0" u="none" strike="noStrike" cap="none">
                <a:solidFill>
                  <a:srgbClr val="F2E9CA"/>
                </a:solidFill>
                <a:latin typeface="Oldenburg"/>
                <a:ea typeface="Oldenburg"/>
                <a:cs typeface="Oldenburg"/>
                <a:sym typeface="Oldenburg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9pPr>
          </a:lstStyle>
          <a:p>
            <a:pPr marL="0" indent="0" algn="l">
              <a:buClr>
                <a:schemeClr val="accent1"/>
              </a:buClr>
              <a:buSzPct val="79000"/>
            </a:pPr>
            <a:r>
              <a:rPr lang="en-US" sz="1600" dirty="0"/>
              <a:t>Rap</a:t>
            </a:r>
          </a:p>
          <a:p>
            <a:pPr marL="0" indent="0"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25" name="Google Shape;857;p42">
            <a:extLst>
              <a:ext uri="{FF2B5EF4-FFF2-40B4-BE49-F238E27FC236}">
                <a16:creationId xmlns:a16="http://schemas.microsoft.com/office/drawing/2014/main" id="{D6747BAB-F4A1-EF74-4901-94087C620A50}"/>
              </a:ext>
            </a:extLst>
          </p:cNvPr>
          <p:cNvSpPr txBox="1">
            <a:spLocks/>
          </p:cNvSpPr>
          <p:nvPr/>
        </p:nvSpPr>
        <p:spPr>
          <a:xfrm>
            <a:off x="1707724" y="3767415"/>
            <a:ext cx="1173693" cy="21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enburg"/>
              <a:buNone/>
              <a:defRPr sz="1500" b="0" i="0" u="none" strike="noStrike" cap="none">
                <a:solidFill>
                  <a:srgbClr val="F2E9CA"/>
                </a:solidFill>
                <a:latin typeface="Oldenburg"/>
                <a:ea typeface="Oldenburg"/>
                <a:cs typeface="Oldenburg"/>
                <a:sym typeface="Oldenburg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9pPr>
          </a:lstStyle>
          <a:p>
            <a:pPr marL="0" indent="0" algn="l">
              <a:buClr>
                <a:schemeClr val="accent1"/>
              </a:buClr>
              <a:buSzPct val="79000"/>
            </a:pPr>
            <a:r>
              <a:rPr lang="en-US" sz="1600" dirty="0"/>
              <a:t>Country</a:t>
            </a:r>
          </a:p>
          <a:p>
            <a:pPr marL="0" indent="0"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26" name="Google Shape;857;p42">
            <a:extLst>
              <a:ext uri="{FF2B5EF4-FFF2-40B4-BE49-F238E27FC236}">
                <a16:creationId xmlns:a16="http://schemas.microsoft.com/office/drawing/2014/main" id="{1E534BCC-FD1E-CE58-59E8-60F25A7FC99C}"/>
              </a:ext>
            </a:extLst>
          </p:cNvPr>
          <p:cNvSpPr txBox="1">
            <a:spLocks/>
          </p:cNvSpPr>
          <p:nvPr/>
        </p:nvSpPr>
        <p:spPr>
          <a:xfrm>
            <a:off x="3170900" y="1196926"/>
            <a:ext cx="1173693" cy="21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enburg"/>
              <a:buNone/>
              <a:defRPr sz="1500" b="0" i="0" u="none" strike="noStrike" cap="none">
                <a:solidFill>
                  <a:srgbClr val="F2E9CA"/>
                </a:solidFill>
                <a:latin typeface="Oldenburg"/>
                <a:ea typeface="Oldenburg"/>
                <a:cs typeface="Oldenburg"/>
                <a:sym typeface="Oldenburg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9pPr>
          </a:lstStyle>
          <a:p>
            <a:pPr marL="0" indent="0" algn="l">
              <a:buClr>
                <a:schemeClr val="accent1"/>
              </a:buClr>
              <a:buSzPct val="79000"/>
            </a:pPr>
            <a:r>
              <a:rPr lang="en-US" sz="1600" dirty="0"/>
              <a:t>Latin</a:t>
            </a:r>
          </a:p>
          <a:p>
            <a:pPr marL="0" indent="0"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27" name="Google Shape;857;p42">
            <a:extLst>
              <a:ext uri="{FF2B5EF4-FFF2-40B4-BE49-F238E27FC236}">
                <a16:creationId xmlns:a16="http://schemas.microsoft.com/office/drawing/2014/main" id="{6C836847-E43E-F354-2583-C356838E119C}"/>
              </a:ext>
            </a:extLst>
          </p:cNvPr>
          <p:cNvSpPr txBox="1">
            <a:spLocks/>
          </p:cNvSpPr>
          <p:nvPr/>
        </p:nvSpPr>
        <p:spPr>
          <a:xfrm>
            <a:off x="4488049" y="1224503"/>
            <a:ext cx="1173693" cy="21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enburg"/>
              <a:buNone/>
              <a:defRPr sz="1500" b="0" i="0" u="none" strike="noStrike" cap="none">
                <a:solidFill>
                  <a:srgbClr val="F2E9CA"/>
                </a:solidFill>
                <a:latin typeface="Oldenburg"/>
                <a:ea typeface="Oldenburg"/>
                <a:cs typeface="Oldenburg"/>
                <a:sym typeface="Oldenburg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9pPr>
          </a:lstStyle>
          <a:p>
            <a:pPr marL="0" indent="0" algn="l">
              <a:buClr>
                <a:schemeClr val="accent1"/>
              </a:buClr>
              <a:buSzPct val="79000"/>
            </a:pPr>
            <a:r>
              <a:rPr lang="en-US" sz="1600" dirty="0"/>
              <a:t>Jazz</a:t>
            </a:r>
          </a:p>
          <a:p>
            <a:pPr marL="0" indent="0"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28" name="Google Shape;857;p42">
            <a:extLst>
              <a:ext uri="{FF2B5EF4-FFF2-40B4-BE49-F238E27FC236}">
                <a16:creationId xmlns:a16="http://schemas.microsoft.com/office/drawing/2014/main" id="{8E499E76-B768-0F68-1A3A-AF0C46EACF90}"/>
              </a:ext>
            </a:extLst>
          </p:cNvPr>
          <p:cNvSpPr txBox="1">
            <a:spLocks/>
          </p:cNvSpPr>
          <p:nvPr/>
        </p:nvSpPr>
        <p:spPr>
          <a:xfrm>
            <a:off x="4515806" y="2483362"/>
            <a:ext cx="1173693" cy="21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enburg"/>
              <a:buNone/>
              <a:defRPr sz="1500" b="0" i="0" u="none" strike="noStrike" cap="none">
                <a:solidFill>
                  <a:srgbClr val="F2E9CA"/>
                </a:solidFill>
                <a:latin typeface="Oldenburg"/>
                <a:ea typeface="Oldenburg"/>
                <a:cs typeface="Oldenburg"/>
                <a:sym typeface="Oldenburg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9pPr>
          </a:lstStyle>
          <a:p>
            <a:pPr marL="0" indent="0" algn="l">
              <a:buClr>
                <a:schemeClr val="accent1"/>
              </a:buClr>
              <a:buSzPct val="79000"/>
            </a:pPr>
            <a:r>
              <a:rPr lang="en-US" sz="1600" dirty="0"/>
              <a:t>Jazz</a:t>
            </a:r>
          </a:p>
          <a:p>
            <a:pPr marL="0" indent="0"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29" name="Google Shape;857;p42">
            <a:extLst>
              <a:ext uri="{FF2B5EF4-FFF2-40B4-BE49-F238E27FC236}">
                <a16:creationId xmlns:a16="http://schemas.microsoft.com/office/drawing/2014/main" id="{27FED25E-59A5-BF88-9654-1F03101D977F}"/>
              </a:ext>
            </a:extLst>
          </p:cNvPr>
          <p:cNvSpPr txBox="1">
            <a:spLocks/>
          </p:cNvSpPr>
          <p:nvPr/>
        </p:nvSpPr>
        <p:spPr>
          <a:xfrm>
            <a:off x="1781956" y="1202918"/>
            <a:ext cx="1173693" cy="21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enburg"/>
              <a:buNone/>
              <a:defRPr sz="1500" b="0" i="0" u="none" strike="noStrike" cap="none">
                <a:solidFill>
                  <a:srgbClr val="F2E9CA"/>
                </a:solidFill>
                <a:latin typeface="Oldenburg"/>
                <a:ea typeface="Oldenburg"/>
                <a:cs typeface="Oldenburg"/>
                <a:sym typeface="Oldenburg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None/>
              <a:defRPr sz="14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9pPr>
          </a:lstStyle>
          <a:p>
            <a:pPr marL="0" indent="0" algn="l">
              <a:buClr>
                <a:schemeClr val="accent1"/>
              </a:buClr>
              <a:buSzPct val="79000"/>
            </a:pPr>
            <a:r>
              <a:rPr lang="en-US" sz="1600" dirty="0"/>
              <a:t>Holiday</a:t>
            </a:r>
          </a:p>
          <a:p>
            <a:pPr marL="0" indent="0"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45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5692-6048-F9D4-BB87-9360BBFC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From Scratch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B3343-0C3D-377E-FBFB-BC1035E6F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0612" y="313905"/>
            <a:ext cx="2883388" cy="803100"/>
          </a:xfrm>
        </p:spPr>
        <p:txBody>
          <a:bodyPr/>
          <a:lstStyle/>
          <a:p>
            <a:r>
              <a:rPr lang="en-US" dirty="0"/>
              <a:t>80/15/5 Training/ Validation/ Test Split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6A8CAB-CE51-CFC2-8A38-52B7558238AD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412891" y="1447194"/>
            <a:ext cx="2808200" cy="378000"/>
          </a:xfrm>
        </p:spPr>
        <p:txBody>
          <a:bodyPr/>
          <a:lstStyle/>
          <a:p>
            <a:r>
              <a:rPr lang="en-US" dirty="0"/>
              <a:t>CNN no Drop Out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BD00AA-152C-FB9F-2C43-CD442B059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874" y="2632400"/>
            <a:ext cx="2345126" cy="194816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6E187D4-88F5-5CA1-416D-E15370FD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340" y="2567664"/>
            <a:ext cx="1922027" cy="177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EC2C66C7-7139-96E2-8761-61FFDCB6CF2A}"/>
              </a:ext>
            </a:extLst>
          </p:cNvPr>
          <p:cNvSpPr txBox="1">
            <a:spLocks/>
          </p:cNvSpPr>
          <p:nvPr/>
        </p:nvSpPr>
        <p:spPr>
          <a:xfrm>
            <a:off x="5421205" y="2116017"/>
            <a:ext cx="3856075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400" b="1" i="0" u="none" strike="noStrike" cap="none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9pPr>
          </a:lstStyle>
          <a:p>
            <a:r>
              <a:rPr lang="en-US" dirty="0"/>
              <a:t>CNN with Drop Out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6810BC2-B456-F15E-65F9-E3A9843F2BE3}"/>
              </a:ext>
            </a:extLst>
          </p:cNvPr>
          <p:cNvSpPr txBox="1">
            <a:spLocks/>
          </p:cNvSpPr>
          <p:nvPr/>
        </p:nvSpPr>
        <p:spPr>
          <a:xfrm>
            <a:off x="5152484" y="3686920"/>
            <a:ext cx="1439376" cy="345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●"/>
              <a:defRPr sz="15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○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■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●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○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■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●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○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■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9pPr>
          </a:lstStyle>
          <a:p>
            <a:pPr marL="139700" indent="0">
              <a:buNone/>
            </a:pPr>
            <a:r>
              <a:rPr lang="en-US" sz="1050" dirty="0" err="1"/>
              <a:t>Val_acc</a:t>
            </a:r>
            <a:r>
              <a:rPr lang="en-US" sz="1050" dirty="0"/>
              <a:t> = 0.39</a:t>
            </a: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C0E0401A-BF9F-95DF-851A-FDFB00B1C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454" y="1983989"/>
            <a:ext cx="2027466" cy="187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39E43BF2-E0D4-2EEA-1330-553E566FB2E4}"/>
              </a:ext>
            </a:extLst>
          </p:cNvPr>
          <p:cNvSpPr txBox="1">
            <a:spLocks/>
          </p:cNvSpPr>
          <p:nvPr/>
        </p:nvSpPr>
        <p:spPr>
          <a:xfrm>
            <a:off x="3225298" y="3108568"/>
            <a:ext cx="1439376" cy="345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●"/>
              <a:defRPr sz="15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○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■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●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○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■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●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○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■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9pPr>
          </a:lstStyle>
          <a:p>
            <a:pPr marL="139700" indent="0">
              <a:buNone/>
            </a:pPr>
            <a:r>
              <a:rPr lang="en-US" sz="1050" dirty="0" err="1"/>
              <a:t>Val_acc</a:t>
            </a:r>
            <a:r>
              <a:rPr lang="en-US" sz="1050" dirty="0"/>
              <a:t> = 0.38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6CB74547-0F85-6095-95F9-B401D9D87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9" y="2044399"/>
            <a:ext cx="2345125" cy="194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A1134A6-F340-6B2D-EFC0-8A1C52980F7D}"/>
              </a:ext>
            </a:extLst>
          </p:cNvPr>
          <p:cNvSpPr txBox="1">
            <a:spLocks/>
          </p:cNvSpPr>
          <p:nvPr/>
        </p:nvSpPr>
        <p:spPr>
          <a:xfrm>
            <a:off x="6591860" y="932743"/>
            <a:ext cx="2883388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●"/>
              <a:defRPr sz="15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○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■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●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○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■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●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○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■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9pPr>
          </a:lstStyle>
          <a:p>
            <a:r>
              <a:rPr lang="en-US" dirty="0"/>
              <a:t>80/20 Training/ Validation Split</a:t>
            </a:r>
          </a:p>
        </p:txBody>
      </p:sp>
    </p:spTree>
    <p:extLst>
      <p:ext uri="{BB962C8B-B14F-4D97-AF65-F5344CB8AC3E}">
        <p14:creationId xmlns:p14="http://schemas.microsoft.com/office/powerpoint/2010/main" val="108791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C5F4-A904-1FC7-67D9-258D9A2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548A2-F8CF-D053-575F-BBC71D9B4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5945" y="1393787"/>
            <a:ext cx="3620400" cy="803100"/>
          </a:xfrm>
        </p:spPr>
        <p:txBody>
          <a:bodyPr/>
          <a:lstStyle/>
          <a:p>
            <a:r>
              <a:rPr lang="en-US" dirty="0"/>
              <a:t>Mobile Net V2</a:t>
            </a:r>
          </a:p>
          <a:p>
            <a:r>
              <a:rPr lang="en-US" dirty="0"/>
              <a:t>Initially froze the base model</a:t>
            </a:r>
          </a:p>
          <a:p>
            <a:r>
              <a:rPr lang="en-US" dirty="0"/>
              <a:t>Then allowed for some Training on Full Model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E6B10F-B659-DF23-25FF-9A69AFDF1B91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72969" y="1310000"/>
            <a:ext cx="2713707" cy="378000"/>
          </a:xfrm>
        </p:spPr>
        <p:txBody>
          <a:bodyPr/>
          <a:lstStyle/>
          <a:p>
            <a:pPr algn="ctr"/>
            <a:r>
              <a:rPr lang="en-US" sz="1600" dirty="0"/>
              <a:t>Pre Fine Tuning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31B553F-C438-8AC7-1420-E0B33173D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455" y="2701223"/>
            <a:ext cx="3508691" cy="233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8E1EC83-488B-B494-E8C9-03C3589A8356}"/>
              </a:ext>
            </a:extLst>
          </p:cNvPr>
          <p:cNvSpPr txBox="1">
            <a:spLocks/>
          </p:cNvSpPr>
          <p:nvPr/>
        </p:nvSpPr>
        <p:spPr>
          <a:xfrm>
            <a:off x="3675077" y="4029870"/>
            <a:ext cx="1439376" cy="345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●"/>
              <a:defRPr sz="15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○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■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●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○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■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●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○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■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9pPr>
          </a:lstStyle>
          <a:p>
            <a:pPr marL="139700" indent="0">
              <a:buNone/>
            </a:pPr>
            <a:r>
              <a:rPr lang="en-US" sz="1050" dirty="0" err="1"/>
              <a:t>Val_acc</a:t>
            </a:r>
            <a:r>
              <a:rPr lang="en-US" sz="1050" dirty="0"/>
              <a:t> = 0.50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59E635B-BEE9-A182-641B-6F2500FBBE6A}"/>
              </a:ext>
            </a:extLst>
          </p:cNvPr>
          <p:cNvSpPr txBox="1">
            <a:spLocks/>
          </p:cNvSpPr>
          <p:nvPr/>
        </p:nvSpPr>
        <p:spPr>
          <a:xfrm>
            <a:off x="4965428" y="3725610"/>
            <a:ext cx="1439376" cy="345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●"/>
              <a:defRPr sz="15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○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■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●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○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■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●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○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enburg"/>
              <a:buChar char="■"/>
              <a:defRPr sz="12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9pPr>
          </a:lstStyle>
          <a:p>
            <a:pPr marL="139700" indent="0">
              <a:buNone/>
            </a:pPr>
            <a:r>
              <a:rPr lang="en-US" sz="1050" dirty="0" err="1"/>
              <a:t>Val_acc</a:t>
            </a:r>
            <a:r>
              <a:rPr lang="en-US" sz="1050" dirty="0"/>
              <a:t> = 0.59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34A4C324-BD33-D8EA-0438-470DADF82CB4}"/>
              </a:ext>
            </a:extLst>
          </p:cNvPr>
          <p:cNvSpPr txBox="1">
            <a:spLocks/>
          </p:cNvSpPr>
          <p:nvPr/>
        </p:nvSpPr>
        <p:spPr>
          <a:xfrm>
            <a:off x="6439823" y="1818887"/>
            <a:ext cx="2713707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400" b="1" i="0" u="none" strike="noStrike" cap="none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 b="0" i="0" u="none" strike="noStrike" cap="none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9pPr>
          </a:lstStyle>
          <a:p>
            <a:pPr algn="ctr"/>
            <a:r>
              <a:rPr lang="en-US" sz="1600" dirty="0"/>
              <a:t>Post Fine Tuning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93E0FF-1394-62BA-EBE1-B5E59102C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56" y="2196887"/>
            <a:ext cx="2283997" cy="191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7BB9289-8E0C-5FC9-5A0F-935787692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87" y="1688000"/>
            <a:ext cx="2282548" cy="189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6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79B2-BB9F-99BB-DF51-CF86EC63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B10B3-E43D-18EE-7CB6-A8A06E517B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5CFEC6-1EC6-4B0F-9408-A82317A00D9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ED2B558-B85E-6F2B-4C4C-6F54F91CF89F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F72D20-FA28-1349-C668-4E0D753AF8B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A469958-9CE6-DBE6-A408-3BD4A52E6D42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4D1EC8F-CA71-6608-ED8D-2A6867F58091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 dirty="0"/>
              <a:t>Results on Test </a:t>
            </a:r>
          </a:p>
        </p:txBody>
      </p:sp>
    </p:spTree>
    <p:extLst>
      <p:ext uri="{BB962C8B-B14F-4D97-AF65-F5344CB8AC3E}">
        <p14:creationId xmlns:p14="http://schemas.microsoft.com/office/powerpoint/2010/main" val="300687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C96C791-B279-6F09-84B3-B4162CD8D172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1901595" y="2459804"/>
            <a:ext cx="7712100" cy="573900"/>
          </a:xfrm>
        </p:spPr>
        <p:txBody>
          <a:bodyPr/>
          <a:lstStyle/>
          <a:p>
            <a:r>
              <a:rPr lang="en-US" sz="96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911597876"/>
      </p:ext>
    </p:extLst>
  </p:cSld>
  <p:clrMapOvr>
    <a:masterClrMapping/>
  </p:clrMapOvr>
</p:sld>
</file>

<file path=ppt/theme/theme1.xml><?xml version="1.0" encoding="utf-8"?>
<a:theme xmlns:a="http://schemas.openxmlformats.org/drawingml/2006/main" name="Record Store Day by Slidesgo">
  <a:themeElements>
    <a:clrScheme name="Simple Light">
      <a:dk1>
        <a:srgbClr val="000000"/>
      </a:dk1>
      <a:lt1>
        <a:srgbClr val="FFFFFF"/>
      </a:lt1>
      <a:dk2>
        <a:srgbClr val="D54445"/>
      </a:dk2>
      <a:lt2>
        <a:srgbClr val="C24243"/>
      </a:lt2>
      <a:accent1>
        <a:srgbClr val="F2E9CA"/>
      </a:accent1>
      <a:accent2>
        <a:srgbClr val="DED5B7"/>
      </a:accent2>
      <a:accent3>
        <a:srgbClr val="434343"/>
      </a:accent3>
      <a:accent4>
        <a:srgbClr val="FFFFFF"/>
      </a:accent4>
      <a:accent5>
        <a:srgbClr val="D54445"/>
      </a:accent5>
      <a:accent6>
        <a:srgbClr val="C2424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224</Words>
  <Application>Microsoft Macintosh PowerPoint</Application>
  <PresentationFormat>On-screen Show (16:9)</PresentationFormat>
  <Paragraphs>66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Fascinate Inline</vt:lpstr>
      <vt:lpstr>Arial</vt:lpstr>
      <vt:lpstr>Proxima Nova Semibold</vt:lpstr>
      <vt:lpstr>Oldenburg</vt:lpstr>
      <vt:lpstr>Proxima Nova</vt:lpstr>
      <vt:lpstr>Record Store Day by Slidesgo</vt:lpstr>
      <vt:lpstr>Slidesgo Final Pages</vt:lpstr>
      <vt:lpstr>Album Artwork Classification</vt:lpstr>
      <vt:lpstr>Problem Statement</vt:lpstr>
      <vt:lpstr>Data Collection</vt:lpstr>
      <vt:lpstr>Example Data (try yourself)</vt:lpstr>
      <vt:lpstr>Example Data (answers)</vt:lpstr>
      <vt:lpstr>Model From Scratch </vt:lpstr>
      <vt:lpstr>Transfer Learning </vt:lpstr>
      <vt:lpstr>PowerPoint Presentation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Album Artwork Classification</dc:title>
  <cp:lastModifiedBy>Max Wood</cp:lastModifiedBy>
  <cp:revision>3</cp:revision>
  <dcterms:modified xsi:type="dcterms:W3CDTF">2022-06-16T01:30:47Z</dcterms:modified>
</cp:coreProperties>
</file>