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5" r:id="rId6"/>
    <p:sldId id="267" r:id="rId7"/>
    <p:sldId id="259" r:id="rId8"/>
    <p:sldId id="25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2C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9C235-451A-4864-A229-C06C0E60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B0A199-86C1-4D53-9478-B029904F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F215F6-A7FC-4D7B-A633-82575D97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5D529B-910B-4CDA-9D74-6177460E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EBAE19-63DD-4E32-A95C-5D9E4EDB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8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7CEBF-1276-4256-8EC3-5A4C60E6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789533-CE52-49DD-8BD5-AEAE689D3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A9B6A0-32A2-4D72-A430-105F462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19788-ABC6-4BD7-9B03-26514A63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050B17-1B5B-4FA3-A44D-A000C253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29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54B0CA-DF5E-40E1-9A65-82BDFBDAE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EFED493-9668-4E28-9C97-05076B60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C16B64-77B3-4A23-BABE-04E4C0FE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0196EE-AD8C-470A-A9D4-87E2AC2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932091-2024-493C-91FD-CECE35F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3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8B8E4-4BD3-4677-9130-5B3898E7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285A9-9E3F-459C-99BE-BDC5C184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8BB29E-AD50-41AA-8A2C-3DD199DD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BE4D-465F-4190-87FD-0B69770F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9E47F1-879E-4EF6-A546-5D38610D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1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5B3F2-27CD-4843-9319-209353F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AF1E4D-9D45-4DE5-9BC4-D5A8564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6A59E4-6948-4E99-87EA-0118EA29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60F5D4-7BD5-4621-A573-D12A93DF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7149C0-E855-4ABF-86B0-87753CF5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07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CE9879-3468-4A52-847F-D42CF905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F65878-3A20-43F4-9F12-4BCB2657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31673D-5E7B-43FD-9BFC-29C6F425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F0D289-6FC5-4914-B491-E3FEDA1A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4DFE1A-2BA8-4369-96AC-91434D07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A0A3221-5910-4C5D-A015-ECE29F1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98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479DD-0063-4F97-B367-82F2FEC4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8F2AC8-2034-478C-AE86-29A22F50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140712-CD86-450F-A738-2DA85816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50DA79-BED7-49A3-9FEC-9B2FB2AC9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E57C50E-FC1F-47A9-9B83-0EE967C97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E2D286-E2B2-46DA-BB20-347D7F42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E996B4-80CF-4758-B560-8C9060B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16246E-7DE3-4CDD-803E-BA11A4CC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99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E997B-5D92-46FB-8880-06F4EE09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4BCD28-7123-4621-B8FF-3B444BFD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215879-D62A-482E-BF92-09F5712C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2ED8B6B-E293-453F-8916-977D331F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A32C51-A171-4079-A05C-E81EA795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25D32E-82D1-4582-9877-07149A1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5FAC3F9-E9BE-42BF-8C2D-F113ACDB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6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26055-20C1-49DB-B5F5-810D6289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8A7E5-A301-4C5E-9EF7-F8F149C3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8D9090-B103-4AE1-AF8F-6A025EAD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36A631-1699-40A1-9DBC-586DAE5C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2FE447-521E-4B2F-A324-2ABE5621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D4793-C7CF-4B33-8301-E3F77F79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6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F0B28-A8CC-406F-BB85-A8D0BEA9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56B64F-8A4C-45F9-AD60-940BBF542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E019934-B5EF-4FAC-B6A4-6BDC0EE57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418BB6-61DB-4F80-AEC9-E5F62824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BB36E6-2436-4E0D-9372-C58B9CFD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48493-D4B4-4206-B5B4-7899DB66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52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F73E96-3CEE-42EC-B167-A4C0F002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A38197-15B7-4F38-A9F3-77275BF0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4E4332-C6E7-46A9-9B26-EC7B40D9E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07E0-601E-4F23-A2D4-00B5BAD89560}" type="datetimeFigureOut">
              <a:rPr lang="en-CA" smtClean="0"/>
              <a:t>23/08/2019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0A8BF4-A7AA-4870-B1BE-7CBD73167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7966AC-66DD-47FC-AB7F-57596F204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A7E7-1060-475E-AA65-4797100F1E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27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56FD5-4299-4902-93AE-08E6A04D7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neighborhood in Toronto should I center my dog walking business around?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34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A1B9E5-F563-41AA-A4B3-5FA05559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757F2F-4E6D-4FA5-A821-3161F98E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Toronto Open Data: Licensed Dogs and Cats Reports for 2013 </a:t>
            </a:r>
            <a:r>
              <a:rPr lang="en-CA" dirty="0" smtClean="0"/>
              <a:t>through 2017 </a:t>
            </a:r>
            <a:r>
              <a:rPr lang="en-CA" dirty="0"/>
              <a:t>by FSA (*FSA = Forward Sortation Area (first 3 characters of a Canadian Postal Code)</a:t>
            </a:r>
          </a:p>
          <a:p>
            <a:r>
              <a:rPr lang="en-CA" dirty="0"/>
              <a:t>Population by FSA from Census 2016</a:t>
            </a:r>
          </a:p>
          <a:p>
            <a:r>
              <a:rPr lang="en-CA" dirty="0" err="1"/>
              <a:t>FourSquare</a:t>
            </a:r>
            <a:r>
              <a:rPr lang="en-CA" dirty="0"/>
              <a:t> </a:t>
            </a:r>
            <a:r>
              <a:rPr lang="en-CA" dirty="0" err="1"/>
              <a:t>Api</a:t>
            </a:r>
            <a:r>
              <a:rPr lang="en-CA" dirty="0"/>
              <a:t>: to get number of pet stores/services per FSA</a:t>
            </a:r>
          </a:p>
          <a:p>
            <a:r>
              <a:rPr lang="en-CA" dirty="0" err="1"/>
              <a:t>geopy</a:t>
            </a:r>
            <a:r>
              <a:rPr lang="en-CA" dirty="0"/>
              <a:t>: to get </a:t>
            </a:r>
            <a:r>
              <a:rPr lang="en-CA" dirty="0" smtClean="0"/>
              <a:t>latitude/longitude </a:t>
            </a:r>
            <a:r>
              <a:rPr lang="en-CA" dirty="0"/>
              <a:t>coordinates for each </a:t>
            </a:r>
            <a:r>
              <a:rPr lang="en-CA" dirty="0" smtClean="0"/>
              <a:t>FSA</a:t>
            </a:r>
          </a:p>
          <a:p>
            <a:r>
              <a:rPr lang="en-CA" dirty="0" smtClean="0"/>
              <a:t>Wikipedia: to get the neighborhood names for each FSA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21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ABA27-166C-427C-A73D-04103221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Pet Ownership in Toronto 2017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4A8785-3C02-44D4-B517-86715234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058" y="1366137"/>
            <a:ext cx="5183188" cy="545626"/>
          </a:xfrm>
        </p:spPr>
        <p:txBody>
          <a:bodyPr/>
          <a:lstStyle/>
          <a:p>
            <a:r>
              <a:rPr lang="en-CA" dirty="0"/>
              <a:t>Total new Pet Licenses Issued (2017)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DF75ECC-08C0-4314-8562-39BA0DE395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39788" y="1911763"/>
            <a:ext cx="6342078" cy="39629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4A84DD-D647-472E-ACDF-48F4D145743C}"/>
              </a:ext>
            </a:extLst>
          </p:cNvPr>
          <p:cNvSpPr txBox="1"/>
          <p:nvPr/>
        </p:nvSpPr>
        <p:spPr>
          <a:xfrm>
            <a:off x="7493793" y="1911763"/>
            <a:ext cx="4267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pet ownership rates are in: East Toronto (M4L) and </a:t>
            </a:r>
            <a:r>
              <a:rPr lang="en-US" dirty="0" err="1"/>
              <a:t>Etobicoke</a:t>
            </a:r>
            <a:r>
              <a:rPr lang="en-US" dirty="0"/>
              <a:t> (M8V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pet ownership rates are in: Downtown </a:t>
            </a:r>
            <a:r>
              <a:rPr lang="en-US" dirty="0" err="1"/>
              <a:t>toronto</a:t>
            </a:r>
            <a:r>
              <a:rPr lang="en-US" dirty="0"/>
              <a:t> (M5H) and East York (M4H)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507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1E8C5-2B15-4CD0-8253-B8923073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 Capita Pet Licensing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290593D-CFAC-4720-9412-11D772BA8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27171"/>
            <a:ext cx="5181600" cy="31482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6CC860-214F-4674-9279-8CCEBCE96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The highest per capita ownership of pets is in </a:t>
            </a:r>
          </a:p>
          <a:p>
            <a:pPr lvl="1"/>
            <a:r>
              <a:rPr lang="en-CA" dirty="0"/>
              <a:t>The Beaches (M4E): </a:t>
            </a:r>
          </a:p>
          <a:p>
            <a:pPr lvl="1"/>
            <a:r>
              <a:rPr lang="en-CA" dirty="0"/>
              <a:t>Parkdale/ Roncesvalles (M6R) </a:t>
            </a:r>
          </a:p>
          <a:p>
            <a:pPr lvl="1"/>
            <a:r>
              <a:rPr lang="en-CA" dirty="0"/>
              <a:t>Alderwood/Long Branch(M8W)</a:t>
            </a:r>
          </a:p>
        </p:txBody>
      </p:sp>
    </p:spTree>
    <p:extLst>
      <p:ext uri="{BB962C8B-B14F-4D97-AF65-F5344CB8AC3E}">
        <p14:creationId xmlns:p14="http://schemas.microsoft.com/office/powerpoint/2010/main" val="81240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EB5591-1203-45D9-B1AD-FFB82F4E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Venues to walk a dog (parks/trails/dog runs) 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7BBE6B-530B-4DCC-8351-216DD30A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9138" y="1690688"/>
            <a:ext cx="4283697" cy="4351338"/>
          </a:xfrm>
        </p:spPr>
        <p:txBody>
          <a:bodyPr>
            <a:normAutofit/>
          </a:bodyPr>
          <a:lstStyle/>
          <a:p>
            <a:r>
              <a:rPr lang="en-US" dirty="0"/>
              <a:t>The following neighborhoods have </a:t>
            </a:r>
            <a:r>
              <a:rPr lang="en-US" dirty="0" smtClean="0"/>
              <a:t>the most </a:t>
            </a:r>
            <a:r>
              <a:rPr lang="en-US" dirty="0"/>
              <a:t>venues for walking a </a:t>
            </a:r>
            <a:r>
              <a:rPr lang="en-US" dirty="0" smtClean="0"/>
              <a:t>dog:</a:t>
            </a:r>
            <a:r>
              <a:rPr lang="en-CA" dirty="0" smtClean="0"/>
              <a:t> </a:t>
            </a:r>
            <a:endParaRPr lang="en-CA" dirty="0"/>
          </a:p>
          <a:p>
            <a:pPr lvl="1"/>
            <a:r>
              <a:rPr lang="en-CA" dirty="0" smtClean="0"/>
              <a:t>Rosedale (M4W): </a:t>
            </a:r>
            <a:endParaRPr lang="en-CA" dirty="0"/>
          </a:p>
          <a:p>
            <a:pPr lvl="1"/>
            <a:r>
              <a:rPr lang="en-CA" dirty="0" err="1" smtClean="0"/>
              <a:t>Harbourfront</a:t>
            </a:r>
            <a:r>
              <a:rPr lang="en-CA" dirty="0" smtClean="0"/>
              <a:t>, Regent Park (M5A) </a:t>
            </a:r>
            <a:endParaRPr lang="en-CA" dirty="0"/>
          </a:p>
          <a:p>
            <a:pPr lvl="1"/>
            <a:r>
              <a:rPr lang="en-CA" dirty="0" err="1" smtClean="0"/>
              <a:t>Cabbagetown</a:t>
            </a:r>
            <a:r>
              <a:rPr lang="en-CA" dirty="0" smtClean="0"/>
              <a:t>, St. James Town (M4X)</a:t>
            </a: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690688"/>
            <a:ext cx="6530938" cy="3435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300" y="5266317"/>
            <a:ext cx="301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*Data </a:t>
            </a:r>
            <a:r>
              <a:rPr lang="en-CA" dirty="0"/>
              <a:t>provided by Foursquare</a:t>
            </a:r>
          </a:p>
        </p:txBody>
      </p:sp>
    </p:spTree>
    <p:extLst>
      <p:ext uri="{BB962C8B-B14F-4D97-AF65-F5344CB8AC3E}">
        <p14:creationId xmlns:p14="http://schemas.microsoft.com/office/powerpoint/2010/main" val="265530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78DFE-1613-4D41-AFD6-006224E4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6441B2-BCA9-4DF0-B891-E4B342DEE684}"/>
              </a:ext>
            </a:extLst>
          </p:cNvPr>
          <p:cNvSpPr txBox="1"/>
          <p:nvPr/>
        </p:nvSpPr>
        <p:spPr>
          <a:xfrm>
            <a:off x="5511567" y="600026"/>
            <a:ext cx="684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Using </a:t>
            </a:r>
            <a:r>
              <a:rPr lang="en-CA" dirty="0" err="1"/>
              <a:t>Kmeans</a:t>
            </a:r>
            <a:r>
              <a:rPr lang="en-CA" dirty="0"/>
              <a:t> algorithm, found 7 clusters of FSAs in Toronto based 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Population,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Number of Pet Licenses issued in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Number of </a:t>
            </a:r>
            <a:r>
              <a:rPr lang="en-CA" dirty="0" smtClean="0"/>
              <a:t>Dog Walking Venues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94" y="2312255"/>
            <a:ext cx="77438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9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8B137-B09F-459A-A66A-94FB47E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Clusters </a:t>
            </a:r>
            <a:r>
              <a:rPr lang="en-CA" dirty="0" smtClean="0"/>
              <a:t>good for dog walking…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15A6028-AF4F-401E-B899-8CABF00B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1828084"/>
            <a:ext cx="5183188" cy="3684588"/>
          </a:xfrm>
        </p:spPr>
        <p:txBody>
          <a:bodyPr>
            <a:normAutofit/>
          </a:bodyPr>
          <a:lstStyle/>
          <a:p>
            <a:r>
              <a:rPr lang="en-CA" dirty="0"/>
              <a:t>Clusters 2 and 4 look to be good </a:t>
            </a:r>
            <a:r>
              <a:rPr lang="en-CA" dirty="0" smtClean="0"/>
              <a:t>candidates</a:t>
            </a:r>
            <a:endParaRPr lang="en-CA" dirty="0"/>
          </a:p>
          <a:p>
            <a:pPr lvl="1"/>
            <a:r>
              <a:rPr lang="en-CA" dirty="0" smtClean="0"/>
              <a:t>Large Pet Population</a:t>
            </a:r>
            <a:endParaRPr lang="en-CA" dirty="0"/>
          </a:p>
          <a:p>
            <a:pPr lvl="1"/>
            <a:r>
              <a:rPr lang="en-CA" dirty="0" smtClean="0"/>
              <a:t>High number of walking venues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65" y="1651078"/>
            <a:ext cx="5397208" cy="3011074"/>
          </a:xfrm>
        </p:spPr>
      </p:pic>
    </p:spTree>
    <p:extLst>
      <p:ext uri="{BB962C8B-B14F-4D97-AF65-F5344CB8AC3E}">
        <p14:creationId xmlns:p14="http://schemas.microsoft.com/office/powerpoint/2010/main" val="200169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3" y="1320897"/>
            <a:ext cx="7331852" cy="3624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CEC48C-5100-4C2E-BC8B-DE280440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42" y="188517"/>
            <a:ext cx="10515600" cy="1325563"/>
          </a:xfrm>
        </p:spPr>
        <p:txBody>
          <a:bodyPr/>
          <a:lstStyle/>
          <a:p>
            <a:r>
              <a:rPr lang="en-CA" dirty="0"/>
              <a:t>Where are these clusters?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FCC424-F110-4326-A12C-C6841466A7FE}"/>
              </a:ext>
            </a:extLst>
          </p:cNvPr>
          <p:cNvSpPr txBox="1"/>
          <p:nvPr/>
        </p:nvSpPr>
        <p:spPr>
          <a:xfrm>
            <a:off x="2306569" y="4944961"/>
            <a:ext cx="3296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Best Candidates: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Cluster 4: </a:t>
            </a:r>
            <a:r>
              <a:rPr lang="en-CA" b="1" dirty="0">
                <a:solidFill>
                  <a:srgbClr val="7030A0"/>
                </a:solidFill>
              </a:rPr>
              <a:t>Purple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Cluster </a:t>
            </a:r>
            <a:r>
              <a:rPr lang="en-CA" dirty="0" smtClean="0"/>
              <a:t>2: </a:t>
            </a:r>
            <a:r>
              <a:rPr lang="en-CA" b="1" dirty="0" smtClean="0">
                <a:solidFill>
                  <a:srgbClr val="00B0F0"/>
                </a:solidFill>
              </a:rPr>
              <a:t>Blue</a:t>
            </a:r>
            <a:endParaRPr lang="en-CA" b="1" dirty="0">
              <a:solidFill>
                <a:srgbClr val="00B0F0"/>
              </a:solidFill>
            </a:endParaRPr>
          </a:p>
          <a:p>
            <a:endParaRPr lang="en-CA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298CBBE-C30A-47AE-9B44-6D6CA64A31D4}"/>
              </a:ext>
            </a:extLst>
          </p:cNvPr>
          <p:cNvCxnSpPr>
            <a:cxnSpLocks/>
          </p:cNvCxnSpPr>
          <p:nvPr/>
        </p:nvCxnSpPr>
        <p:spPr>
          <a:xfrm>
            <a:off x="4244634" y="5685799"/>
            <a:ext cx="26540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670AE07-47ED-45C0-9ABA-C9F08C7EAC03}"/>
              </a:ext>
            </a:extLst>
          </p:cNvPr>
          <p:cNvCxnSpPr>
            <a:cxnSpLocks/>
          </p:cNvCxnSpPr>
          <p:nvPr/>
        </p:nvCxnSpPr>
        <p:spPr>
          <a:xfrm flipV="1">
            <a:off x="4244634" y="2114267"/>
            <a:ext cx="3904786" cy="32011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12" y="4225261"/>
            <a:ext cx="2676525" cy="2324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25" y="786760"/>
            <a:ext cx="2705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B8B9F3-5C07-4603-8753-2961C6C8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where should I </a:t>
            </a:r>
            <a:r>
              <a:rPr lang="en-CA" dirty="0" smtClean="0"/>
              <a:t>start my business?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1DC3B44-09CE-4BB9-963F-F9155B53CD49}"/>
              </a:ext>
            </a:extLst>
          </p:cNvPr>
          <p:cNvSpPr txBox="1"/>
          <p:nvPr/>
        </p:nvSpPr>
        <p:spPr>
          <a:xfrm>
            <a:off x="7525732" y="1861068"/>
            <a:ext cx="46662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b="1" dirty="0" smtClean="0"/>
          </a:p>
          <a:p>
            <a:r>
              <a:rPr lang="en-US" sz="2400" dirty="0"/>
              <a:t>M5A (</a:t>
            </a:r>
            <a:r>
              <a:rPr lang="en-US" sz="2400" dirty="0" err="1"/>
              <a:t>Harbourfront,Regent</a:t>
            </a:r>
            <a:r>
              <a:rPr lang="en-US" sz="2400" dirty="0"/>
              <a:t> Park) with 949 dogs and 3 walking </a:t>
            </a:r>
            <a:r>
              <a:rPr lang="en-US" sz="2400" dirty="0" smtClean="0"/>
              <a:t>venues</a:t>
            </a:r>
          </a:p>
          <a:p>
            <a:endParaRPr lang="en-US" sz="2400" dirty="0"/>
          </a:p>
          <a:p>
            <a:r>
              <a:rPr lang="en-US" sz="2400" dirty="0"/>
              <a:t>M4J (East Toronto) with 1110 dogs and 2 walking 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0" y="1775096"/>
            <a:ext cx="6853763" cy="3387749"/>
          </a:xfrm>
        </p:spPr>
      </p:pic>
      <p:sp>
        <p:nvSpPr>
          <p:cNvPr id="6" name="Oval 5"/>
          <p:cNvSpPr/>
          <p:nvPr/>
        </p:nvSpPr>
        <p:spPr>
          <a:xfrm>
            <a:off x="4923693" y="2757269"/>
            <a:ext cx="281354" cy="295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27453" y="3412698"/>
            <a:ext cx="281354" cy="29542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05047" y="2439239"/>
            <a:ext cx="393895" cy="31803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2333" y="2058019"/>
            <a:ext cx="64711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M4J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36234" y="3855962"/>
            <a:ext cx="64711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M5A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4808807" y="3708120"/>
            <a:ext cx="227427" cy="33250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5345723"/>
            <a:ext cx="1090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map, East Toronto (M4J) is relatively isolated whereas </a:t>
            </a:r>
            <a:r>
              <a:rPr lang="en-US" dirty="0" err="1"/>
              <a:t>Harbourfront,Regent</a:t>
            </a:r>
            <a:r>
              <a:rPr lang="en-US" dirty="0"/>
              <a:t> Park (M5A) has other neighborhoods in clusters 2 and 4 nearby.  </a:t>
            </a:r>
            <a:r>
              <a:rPr lang="en-US" dirty="0" smtClean="0"/>
              <a:t>I would recommend M5A for starting a dog walking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3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347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What neighborhood in Toronto should I center my dog walking business around?</vt:lpstr>
      <vt:lpstr>The data…</vt:lpstr>
      <vt:lpstr>Pet Ownership in Toronto 2017</vt:lpstr>
      <vt:lpstr>Per Capita Pet Licensing</vt:lpstr>
      <vt:lpstr>Venues to walk a dog (parks/trails/dog runs) </vt:lpstr>
      <vt:lpstr>Cluster Analysis</vt:lpstr>
      <vt:lpstr>Clusters good for dog walking…</vt:lpstr>
      <vt:lpstr>Where are these clusters?</vt:lpstr>
      <vt:lpstr>So where should I start my business?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Where, oh where, should I open a Pet Store in Toronto?</dc:title>
  <dc:creator>A Gordon</dc:creator>
  <cp:lastModifiedBy>User</cp:lastModifiedBy>
  <cp:revision>44</cp:revision>
  <dcterms:created xsi:type="dcterms:W3CDTF">2018-10-13T14:13:44Z</dcterms:created>
  <dcterms:modified xsi:type="dcterms:W3CDTF">2019-08-23T22:55:46Z</dcterms:modified>
</cp:coreProperties>
</file>