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81" r:id="rId4"/>
    <p:sldId id="282" r:id="rId5"/>
    <p:sldId id="284" r:id="rId6"/>
    <p:sldId id="283" r:id="rId7"/>
    <p:sldId id="286" r:id="rId8"/>
    <p:sldId id="287" r:id="rId9"/>
    <p:sldId id="288" r:id="rId10"/>
    <p:sldId id="278" r:id="rId11"/>
    <p:sldId id="290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8" y="102"/>
      </p:cViewPr>
      <p:guideLst>
        <p:guide orient="horz" pos="28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6FEAA-4A3E-4301-8920-1948D2CE57E2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055EB-C1C8-446C-A25F-7C47A4B52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0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313798-B433-4B71-9AAD-F21B1053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A1A3-F647-4A29-AE2C-6DD127D0DAAE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CFA12-4ED2-4110-BB27-67353DC1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C5931C-E82F-4E4E-AB67-9817F7D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1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734E-9956-425B-A48F-4D0F39C6E63E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231B-7531-4158-B476-CAC196182D69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2B91-847C-49A9-AEF2-3DB5BE44DB7C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FBA2-4ADE-4F69-BD38-24CB5F947AD6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8946-CF5C-48F2-94CE-C566BBE022A8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8CF-64A8-4445-AF54-B8D3B4FA78E5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6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00C-CB55-407B-ABEF-11C86E59A4FC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E180-8A16-4DCD-AD68-EC8F4F83E848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A27E-F1B9-45BA-A367-D61E26A689AD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1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07E-5FB6-4766-B253-4C46CC3E7D71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DFC8-E479-4FDF-821E-98A96A358EAC}" type="datetime1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1E88-C4FD-4EB9-80CC-17346F37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basic-09.k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basic-01.k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basic-02.k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basic-03.k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basic-04.k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basic-05.k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basic-07.k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basic-08.k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lin/kotlinx.coroutines/blob/master/kotlinx-coroutines-core/jvm/test/guide/example-basic-09.k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Basics</a:t>
            </a:r>
            <a:endParaRPr lang="ko-KR" altLang="en-US" sz="48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092E-C97E-4BCF-8141-59E5A5042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87901"/>
            <a:ext cx="6858000" cy="1918453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0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BD74D-A5FB-43E4-848B-5FBDD6B7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1484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n-ea"/>
              </a:rPr>
              <a:t>Coroutine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builder</a:t>
            </a:r>
          </a:p>
          <a:p>
            <a:pPr lvl="1"/>
            <a:r>
              <a:rPr lang="en-US" altLang="ko-KR" dirty="0">
                <a:latin typeface="+mn-ea"/>
              </a:rPr>
              <a:t>launch</a:t>
            </a:r>
          </a:p>
          <a:p>
            <a:pPr lvl="1"/>
            <a:r>
              <a:rPr lang="en-US" altLang="ko-KR" dirty="0" err="1">
                <a:latin typeface="+mn-ea"/>
              </a:rPr>
              <a:t>runBlocking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Scope</a:t>
            </a:r>
          </a:p>
          <a:p>
            <a:pPr lvl="1"/>
            <a:r>
              <a:rPr lang="en-US" altLang="ko-KR" dirty="0" err="1">
                <a:latin typeface="+mn-ea"/>
              </a:rPr>
              <a:t>CoroutineScope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GlobalScope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Suspend function</a:t>
            </a:r>
          </a:p>
          <a:p>
            <a:pPr lvl="1"/>
            <a:r>
              <a:rPr lang="en-US" altLang="ko-KR" dirty="0">
                <a:latin typeface="+mn-ea"/>
              </a:rPr>
              <a:t>suspend</a:t>
            </a:r>
          </a:p>
          <a:p>
            <a:pPr lvl="1"/>
            <a:r>
              <a:rPr lang="en-US" altLang="ko-KR" dirty="0">
                <a:latin typeface="+mn-ea"/>
              </a:rPr>
              <a:t>delay()</a:t>
            </a:r>
          </a:p>
          <a:p>
            <a:pPr lvl="1"/>
            <a:r>
              <a:rPr lang="en-US" altLang="ko-KR" dirty="0">
                <a:latin typeface="+mn-ea"/>
              </a:rPr>
              <a:t>join()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Structured concurrency</a:t>
            </a:r>
            <a:endParaRPr lang="ko-KR" altLang="en-US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712BEC-DB66-4504-8473-5ED7FB44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새차원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B743F4-3E10-496C-8809-1FBB67F2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7F26095-C0B9-4B5C-B453-A691C30160F1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+mj-ea"/>
                <a:ea typeface="+mn-ea"/>
              </a:rPr>
              <a:t>정리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264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5050392"/>
            <a:ext cx="7886700" cy="120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+mn-ea"/>
              </a:rPr>
              <a:t>suepend</a:t>
            </a:r>
            <a:r>
              <a:rPr lang="en-US" altLang="ko-KR" sz="2000" dirty="0">
                <a:latin typeface="+mn-ea"/>
              </a:rPr>
              <a:t> &lt;-&gt; resume </a:t>
            </a:r>
            <a:r>
              <a:rPr lang="ko-KR" altLang="en-US" sz="2000" dirty="0">
                <a:latin typeface="+mn-ea"/>
              </a:rPr>
              <a:t>체험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473DF23-549A-4465-97DC-D968290D4E16}"/>
              </a:ext>
            </a:extLst>
          </p:cNvPr>
          <p:cNvSpPr txBox="1">
            <a:spLocks/>
          </p:cNvSpPr>
          <p:nvPr/>
        </p:nvSpPr>
        <p:spPr>
          <a:xfrm>
            <a:off x="637615" y="6376619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https://github.com/kotlin/kotlinx.coroutines/blob/master/kotlinx-coroutines-core/jvm/test/guide/example-basic-09.kt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424C7DA-943F-4709-9632-D9C190E7040C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  <a:ea typeface="+mn-ea"/>
              </a:rPr>
              <a:t>Global coroutines are like daemon threads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541D59-583F-4709-A0E1-F2956BE5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15" y="1425385"/>
            <a:ext cx="7886699" cy="36047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"Coroutine A,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"Coroutine B,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"Coroutine Outer"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5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6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4C5C8-48A8-46B9-B79E-7F697962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4" y="1096656"/>
            <a:ext cx="1734252" cy="17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87F2C2-D475-47C9-AF0A-FCCCB67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23" y="2411515"/>
            <a:ext cx="7225551" cy="1443039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</a:rPr>
              <a:t>THE END</a:t>
            </a:r>
            <a:endParaRPr lang="ko-KR" altLang="en-US" sz="4800" dirty="0">
              <a:latin typeface="+mj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2C02F-4AD4-4593-B0C1-FE1E650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751C0-56BC-4504-BA3B-1D8808A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AEA29BF7-12A8-46B5-9B9E-9A0F91C09E75}"/>
              </a:ext>
            </a:extLst>
          </p:cNvPr>
          <p:cNvSpPr txBox="1">
            <a:spLocks/>
          </p:cNvSpPr>
          <p:nvPr/>
        </p:nvSpPr>
        <p:spPr>
          <a:xfrm>
            <a:off x="1143000" y="4087901"/>
            <a:ext cx="6858000" cy="19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새로운 차원의 앱을 지향합니다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https://www.youtube.com/c/</a:t>
            </a: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새차원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https://blog.naver.com/cenodim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hohoins@nate.com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04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C703-4E2A-470E-A421-3C88BC2D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76287"/>
          </a:xfrm>
        </p:spPr>
        <p:txBody>
          <a:bodyPr anchor="b">
            <a:normAutofit/>
          </a:bodyPr>
          <a:lstStyle/>
          <a:p>
            <a:r>
              <a:rPr lang="en-US" altLang="ko-KR" sz="2800" dirty="0">
                <a:latin typeface="+mn-ea"/>
                <a:ea typeface="+mn-ea"/>
              </a:rPr>
              <a:t>Your first coroutine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2344CC4-006C-4FFE-80DD-254A7F272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422130"/>
            <a:ext cx="7886700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non-blocking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JVM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alive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443261"/>
            <a:ext cx="7886700" cy="27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launch (coroutine builder)</a:t>
            </a:r>
          </a:p>
          <a:p>
            <a:r>
              <a:rPr lang="en-US" altLang="ko-KR" sz="2000" dirty="0" err="1">
                <a:latin typeface="+mn-ea"/>
              </a:rPr>
              <a:t>CoroutineScope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err="1">
                <a:latin typeface="+mn-ea"/>
              </a:rPr>
              <a:t>GlobalScope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replacing </a:t>
            </a:r>
            <a:r>
              <a:rPr lang="en-US" altLang="ko-KR" sz="2000" dirty="0" err="1">
                <a:latin typeface="+mn-ea"/>
              </a:rPr>
              <a:t>GlobalScope.launch</a:t>
            </a:r>
            <a:r>
              <a:rPr lang="en-US" altLang="ko-KR" sz="2000" dirty="0">
                <a:latin typeface="+mn-ea"/>
              </a:rPr>
              <a:t> { } =&gt; thread { }</a:t>
            </a:r>
          </a:p>
          <a:p>
            <a:r>
              <a:rPr lang="en-US" altLang="ko-KR" sz="2000" dirty="0">
                <a:latin typeface="+mn-ea"/>
              </a:rPr>
              <a:t>Essentially, coroutines are light-weight threads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577C7F6-7F7B-4C12-87BB-5EDB511567E7}"/>
              </a:ext>
            </a:extLst>
          </p:cNvPr>
          <p:cNvSpPr txBox="1">
            <a:spLocks/>
          </p:cNvSpPr>
          <p:nvPr/>
        </p:nvSpPr>
        <p:spPr>
          <a:xfrm>
            <a:off x="637615" y="637662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https://github.com/kotlin/kotlinx.coroutines/blob/master/kotlinx-coroutines-core/jvm/test/guide/example-basic-01.kt</a:t>
            </a:r>
            <a:endParaRPr lang="en-US" altLang="ko-KR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056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445182"/>
            <a:ext cx="7886700" cy="281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+mn-ea"/>
              </a:rPr>
              <a:t>runBlocking</a:t>
            </a:r>
            <a:r>
              <a:rPr lang="en-US" altLang="ko-KR" sz="2000" dirty="0">
                <a:latin typeface="+mn-ea"/>
              </a:rPr>
              <a:t> (coroutine builder)</a:t>
            </a:r>
          </a:p>
          <a:p>
            <a:pPr lvl="1"/>
            <a:r>
              <a:rPr lang="en-US" altLang="ko-KR" sz="1600" dirty="0">
                <a:latin typeface="+mn-ea"/>
              </a:rPr>
              <a:t>The main thread invoking </a:t>
            </a:r>
            <a:r>
              <a:rPr lang="en-US" altLang="ko-KR" sz="1600" dirty="0" err="1">
                <a:latin typeface="+mn-ea"/>
              </a:rPr>
              <a:t>runBlocking</a:t>
            </a:r>
            <a:r>
              <a:rPr lang="en-US" altLang="ko-KR" sz="1600" dirty="0">
                <a:latin typeface="+mn-ea"/>
              </a:rPr>
              <a:t> blocks until the coroutine inside </a:t>
            </a:r>
            <a:r>
              <a:rPr lang="en-US" altLang="ko-KR" sz="1600" dirty="0" err="1">
                <a:latin typeface="+mn-ea"/>
              </a:rPr>
              <a:t>runBlocking</a:t>
            </a:r>
            <a:r>
              <a:rPr lang="en-US" altLang="ko-KR" sz="1600" dirty="0">
                <a:latin typeface="+mn-ea"/>
              </a:rPr>
              <a:t> completes. </a:t>
            </a:r>
          </a:p>
          <a:p>
            <a:r>
              <a:rPr lang="en-US" altLang="ko-KR" sz="2000" dirty="0">
                <a:latin typeface="+mn-ea"/>
              </a:rPr>
              <a:t>this code uses only non-blocking delay.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563AF9B-C009-4703-9008-052C7DC6E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24105"/>
            <a:ext cx="7886700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immediately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...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JVM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alive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473DF23-549A-4465-97DC-D968290D4E16}"/>
              </a:ext>
            </a:extLst>
          </p:cNvPr>
          <p:cNvSpPr txBox="1">
            <a:spLocks/>
          </p:cNvSpPr>
          <p:nvPr/>
        </p:nvSpPr>
        <p:spPr>
          <a:xfrm>
            <a:off x="637615" y="6376616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https://github.com/kotlin/kotlinx.coroutines/blob/master/kotlinx-coroutines-core/jvm/test/guide/example-basic-02.kt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12977B9-9F7C-4221-8312-B99A87E47B84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  <a:ea typeface="+mn-ea"/>
              </a:rPr>
              <a:t>Bridging blocking and non-blocking worlds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72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445182"/>
            <a:ext cx="7886700" cy="281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more idiomatic way, using </a:t>
            </a:r>
            <a:r>
              <a:rPr lang="en-US" altLang="ko-KR" sz="2000" dirty="0" err="1">
                <a:latin typeface="+mn-ea"/>
              </a:rPr>
              <a:t>runBlocking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473DF23-549A-4465-97DC-D968290D4E16}"/>
              </a:ext>
            </a:extLst>
          </p:cNvPr>
          <p:cNvSpPr txBox="1">
            <a:spLocks/>
          </p:cNvSpPr>
          <p:nvPr/>
        </p:nvSpPr>
        <p:spPr>
          <a:xfrm>
            <a:off x="637615" y="6376618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https://github.com/kotlin/kotlinx.coroutines/blob/master/kotlinx-coroutines-core/jvm/test/guide/example-basic-03.kt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AEB78D-CF52-4775-A3D4-AB1A647A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29" y="1426973"/>
            <a:ext cx="7886700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immediately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delaying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JVM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alive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424C7DA-943F-4709-9632-D9C190E7040C}"/>
              </a:ext>
            </a:extLst>
          </p:cNvPr>
          <p:cNvSpPr txBox="1">
            <a:spLocks/>
          </p:cNvSpPr>
          <p:nvPr/>
        </p:nvSpPr>
        <p:spPr>
          <a:xfrm>
            <a:off x="628650" y="-3788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  <a:ea typeface="+mn-ea"/>
              </a:rPr>
              <a:t>rewritten in a more idiomatic way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535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445182"/>
            <a:ext cx="7886700" cy="281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Delaying is not a good approach.</a:t>
            </a:r>
          </a:p>
          <a:p>
            <a:r>
              <a:rPr lang="en-US" altLang="ko-KR" sz="2000" dirty="0">
                <a:latin typeface="+mn-ea"/>
              </a:rPr>
              <a:t>Let's explicitly wait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473DF23-549A-4465-97DC-D968290D4E16}"/>
              </a:ext>
            </a:extLst>
          </p:cNvPr>
          <p:cNvSpPr txBox="1">
            <a:spLocks/>
          </p:cNvSpPr>
          <p:nvPr/>
        </p:nvSpPr>
        <p:spPr>
          <a:xfrm>
            <a:off x="637615" y="6376620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https://github.com/kotlin/kotlinx.coroutines/blob/master/kotlinx-coroutines-core/jvm/test/guide/example-basic-04.kt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424C7DA-943F-4709-9632-D9C190E7040C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  <a:ea typeface="+mn-ea"/>
              </a:rPr>
              <a:t>Waiting for a job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718008-2D10-4C11-8EFA-6E626E242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08" y="1426804"/>
            <a:ext cx="7886700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completes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7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445182"/>
            <a:ext cx="7886700" cy="281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When we use </a:t>
            </a:r>
            <a:r>
              <a:rPr lang="en-US" altLang="ko-KR" sz="2000" dirty="0" err="1">
                <a:latin typeface="+mn-ea"/>
              </a:rPr>
              <a:t>GlobalScope.launch</a:t>
            </a:r>
            <a:r>
              <a:rPr lang="en-US" altLang="ko-KR" sz="2000" dirty="0">
                <a:latin typeface="+mn-ea"/>
              </a:rPr>
              <a:t>, we create a top-level coroutine</a:t>
            </a:r>
          </a:p>
          <a:p>
            <a:r>
              <a:rPr lang="en-US" altLang="ko-KR" sz="2000" dirty="0">
                <a:latin typeface="+mn-ea"/>
              </a:rPr>
              <a:t>it still consumes some memory</a:t>
            </a:r>
          </a:p>
          <a:p>
            <a:r>
              <a:rPr lang="en-US" altLang="ko-KR" sz="2000" dirty="0">
                <a:latin typeface="+mn-ea"/>
              </a:rPr>
              <a:t>Having to manually keep references to all the launched coroutines and join them is error-prone.</a:t>
            </a:r>
          </a:p>
          <a:p>
            <a:r>
              <a:rPr lang="en-US" altLang="ko-KR" sz="2000" dirty="0">
                <a:latin typeface="+mn-ea"/>
              </a:rPr>
              <a:t>There is a better solution. We can use structured concurrency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473DF23-549A-4465-97DC-D968290D4E16}"/>
              </a:ext>
            </a:extLst>
          </p:cNvPr>
          <p:cNvSpPr txBox="1">
            <a:spLocks/>
          </p:cNvSpPr>
          <p:nvPr/>
        </p:nvSpPr>
        <p:spPr>
          <a:xfrm>
            <a:off x="637615" y="6376618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https://github.com/kotlin/kotlinx.coroutines/blob/master/kotlinx-coroutines-core/jvm/test/guide/example-basic-05.kt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424C7DA-943F-4709-9632-D9C190E7040C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  <a:ea typeface="+mn-ea"/>
              </a:rPr>
              <a:t>Structured concurrency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80B9B1-9B28-431F-9D5C-42B0D833C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08" y="1420984"/>
            <a:ext cx="7886700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CoroutineScope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6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282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Let's extract the block of code inside launch { ... }</a:t>
            </a:r>
          </a:p>
          <a:p>
            <a:r>
              <a:rPr lang="en-US" altLang="ko-KR" sz="2000" dirty="0">
                <a:latin typeface="+mn-ea"/>
              </a:rPr>
              <a:t>first suspending function</a:t>
            </a:r>
          </a:p>
          <a:p>
            <a:r>
              <a:rPr lang="en-US" altLang="ko-KR" sz="2000" dirty="0">
                <a:latin typeface="+mn-ea"/>
              </a:rPr>
              <a:t>Suspending functions can be used inside coroutines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473DF23-549A-4465-97DC-D968290D4E16}"/>
              </a:ext>
            </a:extLst>
          </p:cNvPr>
          <p:cNvSpPr txBox="1">
            <a:spLocks/>
          </p:cNvSpPr>
          <p:nvPr/>
        </p:nvSpPr>
        <p:spPr>
          <a:xfrm>
            <a:off x="637615" y="6376615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https://github.com/kotlin/kotlinx.coroutines/blob/master/kotlinx-coroutines-core/jvm/test/guide/example-basic-07.kt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424C7DA-943F-4709-9632-D9C190E7040C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  <a:ea typeface="+mn-ea"/>
              </a:rPr>
              <a:t>Extract function refactoring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6676D04-D3BB-4BC1-B592-A5065F381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09" y="1427433"/>
            <a:ext cx="7886700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doWorld()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is your first suspending function</a:t>
            </a:r>
            <a:b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suspend fun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doWorld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delay(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7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445182"/>
            <a:ext cx="7886700" cy="281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It launches 100K coroutines</a:t>
            </a:r>
          </a:p>
          <a:p>
            <a:r>
              <a:rPr lang="en-US" altLang="ko-KR" sz="2000" dirty="0">
                <a:latin typeface="+mn-ea"/>
              </a:rPr>
              <a:t>try that with threads.</a:t>
            </a:r>
          </a:p>
          <a:p>
            <a:r>
              <a:rPr lang="en-US" altLang="ko-KR" sz="2000" dirty="0">
                <a:latin typeface="+mn-ea"/>
              </a:rPr>
              <a:t>out-of-memory error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473DF23-549A-4465-97DC-D968290D4E16}"/>
              </a:ext>
            </a:extLst>
          </p:cNvPr>
          <p:cNvSpPr txBox="1">
            <a:spLocks/>
          </p:cNvSpPr>
          <p:nvPr/>
        </p:nvSpPr>
        <p:spPr>
          <a:xfrm>
            <a:off x="637615" y="6376616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https://github.com/kotlin/kotlinx.coroutines/blob/master/kotlinx-coroutines-core/jvm/test/guide/example-basic-08.kt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424C7DA-943F-4709-9632-D9C190E7040C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  <a:ea typeface="+mn-ea"/>
              </a:rPr>
              <a:t>Coroutines ARE light-weight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150405-A6FA-414B-A63C-5234CFABA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08" y="1421132"/>
            <a:ext cx="7886700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100_000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launch a lot of coroutines</a:t>
            </a:r>
            <a:b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7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638A21-0DAF-4C20-9357-7680116E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새차원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6FA42-A96A-41E2-9D40-216044E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1E88-C4FD-4EB9-80CC-17346F37B3D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E3BD657-1DDB-4EC9-85F2-4713EDA9B30A}"/>
              </a:ext>
            </a:extLst>
          </p:cNvPr>
          <p:cNvSpPr txBox="1">
            <a:spLocks/>
          </p:cNvSpPr>
          <p:nvPr/>
        </p:nvSpPr>
        <p:spPr>
          <a:xfrm>
            <a:off x="628650" y="3445182"/>
            <a:ext cx="7886700" cy="281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Active coroutines that were launched in </a:t>
            </a:r>
            <a:r>
              <a:rPr lang="en-US" altLang="ko-KR" sz="2000" dirty="0" err="1">
                <a:latin typeface="+mn-ea"/>
              </a:rPr>
              <a:t>GlobalScope</a:t>
            </a:r>
            <a:r>
              <a:rPr lang="en-US" altLang="ko-KR" sz="2000" dirty="0">
                <a:latin typeface="+mn-ea"/>
              </a:rPr>
              <a:t> do not keep the process alive.</a:t>
            </a:r>
          </a:p>
          <a:p>
            <a:r>
              <a:rPr lang="en-US" altLang="ko-KR" sz="2000" dirty="0">
                <a:latin typeface="+mn-ea"/>
              </a:rPr>
              <a:t>They are like daemon threads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473DF23-549A-4465-97DC-D968290D4E16}"/>
              </a:ext>
            </a:extLst>
          </p:cNvPr>
          <p:cNvSpPr txBox="1">
            <a:spLocks/>
          </p:cNvSpPr>
          <p:nvPr/>
        </p:nvSpPr>
        <p:spPr>
          <a:xfrm>
            <a:off x="637615" y="6376619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  <a:hlinkClick r:id="rId2"/>
              </a:rPr>
              <a:t>https://github.com/kotlin/kotlinx.coroutines/blob/master/kotlinx-coroutines-core/jvm/test/guide/example-basic-09.kt</a:t>
            </a:r>
            <a:endParaRPr lang="en-US" altLang="ko-KR" sz="800" dirty="0">
              <a:latin typeface="+mn-ea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424C7DA-943F-4709-9632-D9C190E7040C}"/>
              </a:ext>
            </a:extLst>
          </p:cNvPr>
          <p:cNvSpPr txBox="1">
            <a:spLocks/>
          </p:cNvSpPr>
          <p:nvPr/>
        </p:nvSpPr>
        <p:spPr>
          <a:xfrm>
            <a:off x="628650" y="0"/>
            <a:ext cx="7886700" cy="1276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  <a:ea typeface="+mn-ea"/>
              </a:rPr>
              <a:t>Global coroutines are like daemon threads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7F34E3-221B-44F6-B95C-600383AE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07" y="1426477"/>
            <a:ext cx="7897907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runBlocking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GlobalScope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"I'm sleeping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delay(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1300L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just quit after delay</a:t>
            </a:r>
            <a:b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6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1F3864"/>
      </a:hlink>
      <a:folHlink>
        <a:srgbClr val="1F386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1100</Words>
  <Application>Microsoft Office PowerPoint</Application>
  <PresentationFormat>화면 슬라이드 쇼(4:3)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Courier New</vt:lpstr>
      <vt:lpstr>Office 테마</vt:lpstr>
      <vt:lpstr>Basics</vt:lpstr>
      <vt:lpstr>Your first coroutine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정연</dc:creator>
  <cp:lastModifiedBy>최 정연</cp:lastModifiedBy>
  <cp:revision>58</cp:revision>
  <dcterms:created xsi:type="dcterms:W3CDTF">2020-06-09T13:22:39Z</dcterms:created>
  <dcterms:modified xsi:type="dcterms:W3CDTF">2020-06-14T08:40:12Z</dcterms:modified>
</cp:coreProperties>
</file>