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1" r:id="rId3"/>
    <p:sldId id="279" r:id="rId4"/>
    <p:sldId id="280" r:id="rId5"/>
    <p:sldId id="282" r:id="rId6"/>
    <p:sldId id="283" r:id="rId7"/>
    <p:sldId id="284" r:id="rId8"/>
    <p:sldId id="285" r:id="rId9"/>
    <p:sldId id="278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FEAA-4A3E-4301-8920-1948D2CE57E2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55EB-C1C8-446C-A25F-7C47A4B52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0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13798-B433-4B71-9AAD-F21B1053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A1A3-F647-4A29-AE2C-6DD127D0DAAE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CFA12-4ED2-4110-BB27-67353DC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C5931C-E82F-4E4E-AB67-9817F7D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1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34E-9956-425B-A48F-4D0F39C6E63E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231B-7531-4158-B476-CAC196182D69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B91-847C-49A9-AEF2-3DB5BE44DB7C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BA2-4ADE-4F69-BD38-24CB5F947AD6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8946-CF5C-48F2-94CE-C566BBE022A8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CF-64A8-4445-AF54-B8D3B4FA78E5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00C-CB55-407B-ABEF-11C86E59A4FC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E180-8A16-4DCD-AD68-EC8F4F83E848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27E-F1B9-45BA-A367-D61E26A689AD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07E-5FB6-4766-B253-4C46CC3E7D71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DFC8-E479-4FDF-821E-98A96A358EAC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ancel-01.k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ancel-02.k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ancel-03.k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ancel-04.k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ancel-05.k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ancel-06.k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ancel-07.k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</a:rPr>
              <a:t>Cancellation and Timeouts</a:t>
            </a:r>
            <a:endParaRPr lang="ko-KR" altLang="en-US" sz="44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092E-C97E-4BCF-8141-59E5A5042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7901"/>
            <a:ext cx="6858000" cy="1918453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0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THE END</a:t>
            </a:r>
            <a:endParaRPr lang="ko-KR" altLang="en-US" sz="4800" dirty="0">
              <a:latin typeface="+mj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AEA29BF7-12A8-46B5-9B9E-9A0F91C09E75}"/>
              </a:ext>
            </a:extLst>
          </p:cNvPr>
          <p:cNvSpPr txBox="1">
            <a:spLocks/>
          </p:cNvSpPr>
          <p:nvPr/>
        </p:nvSpPr>
        <p:spPr>
          <a:xfrm>
            <a:off x="1143000" y="4087901"/>
            <a:ext cx="6858000" cy="19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04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Cancelling coroutine execution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865420"/>
            <a:ext cx="7886700" cy="231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Job that can be used to cancel the running coroutine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https://github.com/kotlin/kotlinx.coroutines/blob/master/kotlinx-coroutines-core/jvm/test/guide/example-cancel-01.kt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F72F87-D9F9-4E26-95FD-F7B44B98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24386"/>
            <a:ext cx="7895665" cy="229293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tired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.cancel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job's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7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Cancellation is cooperative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717293"/>
            <a:ext cx="7886700" cy="1459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Coroutine cancellation is cooperative</a:t>
            </a:r>
          </a:p>
          <a:p>
            <a:r>
              <a:rPr lang="en-US" altLang="ko-KR" sz="2000" dirty="0">
                <a:latin typeface="+mn-ea"/>
              </a:rPr>
              <a:t> A coroutine code has to cooperate to be cancellable</a:t>
            </a:r>
          </a:p>
          <a:p>
            <a:r>
              <a:rPr lang="en-US" altLang="ko-KR" sz="2000" dirty="0">
                <a:latin typeface="+mn-ea"/>
              </a:rPr>
              <a:t>suspending functions are cancellable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https://github.com/kotlin/kotlinx.coroutines/blob/master/kotlinx-coroutines-core/jvm/test/guide/example-cancel-02.kt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237234-5C60-40C4-9C73-42C0DEDBF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427130"/>
            <a:ext cx="7886699" cy="31393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.currentTimeMillis()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Dispatchers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nextPrintTime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computation loop, just wastes CPU</a:t>
            </a:r>
            <a:b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// print a message twice a second</a:t>
            </a:r>
            <a:b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.currentTimeMillis() &gt;=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nextPrintTime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"job: I'm sleeping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nextPrintTime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500L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1300L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delay a bit</a:t>
            </a:r>
            <a:b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"main: I'm tired of waiting!"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.cancelAndJoin()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cancels the job and waits for its completion</a:t>
            </a:r>
            <a:b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"main: Now I can quit."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6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Making computation code cancellable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719830"/>
            <a:ext cx="7886700" cy="145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way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1: to periodically invoke a suspending</a:t>
            </a:r>
          </a:p>
          <a:p>
            <a:r>
              <a:rPr lang="en-US" altLang="ko-KR" sz="2000" dirty="0">
                <a:latin typeface="+mn-ea"/>
              </a:rPr>
              <a:t>way 2: explicitly check the cancellation status (</a:t>
            </a:r>
            <a:r>
              <a:rPr lang="en-US" altLang="ko-KR" sz="2000" dirty="0" err="1">
                <a:latin typeface="+mn-ea"/>
              </a:rPr>
              <a:t>isActive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https://github.com/kotlin/kotlinx.coroutines/blob/master/kotlinx-coroutines-core/jvm/test/guide/example-cancel-03.kt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CB83DC-6F5B-4791-84EE-7AE39313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428398"/>
            <a:ext cx="7886699" cy="31393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.currentTimeMillis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nextPrintTime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cancellable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computation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.currentTimeMillis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&gt;=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nextPrintTime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nextPrintTime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500L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tired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.cancelAndJoin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Closing resources with finally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242377"/>
            <a:ext cx="7886700" cy="1934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Cancellable suspending functions throw </a:t>
            </a:r>
            <a:r>
              <a:rPr lang="en-US" altLang="ko-KR" sz="2000" dirty="0" err="1">
                <a:latin typeface="+mn-ea"/>
              </a:rPr>
              <a:t>CancellationException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try {...} finally {...}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https://github.com/kotlin/kotlinx.coroutines/blob/master/kotlinx-coroutines-core/jvm/test/guide/example-cancel-04.kt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F044B1-1744-432E-869C-1ED5F085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14" y="1421339"/>
            <a:ext cx="7877735" cy="28007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tired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.cancelAndJoin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0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Run non-cancellable bloc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927387"/>
            <a:ext cx="7886700" cy="1249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 in the rare case</a:t>
            </a:r>
          </a:p>
          <a:p>
            <a:r>
              <a:rPr lang="en-US" altLang="ko-KR" sz="2000" dirty="0">
                <a:latin typeface="+mn-ea"/>
              </a:rPr>
              <a:t> when you need to suspend in a cancelled coroutine</a:t>
            </a:r>
          </a:p>
          <a:p>
            <a:r>
              <a:rPr lang="en-US" altLang="ko-KR" sz="2000" dirty="0" err="1">
                <a:latin typeface="+mn-ea"/>
              </a:rPr>
              <a:t>withContext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NonCancellable</a:t>
            </a:r>
            <a:r>
              <a:rPr lang="en-US" altLang="ko-KR" sz="2000" dirty="0">
                <a:latin typeface="+mn-ea"/>
              </a:rPr>
              <a:t>) {...}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https://github.com/kotlin/kotlinx.coroutines/blob/master/kotlinx-coroutines-core/jvm/test/guide/example-cancel-05.kt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BDCCE8-DE30-4FAD-8DBC-5D802A1E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15" y="1429241"/>
            <a:ext cx="7877735" cy="34778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"job: I'm sleeping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delay(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500L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withContext(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NonCancellable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"job: I'm running finally"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delay(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"job: And I've just delayed for 1 sec because I'm non-cancellable"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1300L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delay a bit</a:t>
            </a:r>
            <a:b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"main: I'm tired of waiting!"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.cancelAndJoin()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cancels the job and waits for its completion</a:t>
            </a:r>
            <a:b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"main: Now I can quit."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5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Timeout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43261"/>
            <a:ext cx="7886700" cy="27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its execution time has exceeded some timeout</a:t>
            </a:r>
          </a:p>
          <a:p>
            <a:r>
              <a:rPr lang="en-US" altLang="ko-KR" sz="2000" dirty="0">
                <a:latin typeface="+mn-ea"/>
              </a:rPr>
              <a:t>there is a ready to use </a:t>
            </a:r>
            <a:r>
              <a:rPr lang="en-US" altLang="ko-KR" sz="2000" dirty="0" err="1">
                <a:latin typeface="+mn-ea"/>
              </a:rPr>
              <a:t>withTimeout</a:t>
            </a:r>
            <a:r>
              <a:rPr lang="en-US" altLang="ko-KR" sz="2000" dirty="0">
                <a:latin typeface="+mn-ea"/>
              </a:rPr>
              <a:t> function</a:t>
            </a:r>
          </a:p>
          <a:p>
            <a:r>
              <a:rPr lang="en-US" altLang="ko-KR" sz="2000" dirty="0" err="1">
                <a:latin typeface="+mn-ea"/>
              </a:rPr>
              <a:t>CancellationException</a:t>
            </a:r>
            <a:r>
              <a:rPr lang="en-US" altLang="ko-KR" sz="2000" dirty="0">
                <a:latin typeface="+mn-ea"/>
              </a:rPr>
              <a:t> is considered to be a normal reason for coroutine completion.</a:t>
            </a:r>
          </a:p>
          <a:p>
            <a:r>
              <a:rPr lang="en-US" altLang="ko-KR" sz="2000" dirty="0">
                <a:latin typeface="+mn-ea"/>
              </a:rPr>
              <a:t>we have used </a:t>
            </a:r>
            <a:r>
              <a:rPr lang="en-US" altLang="ko-KR" sz="2000" dirty="0" err="1">
                <a:latin typeface="+mn-ea"/>
              </a:rPr>
              <a:t>withTimeout</a:t>
            </a:r>
            <a:r>
              <a:rPr lang="en-US" altLang="ko-KR" sz="2000" dirty="0">
                <a:latin typeface="+mn-ea"/>
              </a:rPr>
              <a:t> right inside the main function.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https://github.com/kotlin/kotlinx.coroutines/blob/master/kotlinx-coroutines-core/jvm/test/guide/example-cancel-06.kt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DE41C0-B56F-4C30-B91A-6F42E5C3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426857"/>
            <a:ext cx="7886699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withTimeout(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1300L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"I'm sleeping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delay(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500L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0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 err="1">
                <a:latin typeface="+mn-ea"/>
              </a:rPr>
              <a:t>withTimeoutOrNull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43261"/>
            <a:ext cx="7886700" cy="27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+mn-ea"/>
              </a:rPr>
              <a:t>withTimeoutOrNull</a:t>
            </a:r>
            <a:r>
              <a:rPr lang="en-US" altLang="ko-KR" sz="2000" dirty="0">
                <a:latin typeface="+mn-ea"/>
              </a:rPr>
              <a:t> </a:t>
            </a:r>
          </a:p>
          <a:p>
            <a:r>
              <a:rPr lang="en-US" altLang="ko-KR" sz="2000" dirty="0">
                <a:latin typeface="+mn-ea"/>
              </a:rPr>
              <a:t>returns null on timeout instead of throwing an exception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https://github.com/kotlin/kotlinx.coroutines/blob/master/kotlinx-coroutines-core/jvm/test/guide/example-cancel-07.kt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797A78-6BCE-441D-84CC-3398CF22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14" y="1429018"/>
            <a:ext cx="7877735" cy="178510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withTimeoutOrNull(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1300L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"I'm sleeping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delay(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500L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"Done"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will get cancelled before it produces this result</a:t>
            </a:r>
            <a:b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"Result is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9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BD74D-A5FB-43E4-848B-5FBDD6B7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Job</a:t>
            </a:r>
          </a:p>
          <a:p>
            <a:pPr lvl="1"/>
            <a:r>
              <a:rPr lang="en-US" altLang="ko-KR" dirty="0"/>
              <a:t> cancel()</a:t>
            </a:r>
          </a:p>
          <a:p>
            <a:endParaRPr lang="en-US" altLang="ko-KR" dirty="0"/>
          </a:p>
          <a:p>
            <a:r>
              <a:rPr lang="en-US" altLang="ko-KR" dirty="0"/>
              <a:t>Cancellation is cooperative</a:t>
            </a:r>
          </a:p>
          <a:p>
            <a:pPr lvl="1"/>
            <a:r>
              <a:rPr lang="en-US" altLang="ko-KR" dirty="0"/>
              <a:t>way 1: to periodically invoke a suspending</a:t>
            </a:r>
          </a:p>
          <a:p>
            <a:pPr lvl="1"/>
            <a:r>
              <a:rPr lang="en-US" altLang="ko-KR" dirty="0"/>
              <a:t>way 2: explicitly check the cancellation status (</a:t>
            </a:r>
            <a:r>
              <a:rPr lang="en-US" altLang="ko-KR" dirty="0" err="1"/>
              <a:t>isActive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Timeout</a:t>
            </a:r>
          </a:p>
          <a:p>
            <a:pPr lvl="1"/>
            <a:r>
              <a:rPr lang="en-US" altLang="ko-KR" dirty="0" err="1"/>
              <a:t>withTimeout</a:t>
            </a:r>
            <a:endParaRPr lang="en-US" altLang="ko-KR" dirty="0"/>
          </a:p>
          <a:p>
            <a:pPr lvl="1"/>
            <a:r>
              <a:rPr lang="en-US" altLang="ko-KR" dirty="0" err="1"/>
              <a:t>withTimeoutOrNull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712BEC-DB66-4504-8473-5ED7FB44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B743F4-3E10-496C-8809-1FBB67F2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7F26095-C0B9-4B5C-B453-A691C30160F1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Kotlin</a:t>
            </a:r>
            <a:r>
              <a:rPr lang="ko-KR" altLang="en-US" sz="2800" dirty="0">
                <a:latin typeface="+mj-ea"/>
              </a:rPr>
              <a:t> </a:t>
            </a:r>
            <a:r>
              <a:rPr lang="en-US" altLang="ko-KR" sz="2800" dirty="0">
                <a:latin typeface="+mj-ea"/>
              </a:rPr>
              <a:t>Coroutines</a:t>
            </a:r>
            <a:r>
              <a:rPr lang="ko-KR" altLang="en-US" sz="2800" dirty="0">
                <a:latin typeface="+mj-ea"/>
              </a:rPr>
              <a:t> 특징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64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F3864"/>
      </a:hlink>
      <a:folHlink>
        <a:srgbClr val="1F386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1228</Words>
  <Application>Microsoft Office PowerPoint</Application>
  <PresentationFormat>화면 슬라이드 쇼(4:3)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Courier New</vt:lpstr>
      <vt:lpstr>Office 테마</vt:lpstr>
      <vt:lpstr>Cancellation and Timeouts</vt:lpstr>
      <vt:lpstr>Cancelling coroutine execution</vt:lpstr>
      <vt:lpstr>Cancellation is cooperative</vt:lpstr>
      <vt:lpstr>Making computation code cancellable</vt:lpstr>
      <vt:lpstr>Closing resources with finally</vt:lpstr>
      <vt:lpstr>Run non-cancellable bloc</vt:lpstr>
      <vt:lpstr>Timeout</vt:lpstr>
      <vt:lpstr>withTimeoutOrNull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정연</dc:creator>
  <cp:lastModifiedBy>최 정연</cp:lastModifiedBy>
  <cp:revision>63</cp:revision>
  <dcterms:created xsi:type="dcterms:W3CDTF">2020-06-09T13:22:39Z</dcterms:created>
  <dcterms:modified xsi:type="dcterms:W3CDTF">2020-06-17T12:43:14Z</dcterms:modified>
</cp:coreProperties>
</file>