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1" r:id="rId3"/>
    <p:sldId id="291" r:id="rId4"/>
    <p:sldId id="292" r:id="rId5"/>
    <p:sldId id="282" r:id="rId6"/>
    <p:sldId id="283" r:id="rId7"/>
    <p:sldId id="289" r:id="rId8"/>
    <p:sldId id="285" r:id="rId9"/>
    <p:sldId id="286" r:id="rId10"/>
    <p:sldId id="278" r:id="rId11"/>
    <p:sldId id="276" r:id="rId12"/>
    <p:sldId id="296" r:id="rId13"/>
    <p:sldId id="293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FEAA-4A3E-4301-8920-1948D2CE57E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55EB-C1C8-446C-A25F-7C47A4B52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0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13798-B433-4B71-9AAD-F21B105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A1A3-F647-4A29-AE2C-6DD127D0DAA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CFA12-4ED2-4110-BB27-67353DC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5931C-E82F-4E4E-AB67-9817F7D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34E-9956-425B-A48F-4D0F39C6E63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231B-7531-4158-B476-CAC196182D69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B91-847C-49A9-AEF2-3DB5BE44DB7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BA2-4ADE-4F69-BD38-24CB5F947AD6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8946-CF5C-48F2-94CE-C566BBE022A8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CF-64A8-4445-AF54-B8D3B4FA78E5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00C-CB55-407B-ABEF-11C86E59A4F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E180-8A16-4DCD-AD68-EC8F4F83E848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27E-F1B9-45BA-A367-D61E26A689AD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07E-5FB6-4766-B253-4C46CC3E7D71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DFC8-E479-4FDF-821E-98A96A358EA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mpose-01.k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Vs34wiuJMYk?t=6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tlin/kotlinx.coroutines/blob/master/kotlinx-coroutines-core/jvm/test/guide/example-compose-01.k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mpose-02.k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mpose-03.k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mpose-04.k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mpose-05.k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compose-06.k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</a:rPr>
              <a:t>Composing Suspending Functions</a:t>
            </a:r>
            <a:endParaRPr lang="ko-KR" altLang="en-US" sz="44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092E-C97E-4BCF-8141-59E5A504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7901"/>
            <a:ext cx="6858000" cy="1918453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BD74D-A5FB-43E4-848B-5FBDD6B7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Async to sequential</a:t>
            </a:r>
          </a:p>
          <a:p>
            <a:pPr lvl="1"/>
            <a:r>
              <a:rPr lang="en-US" altLang="ko-KR" dirty="0">
                <a:latin typeface="+mn-ea"/>
              </a:rPr>
              <a:t>Sequential by default</a:t>
            </a:r>
          </a:p>
          <a:p>
            <a:pPr lvl="1"/>
            <a:r>
              <a:rPr lang="en-US" altLang="ko-KR" dirty="0">
                <a:latin typeface="+mn-ea"/>
              </a:rPr>
              <a:t>The Dream Code on Android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async</a:t>
            </a:r>
          </a:p>
          <a:p>
            <a:pPr lvl="1"/>
            <a:r>
              <a:rPr lang="en-US" altLang="ko-KR" dirty="0">
                <a:latin typeface="+mn-ea"/>
              </a:rPr>
              <a:t>Concurrent using async</a:t>
            </a:r>
          </a:p>
          <a:p>
            <a:pPr lvl="1"/>
            <a:r>
              <a:rPr lang="en-US" altLang="ko-KR" dirty="0">
                <a:latin typeface="+mn-ea"/>
              </a:rPr>
              <a:t>Lazily started async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Structured concurrency</a:t>
            </a:r>
          </a:p>
          <a:p>
            <a:pPr lvl="1"/>
            <a:r>
              <a:rPr lang="en-US" altLang="ko-KR" dirty="0">
                <a:latin typeface="+mn-ea"/>
              </a:rPr>
              <a:t>Async-style functions (strongly discouraged)</a:t>
            </a:r>
          </a:p>
          <a:p>
            <a:pPr lvl="1"/>
            <a:r>
              <a:rPr lang="en-US" altLang="ko-KR" dirty="0">
                <a:latin typeface="+mn-ea"/>
              </a:rPr>
              <a:t>Structured concurrency with async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12BEC-DB66-4504-8473-5ED7FB4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743F4-3E10-496C-8809-1FBB67F2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F26095-C0B9-4B5C-B453-A691C30160F1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Composing Suspending Functions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64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THE END</a:t>
            </a:r>
            <a:endParaRPr lang="ko-KR" altLang="en-US" sz="4800" dirty="0">
              <a:latin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EA29BF7-12A8-46B5-9B9E-9A0F91C09E75}"/>
              </a:ext>
            </a:extLst>
          </p:cNvPr>
          <p:cNvSpPr txBox="1">
            <a:spLocks/>
          </p:cNvSpPr>
          <p:nvPr/>
        </p:nvSpPr>
        <p:spPr>
          <a:xfrm>
            <a:off x="1143000" y="4087901"/>
            <a:ext cx="6858000" cy="19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04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부록 </a:t>
            </a:r>
            <a:br>
              <a:rPr lang="en-US" altLang="ko-KR" sz="4800" dirty="0">
                <a:latin typeface="+mj-ea"/>
              </a:rPr>
            </a:br>
            <a:r>
              <a:rPr lang="ko-KR" altLang="en-US" sz="4800" dirty="0">
                <a:latin typeface="+mj-ea"/>
              </a:rPr>
              <a:t>안드로이드 예제코드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0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0AEA4-49C0-4D86-BA7A-17295B6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D6EE8-B2E4-4272-934A-4DC82E1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2BA098-9827-4BEE-AE33-CAC29069E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9794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com.example.coco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android.util.Log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androidx.appcompat.app.AppCompatActivity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kotlinx.android.synthetic.main.activity_main.*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kotlinx.coroutines.*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kotlin.system.measureTimeMillis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button_coroutines.setOnClickListener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CoroutineScope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Dispatchers.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runDreamCode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button_blocking.setOnClickListener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runDreamCode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button_clear.setOnClickListener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text_view.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runDreamCode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measureTimeMillis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fetchUserData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(Network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cacheUserData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textView.text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user.name 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runOnUiThread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text_view.append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n$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progressBar1.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progressBar2.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progressBar3.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progressBar1.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progressBar1.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progressBar1.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progressBar2.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progressBar2.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progressBar2.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progressBar3.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progressBar3.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progressBar3.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0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0AEA4-49C0-4D86-BA7A-17295B6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D6EE8-B2E4-4272-934A-4DC82E1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3009A-2D9C-4B95-A699-9A19D2CE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2"/>
            <a:ext cx="9144000" cy="60170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ko-KR" altLang="ko-KR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ko-KR" altLang="ko-KR" sz="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="http://schemas.android.com/apk/res/android"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="http://schemas.android.com/apk/res-auto"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="http://schemas.android.com/tools"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button_blocking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:layout_constraintStart_toEndOf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button_coroutines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button_coroutines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text_view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="32dp"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="32dp"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:layout_marginRight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="32dp"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:layout_marginBottom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="32dp"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button_blocking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button_coroutines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="32dp"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dream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/button3"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/button3"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="32dp"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/progressBar3"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/button4"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="32dp"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:layout_marginEnd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:layout_constraintEnd_toEndOf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/progressBar3"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/progressBar3"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="?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android:attr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progressBarStyleHorizontal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:layout_marginEnd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:layout_constraintEnd_toEndOf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/progressBar2"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/progressBar2"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="?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android:attr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progressBarStyleHorizontal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:layout_marginEnd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:layout_constraintEnd_toEndOf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:layout_constraintHorizontal_bias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="0.0"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/progressBar1"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/progressBar1"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="?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android:attr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progressBarStyleHorizontal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:layout_marginEnd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:layout_constraintEnd_toEndOf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:layout_constraintHorizontal_bias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="0.0"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button_clear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:layout_constraintStart_toEndOf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button_blocking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button_blocking</a:t>
            </a:r>
            <a:r>
              <a:rPr kumimoji="0" lang="ko-KR" altLang="ko-KR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Sequential by default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715628"/>
            <a:ext cx="7886700" cy="146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coroutine, just like in the regular code, is sequential by default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https://github.com/kotlin/kotlinx.coroutines/blob/master/kotlinx-coroutines-core/jvm/test/guide/example-compose-01.kt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995634-5892-46AD-B767-D33BF511D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6297"/>
            <a:ext cx="7895665" cy="31393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measureTimeMillis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7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The Dream Code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247717"/>
            <a:ext cx="7886700" cy="192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to simplify code that executes asynchronously.</a:t>
            </a:r>
          </a:p>
          <a:p>
            <a:r>
              <a:rPr lang="en-US" altLang="ko-KR" sz="2000" dirty="0">
                <a:latin typeface="+mn-ea"/>
              </a:rPr>
              <a:t>converts async callbacks to sequential code.</a:t>
            </a:r>
          </a:p>
          <a:p>
            <a:r>
              <a:rPr lang="en-US" altLang="ko-KR" sz="2000" dirty="0">
                <a:latin typeface="+mn-ea"/>
              </a:rPr>
              <a:t>Use suspend functions to make async code sequential</a:t>
            </a:r>
            <a:endParaRPr lang="ko-KR" altLang="en-US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https://youtu.be/Vs34wiuJMYk?t=615</a:t>
            </a:r>
            <a:endParaRPr lang="en-US" altLang="ko-KR" sz="8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F2EF12-B9E7-4FF9-961F-6D8D4204E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9662"/>
            <a:ext cx="7884417" cy="26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The Dream Code on Android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https://github.com/kotlin/kotlinx.coroutines/blob/master/kotlinx-coroutines-core/jvm/test/guide/example-compose-01.kt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150049-27CC-466A-BACB-3829C384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5649"/>
            <a:ext cx="5125605" cy="415498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runDreamCode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measureTimeMillis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7C385A-A3A8-422D-B930-C1FCE000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421447"/>
            <a:ext cx="2630730" cy="41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Concurrent using async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721096"/>
            <a:ext cx="7886700" cy="1455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What if there are no dependencies between invocations</a:t>
            </a:r>
          </a:p>
          <a:p>
            <a:r>
              <a:rPr lang="en-US" altLang="ko-KR" sz="2000" dirty="0">
                <a:latin typeface="+mn-ea"/>
              </a:rPr>
              <a:t>we want to get the answer faster, by doing both concurrently?</a:t>
            </a:r>
          </a:p>
          <a:p>
            <a:r>
              <a:rPr lang="en-US" altLang="ko-KR" sz="2000" dirty="0">
                <a:latin typeface="+mn-ea"/>
              </a:rPr>
              <a:t>This is twice as fast, because the two coroutines execute concurrently. </a:t>
            </a:r>
          </a:p>
          <a:p>
            <a:r>
              <a:rPr lang="en-US" altLang="ko-KR" sz="2000" dirty="0">
                <a:latin typeface="+mn-ea"/>
              </a:rPr>
              <a:t>Note that concurrency with coroutines is always explicit.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https://github.com/kotlin/kotlinx.coroutines/blob/master/kotlinx-coroutines-core/jvm/test/guide/example-compose-02.kt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B4E826-FDF7-4167-B447-FB7D8E52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9031"/>
            <a:ext cx="7895665" cy="31393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measureTimeMillis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Lazily started async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5214156"/>
            <a:ext cx="7886700" cy="962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Optionally, async can be made lazy by setting its start parameter</a:t>
            </a:r>
          </a:p>
          <a:p>
            <a:r>
              <a:rPr lang="en-US" altLang="ko-KR" sz="2000" dirty="0">
                <a:latin typeface="+mn-ea"/>
              </a:rPr>
              <a:t>its result is required by await, or if its Job's start function is invoked</a:t>
            </a:r>
          </a:p>
          <a:p>
            <a:r>
              <a:rPr lang="en-US" altLang="ko-KR" sz="2000" dirty="0">
                <a:latin typeface="+mn-ea"/>
              </a:rPr>
              <a:t>if we just call await in </a:t>
            </a:r>
            <a:r>
              <a:rPr lang="en-US" altLang="ko-KR" sz="2000" dirty="0" err="1">
                <a:latin typeface="+mn-ea"/>
              </a:rPr>
              <a:t>println</a:t>
            </a:r>
            <a:r>
              <a:rPr lang="en-US" altLang="ko-KR" sz="2000" dirty="0">
                <a:latin typeface="+mn-ea"/>
              </a:rPr>
              <a:t> without first calling start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https://github.com/kotlin/kotlinx.coroutines/blob/master/kotlinx-coroutines-core/jvm/test/guide/example-compose-03.kt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25ECE5-28FC-4800-B5F6-7B8A5B81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1646"/>
            <a:ext cx="7895664" cy="36471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measureTimeMillis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CoroutineStart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CoroutineStart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computation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9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Async-style functions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4622164"/>
            <a:ext cx="7886700" cy="155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We can define async-style functions</a:t>
            </a:r>
          </a:p>
          <a:p>
            <a:r>
              <a:rPr lang="en-US" altLang="ko-KR" sz="2000" dirty="0" err="1">
                <a:latin typeface="+mn-ea"/>
              </a:rPr>
              <a:t>xxxAsync</a:t>
            </a:r>
            <a:r>
              <a:rPr lang="en-US" altLang="ko-KR" sz="2000" dirty="0">
                <a:latin typeface="+mn-ea"/>
              </a:rPr>
              <a:t> functions are not suspending functions</a:t>
            </a:r>
          </a:p>
          <a:p>
            <a:r>
              <a:rPr lang="en-US" altLang="ko-KR" sz="2000" dirty="0">
                <a:latin typeface="+mn-ea"/>
              </a:rPr>
              <a:t>They can be used from anywhere</a:t>
            </a:r>
          </a:p>
          <a:p>
            <a:r>
              <a:rPr lang="en-US" altLang="ko-KR" sz="2000" dirty="0">
                <a:latin typeface="+mn-ea"/>
              </a:rPr>
              <a:t>Using this style with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Kotlin coroutines is strongly discouraged</a:t>
            </a:r>
          </a:p>
          <a:p>
            <a:r>
              <a:rPr lang="en-US" altLang="ko-KR" sz="2000" dirty="0">
                <a:latin typeface="+mn-ea"/>
              </a:rPr>
              <a:t>This problem does not happen with structured concurrency 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https://github.com/kotlin/kotlinx.coroutines/blob/master/kotlinx-coroutines-core/jvm/test/guide/example-compose-04.kt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5AC292-9010-4006-A100-8B818ABB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5732"/>
            <a:ext cx="7895665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measureTimeMillis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somethingUsefulOneAsync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somethingUsefulTwoAsync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somethingUsefulOneAsync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somethingUsefulTwoAsync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6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Structured concurrency with async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5388136"/>
            <a:ext cx="7886700" cy="78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This way, if throws an exception, all the coroutines will be cancelled.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https://github.com/kotlin/kotlinx.coroutines/blob/master/kotlinx-coroutines-core/jvm/test/guide/example-compose-05.kt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D7D87D-8990-4C3B-8B1D-ECCA5DCA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3997"/>
            <a:ext cx="7895665" cy="38164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measureTimeMillis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concurrentSum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concurrentSum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coroutineScope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doSomethingUsefulTwo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pretend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b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4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Cancellation propagated coroutines hierarchy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5390104"/>
            <a:ext cx="7886700" cy="786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Note how both the first async and the awaiting parent are cancelled on failure of one of the children (namely, two):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https://github.com/kotlin/kotlinx.coroutines/blob/master/kotlinx-coroutines-core/jvm/test/guide/example-compose-06.kt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723C96-0237-4025-809E-DA56AF00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428828"/>
            <a:ext cx="7895665" cy="380873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failedConcurrentSum()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"Computation failed with ArithmeticException"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 fun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failedConcurrentSum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coroutineScope </a:t>
            </a: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delay(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Emulates very long computation</a:t>
            </a:r>
            <a:b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child was cancelled"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child throws an exception"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ArithmeticException()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.await() + 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.await()</a:t>
            </a:r>
            <a:br>
              <a:rPr kumimoji="0" lang="ko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05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1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F3864"/>
      </a:hlink>
      <a:folHlink>
        <a:srgbClr val="1F386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3181</Words>
  <Application>Microsoft Office PowerPoint</Application>
  <PresentationFormat>화면 슬라이드 쇼(4:3)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Courier New</vt:lpstr>
      <vt:lpstr>Office 테마</vt:lpstr>
      <vt:lpstr>Composing Suspending Functions</vt:lpstr>
      <vt:lpstr>Sequential by default</vt:lpstr>
      <vt:lpstr>The Dream Code</vt:lpstr>
      <vt:lpstr>The Dream Code on Android</vt:lpstr>
      <vt:lpstr>Concurrent using async</vt:lpstr>
      <vt:lpstr>Lazily started async</vt:lpstr>
      <vt:lpstr>Async-style functions</vt:lpstr>
      <vt:lpstr>Structured concurrency with async</vt:lpstr>
      <vt:lpstr>Cancellation propagated coroutines hierarchy</vt:lpstr>
      <vt:lpstr>PowerPoint 프레젠테이션</vt:lpstr>
      <vt:lpstr>THE END</vt:lpstr>
      <vt:lpstr>부록  안드로이드 예제코드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정연</dc:creator>
  <cp:lastModifiedBy>최 정연</cp:lastModifiedBy>
  <cp:revision>80</cp:revision>
  <dcterms:created xsi:type="dcterms:W3CDTF">2020-06-09T13:22:39Z</dcterms:created>
  <dcterms:modified xsi:type="dcterms:W3CDTF">2020-06-26T02:40:08Z</dcterms:modified>
</cp:coreProperties>
</file>