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9" r:id="rId4"/>
    <p:sldId id="281" r:id="rId5"/>
    <p:sldId id="280" r:id="rId6"/>
    <p:sldId id="282" r:id="rId7"/>
    <p:sldId id="283" r:id="rId8"/>
    <p:sldId id="278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4660"/>
  </p:normalViewPr>
  <p:slideViewPr>
    <p:cSldViewPr snapToGrid="0">
      <p:cViewPr>
        <p:scale>
          <a:sx n="100" d="100"/>
          <a:sy n="100" d="100"/>
        </p:scale>
        <p:origin x="408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EAA-4A3E-4301-8920-1948D2CE57E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55EB-C1C8-446C-A25F-7C47A4B5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13798-B433-4B71-9AAD-F21B105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A1A3-F647-4A29-AE2C-6DD127D0DAA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CFA12-4ED2-4110-BB27-67353DC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5931C-E82F-4E4E-AB67-9817F7D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34E-9956-425B-A48F-4D0F39C6E63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31B-7531-4158-B476-CAC196182D69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B91-847C-49A9-AEF2-3DB5BE44DB7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BA2-4ADE-4F69-BD38-24CB5F947AD6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946-CF5C-48F2-94CE-C566BBE022A8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CF-64A8-4445-AF54-B8D3B4FA78E5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00C-CB55-407B-ABEF-11C86E59A4F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E180-8A16-4DCD-AD68-EC8F4F83E848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27E-F1B9-45BA-A367-D61E26A689AD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07E-5FB6-4766-B253-4C46CC3E7D71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FC8-E479-4FDF-821E-98A96A358EA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OHK_w09p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rrUCSi72E8?start=110&amp;feature=oembed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youtu.be/YrrUCSi72E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YrrUCSi72E8?t=44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YrrUCSi72E8?t=54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</a:rPr>
              <a:t>Coroutines under the hood</a:t>
            </a:r>
            <a:endParaRPr lang="ko-KR" altLang="en-US" sz="4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092E-C97E-4BCF-8141-59E5A504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7901"/>
            <a:ext cx="6858000" cy="191845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986B3-28AD-4B55-9A12-6ED9B3A2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9F7C3-F044-4858-BDF9-BD078F3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2986"/>
            <a:ext cx="2057400" cy="365125"/>
          </a:xfrm>
        </p:spPr>
        <p:txBody>
          <a:bodyPr/>
          <a:lstStyle/>
          <a:p>
            <a:fld id="{30E11E88-C4FD-4EB9-80CC-17346F37B3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B53D27-7F30-4A0C-8975-04BCE205127C}"/>
              </a:ext>
            </a:extLst>
          </p:cNvPr>
          <p:cNvSpPr txBox="1">
            <a:spLocks/>
          </p:cNvSpPr>
          <p:nvPr/>
        </p:nvSpPr>
        <p:spPr>
          <a:xfrm>
            <a:off x="637615" y="5665695"/>
            <a:ext cx="7886700" cy="98611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</a:rPr>
              <a:t>01:50, There is no magic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</a:rPr>
              <a:t>03:20, CPS == Callbacks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</a:rPr>
              <a:t>04:20, CPS Transformation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</a:rPr>
              <a:t>06:25, Direct code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</a:rPr>
              <a:t>07:40, Labels</a:t>
            </a:r>
          </a:p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</a:rPr>
              <a:t>10:40, Callback</a:t>
            </a:r>
            <a:endParaRPr lang="en-US" altLang="ko-KR" sz="900" dirty="0">
              <a:latin typeface="+mn-ea"/>
              <a:hlinkClick r:id="rId3"/>
            </a:endParaRPr>
          </a:p>
          <a:p>
            <a:r>
              <a:rPr lang="en-US" altLang="ko-KR" sz="900" dirty="0">
                <a:latin typeface="+mn-ea"/>
                <a:hlinkClick r:id="rId4"/>
              </a:rPr>
              <a:t>https://youtu.be/YrrUCSi72E8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1035D58-F457-41D5-AEE9-56DC621268D0}"/>
              </a:ext>
            </a:extLst>
          </p:cNvPr>
          <p:cNvSpPr txBox="1">
            <a:spLocks/>
          </p:cNvSpPr>
          <p:nvPr/>
        </p:nvSpPr>
        <p:spPr>
          <a:xfrm>
            <a:off x="628650" y="1"/>
            <a:ext cx="7886700" cy="559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There is no magic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2" name="온라인 미디어 1" title="KotlinConf 2017 - Deep Dive into Coroutines on JVM by Roman Elizarov">
            <a:hlinkClick r:id="" action="ppaction://media"/>
            <a:extLst>
              <a:ext uri="{FF2B5EF4-FFF2-40B4-BE49-F238E27FC236}">
                <a16:creationId xmlns:a16="http://schemas.microsoft.com/office/drawing/2014/main" id="{8707EC06-96D5-4A07-B616-018CBB05BD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1889" y="553978"/>
            <a:ext cx="8959996" cy="50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Like the dream code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20547B4-0B8D-4782-BE2F-DEE280BA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5621"/>
            <a:ext cx="7886700" cy="30931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fetchUserData()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userCache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cacheUserData(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userCache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fetchUserData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"user_name"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cacheUserData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(user: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user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(user: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user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6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Show Kotlin Bytecode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CB2A61-1169-4AA2-880F-311D695E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25" y="1422874"/>
            <a:ext cx="4515480" cy="3886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0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Labels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FBDAC-34D8-4FA7-9165-54BB5E48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8787"/>
            <a:ext cx="7895665" cy="4897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87564CC-6FF6-4B30-AFB1-2006A8347E12}"/>
              </a:ext>
            </a:extLst>
          </p:cNvPr>
          <p:cNvSpPr/>
          <p:nvPr/>
        </p:nvSpPr>
        <p:spPr>
          <a:xfrm>
            <a:off x="1479177" y="2655948"/>
            <a:ext cx="1165411" cy="221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7365DD-BF9A-49B0-8940-EE2F0337C533}"/>
              </a:ext>
            </a:extLst>
          </p:cNvPr>
          <p:cNvSpPr/>
          <p:nvPr/>
        </p:nvSpPr>
        <p:spPr>
          <a:xfrm>
            <a:off x="1479177" y="4403081"/>
            <a:ext cx="1165411" cy="221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1BB66E-0779-4377-9095-51E835883662}"/>
              </a:ext>
            </a:extLst>
          </p:cNvPr>
          <p:cNvSpPr/>
          <p:nvPr/>
        </p:nvSpPr>
        <p:spPr>
          <a:xfrm>
            <a:off x="1479177" y="5280083"/>
            <a:ext cx="1165411" cy="221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9B4DB3-ECFE-4140-B56A-D721D8BD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6" y="3183935"/>
            <a:ext cx="6074543" cy="1831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2EEE1FE-A2B0-4FDC-9641-9CD997CD25AA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4"/>
              </a:rPr>
              <a:t>https://youtu.be/YrrUCSi72E8?t=447</a:t>
            </a:r>
            <a:endParaRPr lang="en-US" altLang="ko-KR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10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CPS Transfor</a:t>
            </a:r>
            <a:r>
              <a:rPr lang="en-US" altLang="ko-KR" dirty="0">
                <a:latin typeface="+mn-ea"/>
                <a:ea typeface="+mn-ea"/>
              </a:rPr>
              <a:t>m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https://youtu.be/YrrUCSi72E8?t=541</a:t>
            </a:r>
            <a:endParaRPr lang="en-US" altLang="ko-KR" sz="8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44928-08D2-42CE-8DBE-3A75DBAD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40721"/>
            <a:ext cx="7886700" cy="2129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2FD63C6-223A-4A98-A448-9F9404B6CF2B}"/>
              </a:ext>
            </a:extLst>
          </p:cNvPr>
          <p:cNvSpPr/>
          <p:nvPr/>
        </p:nvSpPr>
        <p:spPr>
          <a:xfrm>
            <a:off x="4655128" y="1630712"/>
            <a:ext cx="2051864" cy="221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F0F079-DEA9-48F1-8DD1-E1511C4DBDE7}"/>
              </a:ext>
            </a:extLst>
          </p:cNvPr>
          <p:cNvSpPr/>
          <p:nvPr/>
        </p:nvSpPr>
        <p:spPr>
          <a:xfrm>
            <a:off x="6331525" y="2217221"/>
            <a:ext cx="2051864" cy="221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83A3B-739F-463B-ADA7-305242745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648358"/>
            <a:ext cx="7886699" cy="2595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C876C05-2A73-41F3-A135-86A80633C271}"/>
              </a:ext>
            </a:extLst>
          </p:cNvPr>
          <p:cNvSpPr/>
          <p:nvPr/>
        </p:nvSpPr>
        <p:spPr>
          <a:xfrm>
            <a:off x="4221017" y="4224507"/>
            <a:ext cx="2817091" cy="1788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0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CPS simulation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79A5F9-8528-4C58-A542-3B232A35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75" y="338462"/>
            <a:ext cx="5219701" cy="9387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fetchUserData()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userCache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cacheUserData(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userCache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A51AA2-B7A1-4B3E-973C-F8B30578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525268"/>
            <a:ext cx="7886700" cy="46850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MyContinuation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MyContinuation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userCache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userCache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MyContinuation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서버에서 받은 사용자 정보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작업완료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cont.resumeWith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MyContinuation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캐쉬함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cacheUserData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작업완료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cont.resumeWith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작업완료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텍스트 뷰에 출력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MyContinuation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EmptyCoroutineContext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resumeWith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getOrThrow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Continuation.resumeWith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myCoroutine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BD74D-A5FB-43E4-848B-5FBDD6B7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There is no magic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CPS == Callbacks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CPS Transformation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Decompile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Labels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Callback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CPS simulation</a:t>
            </a:r>
          </a:p>
          <a:p>
            <a:pPr lvl="1"/>
            <a:r>
              <a:rPr lang="en-US" altLang="ko-KR" dirty="0">
                <a:latin typeface="+mn-ea"/>
              </a:rPr>
              <a:t>debugging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12BEC-DB66-4504-8473-5ED7FB4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743F4-3E10-496C-8809-1FBB67F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F26095-C0B9-4B5C-B453-A691C30160F1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Coroutines under the hood</a:t>
            </a:r>
            <a:r>
              <a:rPr lang="ko-KR" altLang="en-US" sz="2800" dirty="0">
                <a:latin typeface="+mj-ea"/>
              </a:rPr>
              <a:t> 정리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64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THE END</a:t>
            </a:r>
            <a:endParaRPr lang="ko-KR" altLang="en-US" sz="4800" dirty="0">
              <a:latin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EA29BF7-12A8-46B5-9B9E-9A0F91C09E75}"/>
              </a:ext>
            </a:extLst>
          </p:cNvPr>
          <p:cNvSpPr txBox="1">
            <a:spLocks/>
          </p:cNvSpPr>
          <p:nvPr/>
        </p:nvSpPr>
        <p:spPr>
          <a:xfrm>
            <a:off x="1143000" y="4087901"/>
            <a:ext cx="6858000" cy="19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0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F3864"/>
      </a:hlink>
      <a:folHlink>
        <a:srgbClr val="1F386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667</Words>
  <Application>Microsoft Office PowerPoint</Application>
  <PresentationFormat>화면 슬라이드 쇼(4:3)</PresentationFormat>
  <Paragraphs>59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Courier New</vt:lpstr>
      <vt:lpstr>Office 테마</vt:lpstr>
      <vt:lpstr>Coroutines under the hood</vt:lpstr>
      <vt:lpstr>PowerPoint 프레젠테이션</vt:lpstr>
      <vt:lpstr>Like the dream code</vt:lpstr>
      <vt:lpstr>Show Kotlin Bytecode</vt:lpstr>
      <vt:lpstr>Labels</vt:lpstr>
      <vt:lpstr>CPS Transform</vt:lpstr>
      <vt:lpstr>CPS simulation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정연</dc:creator>
  <cp:lastModifiedBy>최 정연</cp:lastModifiedBy>
  <cp:revision>81</cp:revision>
  <dcterms:created xsi:type="dcterms:W3CDTF">2020-06-09T13:22:39Z</dcterms:created>
  <dcterms:modified xsi:type="dcterms:W3CDTF">2020-06-26T09:50:19Z</dcterms:modified>
</cp:coreProperties>
</file>