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81" r:id="rId3"/>
    <p:sldId id="283" r:id="rId4"/>
    <p:sldId id="289" r:id="rId5"/>
    <p:sldId id="285" r:id="rId6"/>
    <p:sldId id="286" r:id="rId7"/>
    <p:sldId id="290" r:id="rId8"/>
    <p:sldId id="292" r:id="rId9"/>
    <p:sldId id="293" r:id="rId10"/>
    <p:sldId id="278" r:id="rId11"/>
    <p:sldId id="27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2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6FEAA-4A3E-4301-8920-1948D2CE57E2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055EB-C1C8-446C-A25F-7C47A4B52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408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313798-B433-4B71-9AAD-F21B1053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A1A3-F647-4A29-AE2C-6DD127D0DAAE}" type="datetime1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7CFA12-4ED2-4110-BB27-67353DC1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C5931C-E82F-4E4E-AB67-9817F7D5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41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734E-9956-425B-A48F-4D0F39C6E63E}" type="datetime1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04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231B-7531-4158-B476-CAC196182D69}" type="datetime1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26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2B91-847C-49A9-AEF2-3DB5BE44DB7C}" type="datetime1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52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FBA2-4ADE-4F69-BD38-24CB5F947AD6}" type="datetime1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73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8946-CF5C-48F2-94CE-C566BBE022A8}" type="datetime1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05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18CF-64A8-4445-AF54-B8D3B4FA78E5}" type="datetime1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46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900C-CB55-407B-ABEF-11C86E59A4FC}" type="datetime1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56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E180-8A16-4DCD-AD68-EC8F4F83E848}" type="datetime1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46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A27E-F1B9-45BA-A367-D61E26A689AD}" type="datetime1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21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307E-5FB6-4766-B253-4C46CC3E7D71}" type="datetime1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00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BDFC8-E479-4FDF-821E-98A96A358EAC}" type="datetime1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err="1"/>
              <a:t>새차원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93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lin/kotlinx.coroutines/blob/master/kotlinx-coroutines-core/jvm/test/guide/example-context-1.k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lin/kotlinx.coroutines/blob/master/kotlinx-coroutines-core/jvm/test/guide/example-context-3.k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lin/kotlinx.coroutines/blob/master/kotlinx-coroutines-core/jvm/test/guide/example-context-4.k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lin/kotlinx.coroutines/blob/master/kotlinx-coroutines-core/jvm/test/guide/example-context-5.k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lin/kotlinx.coroutines/blob/master/kotlinx-coroutines-core/jvm/test/guide/example-context-6.k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lin/kotlinx.coroutines/blob/master/kotlinx-coroutines-core/jvm/test/guide/example-context-7.k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lin/kotlinx.coroutines/blob/master/kotlinx-coroutines-core/jvm/test/guide/example-context-9.k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lin/kotlinx.coroutines/blob/master/kotlinx-coroutines-core/jvm/test/guide/example-context-10.k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24C5C8-48A8-46B9-B79E-7F6979629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74" y="1096656"/>
            <a:ext cx="1734252" cy="17342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87F2C2-D475-47C9-AF0A-FCCCB6761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223" y="2411515"/>
            <a:ext cx="7225551" cy="1443039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</a:rPr>
              <a:t>Coroutine Context and Dispatchers</a:t>
            </a:r>
            <a:endParaRPr lang="ko-KR" altLang="en-US" sz="4400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71092E-C97E-4BCF-8141-59E5A5042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87901"/>
            <a:ext cx="6858000" cy="1918453"/>
          </a:xfrm>
        </p:spPr>
        <p:txBody>
          <a:bodyPr>
            <a:normAutofit/>
          </a:bodyPr>
          <a:lstStyle/>
          <a:p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새차원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새로운 차원의 앱을 지향합니다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https://www.youtube.com/c/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새차원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https://blog.naver.com/cenodim</a:t>
            </a: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hohoins@nate.com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32C02F-4AD4-4593-B0C1-FE1E650A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6751C0-56BC-4504-BA3B-1D8808A6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001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DBD74D-A5FB-43E4-848B-5FBDD6B76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Dispatchers and threads</a:t>
            </a:r>
          </a:p>
          <a:p>
            <a:r>
              <a:rPr lang="en-US" altLang="ko-KR" dirty="0"/>
              <a:t>Debugging coroutines and threads</a:t>
            </a:r>
          </a:p>
          <a:p>
            <a:r>
              <a:rPr lang="en-US" altLang="ko-KR" dirty="0"/>
              <a:t>Jumping between threads</a:t>
            </a:r>
          </a:p>
          <a:p>
            <a:r>
              <a:rPr lang="en-US" altLang="ko-KR" dirty="0"/>
              <a:t>Job in the context</a:t>
            </a:r>
          </a:p>
          <a:p>
            <a:r>
              <a:rPr lang="en-US" altLang="ko-KR" dirty="0"/>
              <a:t>Children of a coroutine</a:t>
            </a:r>
          </a:p>
          <a:p>
            <a:r>
              <a:rPr lang="en-US" altLang="ko-KR" dirty="0"/>
              <a:t>Parental responsibilities</a:t>
            </a:r>
          </a:p>
          <a:p>
            <a:r>
              <a:rPr lang="en-US" altLang="ko-KR" dirty="0"/>
              <a:t>Combining context elements</a:t>
            </a:r>
          </a:p>
          <a:p>
            <a:r>
              <a:rPr lang="en-US" altLang="ko-KR" dirty="0"/>
              <a:t>Coroutine scope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712BEC-DB66-4504-8473-5ED7FB44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새차원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B743F4-3E10-496C-8809-1FBB67F2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7F26095-C0B9-4B5C-B453-A691C30160F1}"/>
              </a:ext>
            </a:extLst>
          </p:cNvPr>
          <p:cNvSpPr txBox="1">
            <a:spLocks/>
          </p:cNvSpPr>
          <p:nvPr/>
        </p:nvSpPr>
        <p:spPr>
          <a:xfrm>
            <a:off x="628650" y="0"/>
            <a:ext cx="7886700" cy="127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j-ea"/>
              </a:rPr>
              <a:t>Coroutine Context and Dispatchers</a:t>
            </a:r>
            <a:endParaRPr lang="ko-KR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2642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24C5C8-48A8-46B9-B79E-7F6979629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74" y="1096656"/>
            <a:ext cx="1734252" cy="17342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87F2C2-D475-47C9-AF0A-FCCCB6761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223" y="2411515"/>
            <a:ext cx="7225551" cy="1443039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+mj-ea"/>
              </a:rPr>
              <a:t>THE END</a:t>
            </a:r>
            <a:endParaRPr lang="ko-KR" altLang="en-US" sz="4800" dirty="0">
              <a:latin typeface="+mj-ea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32C02F-4AD4-4593-B0C1-FE1E650A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6751C0-56BC-4504-BA3B-1D8808A6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AEA29BF7-12A8-46B5-9B9E-9A0F91C09E75}"/>
              </a:ext>
            </a:extLst>
          </p:cNvPr>
          <p:cNvSpPr txBox="1">
            <a:spLocks/>
          </p:cNvSpPr>
          <p:nvPr/>
        </p:nvSpPr>
        <p:spPr>
          <a:xfrm>
            <a:off x="1143000" y="4087901"/>
            <a:ext cx="6858000" cy="1918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새차원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새로운 차원의 앱을 지향합니다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https://www.youtube.com/c/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새차원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https://blog.naver.com/cenodim</a:t>
            </a: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hohoins@nate.com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704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C703-4E2A-470E-A421-3C88BC2D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276287"/>
          </a:xfrm>
        </p:spPr>
        <p:txBody>
          <a:bodyPr anchor="b">
            <a:norm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Dispatchers and threads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38A21-0DAF-4C20-9357-7680116E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A6FA42-A96A-41E2-9D40-216044E0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4E3BD657-1DDB-4EC9-85F2-4713EDA9B30A}"/>
              </a:ext>
            </a:extLst>
          </p:cNvPr>
          <p:cNvSpPr txBox="1">
            <a:spLocks/>
          </p:cNvSpPr>
          <p:nvPr/>
        </p:nvSpPr>
        <p:spPr>
          <a:xfrm>
            <a:off x="628650" y="3925136"/>
            <a:ext cx="7886700" cy="2251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+mn-ea"/>
              </a:rPr>
              <a:t>The coroutine context includes a coroutine dispatcher</a:t>
            </a:r>
          </a:p>
          <a:p>
            <a:r>
              <a:rPr lang="en-US" altLang="ko-KR" sz="2000" dirty="0">
                <a:latin typeface="+mn-ea"/>
              </a:rPr>
              <a:t>determines what thread for its execution</a:t>
            </a:r>
          </a:p>
          <a:p>
            <a:r>
              <a:rPr lang="en-US" altLang="ko-KR" sz="2000" dirty="0">
                <a:latin typeface="+mn-ea"/>
              </a:rPr>
              <a:t>All coroutine builders an optional </a:t>
            </a:r>
            <a:r>
              <a:rPr lang="en-US" altLang="ko-KR" sz="2000" dirty="0" err="1">
                <a:latin typeface="+mn-ea"/>
              </a:rPr>
              <a:t>CoroutineContext</a:t>
            </a:r>
            <a:r>
              <a:rPr lang="en-US" altLang="ko-KR" sz="2000" dirty="0">
                <a:latin typeface="+mn-ea"/>
              </a:rPr>
              <a:t> parameter</a:t>
            </a:r>
          </a:p>
          <a:p>
            <a:r>
              <a:rPr lang="en-US" altLang="ko-KR" sz="2000" dirty="0">
                <a:latin typeface="+mn-ea"/>
              </a:rPr>
              <a:t>that can be used to explicitly specify the dispatcher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577C7F6-7F7B-4C12-87BB-5EDB511567E7}"/>
              </a:ext>
            </a:extLst>
          </p:cNvPr>
          <p:cNvSpPr txBox="1">
            <a:spLocks/>
          </p:cNvSpPr>
          <p:nvPr/>
        </p:nvSpPr>
        <p:spPr>
          <a:xfrm>
            <a:off x="637615" y="6376623"/>
            <a:ext cx="7886700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  <a:hlinkClick r:id="rId2"/>
              </a:rPr>
              <a:t>https://github.com/kotlin/kotlinx.coroutines/blob/master/kotlinx-coroutines-core/jvm/test/guide/example-context-1.kt</a:t>
            </a:r>
            <a:endParaRPr lang="en-US" altLang="ko-KR" sz="800" dirty="0">
              <a:latin typeface="+mn-ea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8354F3B-972D-491E-B1B8-32D02DD32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429853"/>
            <a:ext cx="7886700" cy="235449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runBlocking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runBlocking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coroutine</a:t>
            </a:r>
            <a:b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runBlocking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: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I'm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.currentThread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Dispatchers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Unconfined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confined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b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Unconfined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: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I'm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.currentThread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Dispatchers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dispatched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DefaultDispatcher</a:t>
            </a:r>
            <a:b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: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I'm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.currentThread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newSingleThreadContext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MyOwnThread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its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own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b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newSingleThreadContext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I'm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.currentThread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07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C703-4E2A-470E-A421-3C88BC2D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276287"/>
          </a:xfrm>
        </p:spPr>
        <p:txBody>
          <a:bodyPr anchor="b">
            <a:norm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Debugging coroutines and threads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38A21-0DAF-4C20-9357-7680116E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A6FA42-A96A-41E2-9D40-216044E0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4E3BD657-1DDB-4EC9-85F2-4713EDA9B30A}"/>
              </a:ext>
            </a:extLst>
          </p:cNvPr>
          <p:cNvSpPr txBox="1">
            <a:spLocks/>
          </p:cNvSpPr>
          <p:nvPr/>
        </p:nvSpPr>
        <p:spPr>
          <a:xfrm>
            <a:off x="628650" y="3699136"/>
            <a:ext cx="7886700" cy="2477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+mn-ea"/>
              </a:rPr>
              <a:t>it might be hard to figure out what the coroutine was doing, where, and when.</a:t>
            </a:r>
          </a:p>
          <a:p>
            <a:r>
              <a:rPr lang="en-US" altLang="ko-KR" sz="2000" dirty="0" err="1">
                <a:latin typeface="+mn-ea"/>
              </a:rPr>
              <a:t>kotlinx.coroutines</a:t>
            </a:r>
            <a:r>
              <a:rPr lang="en-US" altLang="ko-KR" sz="2000" dirty="0">
                <a:latin typeface="+mn-ea"/>
              </a:rPr>
              <a:t> includes debugging facilities to make it easier</a:t>
            </a:r>
          </a:p>
          <a:p>
            <a:r>
              <a:rPr lang="en-US" altLang="ko-KR" sz="2000" dirty="0">
                <a:latin typeface="+mn-ea"/>
              </a:rPr>
              <a:t>-</a:t>
            </a:r>
            <a:r>
              <a:rPr lang="en-US" altLang="ko-KR" sz="2000" dirty="0" err="1">
                <a:latin typeface="+mn-ea"/>
              </a:rPr>
              <a:t>Dkotlinx.coroutines.debug</a:t>
            </a:r>
            <a:r>
              <a:rPr lang="en-US" altLang="ko-KR" sz="2000" dirty="0">
                <a:latin typeface="+mn-ea"/>
              </a:rPr>
              <a:t> JVM option: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577C7F6-7F7B-4C12-87BB-5EDB511567E7}"/>
              </a:ext>
            </a:extLst>
          </p:cNvPr>
          <p:cNvSpPr txBox="1">
            <a:spLocks/>
          </p:cNvSpPr>
          <p:nvPr/>
        </p:nvSpPr>
        <p:spPr>
          <a:xfrm>
            <a:off x="637615" y="6376623"/>
            <a:ext cx="7886700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  <a:hlinkClick r:id="rId2"/>
              </a:rPr>
              <a:t>https://github.com/kotlin/kotlinx.coroutines/blob/master/kotlinx-coroutines-core/jvm/test/guide/example-context-3.kt</a:t>
            </a:r>
            <a:endParaRPr lang="en-US" altLang="ko-KR" sz="800" dirty="0">
              <a:latin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6AA0B3D-076E-4D37-89DC-E92AA1AE1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425879"/>
            <a:ext cx="7895664" cy="212365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runBlocking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I'm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I'm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another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.await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.await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99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C703-4E2A-470E-A421-3C88BC2D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276287"/>
          </a:xfrm>
        </p:spPr>
        <p:txBody>
          <a:bodyPr anchor="b">
            <a:norm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Jumping between threads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38A21-0DAF-4C20-9357-7680116E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새차원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A6FA42-A96A-41E2-9D40-216044E0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4E3BD657-1DDB-4EC9-85F2-4713EDA9B30A}"/>
              </a:ext>
            </a:extLst>
          </p:cNvPr>
          <p:cNvSpPr txBox="1">
            <a:spLocks/>
          </p:cNvSpPr>
          <p:nvPr/>
        </p:nvSpPr>
        <p:spPr>
          <a:xfrm>
            <a:off x="628650" y="4075646"/>
            <a:ext cx="7886700" cy="2101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+mn-ea"/>
              </a:rPr>
              <a:t>It demonstrates several new techniques</a:t>
            </a:r>
          </a:p>
          <a:p>
            <a:r>
              <a:rPr lang="en-US" altLang="ko-KR" sz="2000" dirty="0" err="1">
                <a:latin typeface="+mn-ea"/>
              </a:rPr>
              <a:t>withContext</a:t>
            </a:r>
            <a:r>
              <a:rPr lang="en-US" altLang="ko-KR" sz="2000" dirty="0">
                <a:latin typeface="+mn-ea"/>
              </a:rPr>
              <a:t>(): to change the context of a coroutine</a:t>
            </a:r>
          </a:p>
          <a:p>
            <a:r>
              <a:rPr lang="en-US" altLang="ko-KR" sz="2000" dirty="0">
                <a:latin typeface="+mn-ea"/>
              </a:rPr>
              <a:t>while still staying in the same coroutine</a:t>
            </a:r>
          </a:p>
          <a:p>
            <a:r>
              <a:rPr lang="en-US" altLang="ko-KR" sz="2000" dirty="0">
                <a:latin typeface="+mn-ea"/>
              </a:rPr>
              <a:t>uses the use function from the Kotlin standard library to release threads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577C7F6-7F7B-4C12-87BB-5EDB511567E7}"/>
              </a:ext>
            </a:extLst>
          </p:cNvPr>
          <p:cNvSpPr txBox="1">
            <a:spLocks/>
          </p:cNvSpPr>
          <p:nvPr/>
        </p:nvSpPr>
        <p:spPr>
          <a:xfrm>
            <a:off x="637615" y="6376623"/>
            <a:ext cx="7886700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  <a:hlinkClick r:id="rId2"/>
              </a:rPr>
              <a:t>https://github.com/kotlin/kotlinx.coroutines/blob/master/kotlinx-coroutines-core/jvm/test/guide/example-context-4.kt</a:t>
            </a:r>
            <a:endParaRPr lang="en-US" altLang="ko-KR" sz="800" dirty="0">
              <a:latin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BF805BF-D104-4C0B-AA10-60C2C5384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49" y="1429471"/>
            <a:ext cx="7895665" cy="24929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newSingleThreadContext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"Ctx1"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ctx1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newSingleThreadContext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"Ctx2"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ctx2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runBlocking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(ctx1)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ctx1"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withContext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(ctx2)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ctx2"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ctx1"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16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C703-4E2A-470E-A421-3C88BC2D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276287"/>
          </a:xfrm>
        </p:spPr>
        <p:txBody>
          <a:bodyPr anchor="b">
            <a:norm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Job in the context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38A21-0DAF-4C20-9357-7680116E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A6FA42-A96A-41E2-9D40-216044E0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4E3BD657-1DDB-4EC9-85F2-4713EDA9B30A}"/>
              </a:ext>
            </a:extLst>
          </p:cNvPr>
          <p:cNvSpPr txBox="1">
            <a:spLocks/>
          </p:cNvSpPr>
          <p:nvPr/>
        </p:nvSpPr>
        <p:spPr>
          <a:xfrm>
            <a:off x="628650" y="2353421"/>
            <a:ext cx="7886700" cy="3823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+mn-ea"/>
              </a:rPr>
              <a:t>The coroutine's Job is part of its context.</a:t>
            </a:r>
          </a:p>
          <a:p>
            <a:r>
              <a:rPr lang="en-US" altLang="ko-KR" sz="2000" dirty="0">
                <a:latin typeface="+mn-ea"/>
              </a:rPr>
              <a:t>can be retrieved from it using the </a:t>
            </a:r>
            <a:r>
              <a:rPr lang="en-US" altLang="ko-KR" sz="2000" dirty="0" err="1">
                <a:latin typeface="+mn-ea"/>
              </a:rPr>
              <a:t>coroutineContext</a:t>
            </a:r>
            <a:r>
              <a:rPr lang="en-US" altLang="ko-KR" sz="2000" dirty="0">
                <a:latin typeface="+mn-ea"/>
              </a:rPr>
              <a:t>[Job] expression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577C7F6-7F7B-4C12-87BB-5EDB511567E7}"/>
              </a:ext>
            </a:extLst>
          </p:cNvPr>
          <p:cNvSpPr txBox="1">
            <a:spLocks/>
          </p:cNvSpPr>
          <p:nvPr/>
        </p:nvSpPr>
        <p:spPr>
          <a:xfrm>
            <a:off x="637615" y="6376623"/>
            <a:ext cx="7886700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  <a:hlinkClick r:id="rId2"/>
              </a:rPr>
              <a:t>https://github.com/kotlin/kotlinx.coroutines/blob/master/kotlinx-coroutines-core/jvm/test/guide/example-context-5.kt</a:t>
            </a:r>
            <a:endParaRPr lang="en-US" altLang="ko-KR" sz="800" dirty="0">
              <a:latin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6216944-92E9-4E6F-B26B-E7308029C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49" y="1422439"/>
            <a:ext cx="7895666" cy="78483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 </a:t>
            </a:r>
            <a:r>
              <a:rPr kumimoji="0" lang="ko-KR" altLang="ko-KR" sz="15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runBlocking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&lt;Unit&gt; </a:t>
            </a:r>
            <a: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5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 job is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coroutineContext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94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C703-4E2A-470E-A421-3C88BC2D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276287"/>
          </a:xfrm>
        </p:spPr>
        <p:txBody>
          <a:bodyPr anchor="b">
            <a:norm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Children of a coroutine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38A21-0DAF-4C20-9357-7680116E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A6FA42-A96A-41E2-9D40-216044E0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4E3BD657-1DDB-4EC9-85F2-4713EDA9B30A}"/>
              </a:ext>
            </a:extLst>
          </p:cNvPr>
          <p:cNvSpPr txBox="1">
            <a:spLocks/>
          </p:cNvSpPr>
          <p:nvPr/>
        </p:nvSpPr>
        <p:spPr>
          <a:xfrm>
            <a:off x="628650" y="5223116"/>
            <a:ext cx="7886700" cy="953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+mn-ea"/>
              </a:rPr>
              <a:t>the Job of the new coroutine becomes a child of the parent coroutine's job.</a:t>
            </a:r>
          </a:p>
          <a:p>
            <a:r>
              <a:rPr lang="en-US" altLang="ko-KR" sz="2000" dirty="0" err="1">
                <a:latin typeface="+mn-ea"/>
              </a:rPr>
              <a:t>GlobalScope</a:t>
            </a:r>
            <a:r>
              <a:rPr lang="en-US" altLang="ko-KR" sz="2000" dirty="0">
                <a:latin typeface="+mn-ea"/>
              </a:rPr>
              <a:t> is used to launch a coroutine, there is no parent for the job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577C7F6-7F7B-4C12-87BB-5EDB511567E7}"/>
              </a:ext>
            </a:extLst>
          </p:cNvPr>
          <p:cNvSpPr txBox="1">
            <a:spLocks/>
          </p:cNvSpPr>
          <p:nvPr/>
        </p:nvSpPr>
        <p:spPr>
          <a:xfrm>
            <a:off x="637615" y="6376623"/>
            <a:ext cx="7886700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  <a:hlinkClick r:id="rId2"/>
              </a:rPr>
              <a:t>https://github.com/kotlin/kotlinx.coroutines/blob/master/kotlinx-coroutines-core/jvm/test/guide/example-context-6.kt</a:t>
            </a:r>
            <a:endParaRPr lang="en-US" altLang="ko-KR" sz="800" dirty="0">
              <a:latin typeface="+mn-ea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47EDF7B-6285-4934-ADCB-F5381FEC5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48" y="1426125"/>
            <a:ext cx="7895665" cy="364715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runBlocking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coroutine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incoming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spawns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jobs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GlobalScope</a:t>
            </a:r>
            <a:b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GlobalScope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"job1: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GlobalScope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independently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"job1: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affected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cancellation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and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inherits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b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"job2: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coroutine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"job2: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cancelled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.cancel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cancel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processing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happens</a:t>
            </a:r>
            <a:b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Who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survived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cancellation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817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C703-4E2A-470E-A421-3C88BC2D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276287"/>
          </a:xfrm>
        </p:spPr>
        <p:txBody>
          <a:bodyPr anchor="b">
            <a:norm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Parental responsibilities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38A21-0DAF-4C20-9357-7680116E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A6FA42-A96A-41E2-9D40-216044E0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4E3BD657-1DDB-4EC9-85F2-4713EDA9B30A}"/>
              </a:ext>
            </a:extLst>
          </p:cNvPr>
          <p:cNvSpPr txBox="1">
            <a:spLocks/>
          </p:cNvSpPr>
          <p:nvPr/>
        </p:nvSpPr>
        <p:spPr>
          <a:xfrm>
            <a:off x="628650" y="4201137"/>
            <a:ext cx="7886700" cy="1975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+mn-ea"/>
              </a:rPr>
              <a:t>A parent coroutine always waits for completion of all its children</a:t>
            </a:r>
          </a:p>
          <a:p>
            <a:r>
              <a:rPr lang="en-US" altLang="ko-KR" sz="2000" dirty="0">
                <a:latin typeface="+mn-ea"/>
              </a:rPr>
              <a:t>does not have to explicitly track all the children</a:t>
            </a:r>
          </a:p>
          <a:p>
            <a:r>
              <a:rPr lang="en-US" altLang="ko-KR" sz="2000" dirty="0">
                <a:latin typeface="+mn-ea"/>
              </a:rPr>
              <a:t>does not have to use </a:t>
            </a:r>
            <a:r>
              <a:rPr lang="en-US" altLang="ko-KR" sz="2000" dirty="0" err="1">
                <a:latin typeface="+mn-ea"/>
              </a:rPr>
              <a:t>Job.join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577C7F6-7F7B-4C12-87BB-5EDB511567E7}"/>
              </a:ext>
            </a:extLst>
          </p:cNvPr>
          <p:cNvSpPr txBox="1">
            <a:spLocks/>
          </p:cNvSpPr>
          <p:nvPr/>
        </p:nvSpPr>
        <p:spPr>
          <a:xfrm>
            <a:off x="637615" y="6376623"/>
            <a:ext cx="7886700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  <a:hlinkClick r:id="rId2"/>
              </a:rPr>
              <a:t>https://github.com/kotlin/kotlinx.coroutines/blob/master/kotlinx-coroutines-core/jvm/test/guide/example-context-7.kt</a:t>
            </a:r>
            <a:endParaRPr lang="en-US" altLang="ko-KR" sz="800" dirty="0">
              <a:latin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55BE103-6728-48DD-A3A6-0698DD860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48" y="1422967"/>
            <a:ext cx="7895665" cy="263149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runBlocking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coroutine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incoming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few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children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jobs</a:t>
            </a:r>
            <a:b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*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200ms, 400ms, 600ms</a:t>
            </a:r>
            <a:b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Coroutine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I'm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don't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explicitly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children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still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.join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completion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including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its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children</a:t>
            </a:r>
            <a:b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91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C703-4E2A-470E-A421-3C88BC2D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276287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Open Sans"/>
              </a:rPr>
              <a:t>Combining context elements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38A21-0DAF-4C20-9357-7680116E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A6FA42-A96A-41E2-9D40-216044E0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4E3BD657-1DDB-4EC9-85F2-4713EDA9B30A}"/>
              </a:ext>
            </a:extLst>
          </p:cNvPr>
          <p:cNvSpPr txBox="1">
            <a:spLocks/>
          </p:cNvSpPr>
          <p:nvPr/>
        </p:nvSpPr>
        <p:spPr>
          <a:xfrm>
            <a:off x="628650" y="3053674"/>
            <a:ext cx="7886700" cy="312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+mn-ea"/>
              </a:rPr>
              <a:t>Sometimes we need to define multiple elements for a coroutine context. </a:t>
            </a:r>
          </a:p>
          <a:p>
            <a:r>
              <a:rPr lang="en-US" altLang="ko-KR" sz="2000" dirty="0">
                <a:latin typeface="+mn-ea"/>
              </a:rPr>
              <a:t>We can use the + operator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577C7F6-7F7B-4C12-87BB-5EDB511567E7}"/>
              </a:ext>
            </a:extLst>
          </p:cNvPr>
          <p:cNvSpPr txBox="1">
            <a:spLocks/>
          </p:cNvSpPr>
          <p:nvPr/>
        </p:nvSpPr>
        <p:spPr>
          <a:xfrm>
            <a:off x="637615" y="6376623"/>
            <a:ext cx="7886700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  <a:hlinkClick r:id="rId2"/>
              </a:rPr>
              <a:t>https://github.com/kotlin/kotlinx.coroutines/blob/master/kotlinx-coroutines-core/jvm/test/guide/example-context-9.kt</a:t>
            </a:r>
            <a:endParaRPr lang="en-US" altLang="ko-KR" sz="800" dirty="0">
              <a:latin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94AC7B0-4275-4A0B-8F2A-D657F602F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14" y="1426316"/>
            <a:ext cx="7886700" cy="147732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 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runBlocking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Dispatchers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CoroutineName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I'm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.currentThread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49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C703-4E2A-470E-A421-3C88BC2D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276287"/>
          </a:xfrm>
        </p:spPr>
        <p:txBody>
          <a:bodyPr anchor="b">
            <a:norm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Coroutine scope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38A21-0DAF-4C20-9357-7680116E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A6FA42-A96A-41E2-9D40-216044E0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577C7F6-7F7B-4C12-87BB-5EDB511567E7}"/>
              </a:ext>
            </a:extLst>
          </p:cNvPr>
          <p:cNvSpPr txBox="1">
            <a:spLocks/>
          </p:cNvSpPr>
          <p:nvPr/>
        </p:nvSpPr>
        <p:spPr>
          <a:xfrm>
            <a:off x="637615" y="6376623"/>
            <a:ext cx="7886700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  <a:hlinkClick r:id="rId2"/>
              </a:rPr>
              <a:t>https://github.com/kotlin/kotlinx.coroutines/blob/master/kotlinx-coroutines-core/jvm/test/guide/example-context-10.kt</a:t>
            </a:r>
            <a:endParaRPr lang="en-US" altLang="ko-KR" sz="800" dirty="0">
              <a:latin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339D011-C12C-477D-B3FB-C8D603187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86" y="1426662"/>
            <a:ext cx="7904628" cy="383181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mainScope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CoroutineScope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Dispatchers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purposes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mainScope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cancel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ten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coroutines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demo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working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different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mainScope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*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200ms, 400ms, ...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Coroutine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ends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runBlocking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.doSomething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coroutines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half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.destroy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cancels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coroutines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visually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confirm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they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don't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73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1F3864"/>
      </a:hlink>
      <a:folHlink>
        <a:srgbClr val="1F3864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1035</TotalTime>
  <Words>1464</Words>
  <Application>Microsoft Office PowerPoint</Application>
  <PresentationFormat>화면 슬라이드 쇼(4:3)</PresentationFormat>
  <Paragraphs>87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Open Sans</vt:lpstr>
      <vt:lpstr>맑은 고딕</vt:lpstr>
      <vt:lpstr>Arial</vt:lpstr>
      <vt:lpstr>Calibri</vt:lpstr>
      <vt:lpstr>Calibri Light</vt:lpstr>
      <vt:lpstr>Courier New</vt:lpstr>
      <vt:lpstr>Office 테마</vt:lpstr>
      <vt:lpstr>Coroutine Context and Dispatchers</vt:lpstr>
      <vt:lpstr>Dispatchers and threads</vt:lpstr>
      <vt:lpstr>Debugging coroutines and threads</vt:lpstr>
      <vt:lpstr>Jumping between threads</vt:lpstr>
      <vt:lpstr>Job in the context</vt:lpstr>
      <vt:lpstr>Children of a coroutine</vt:lpstr>
      <vt:lpstr>Parental responsibilities</vt:lpstr>
      <vt:lpstr>Combining context elements</vt:lpstr>
      <vt:lpstr>Coroutine scope</vt:lpstr>
      <vt:lpstr>PowerPoint 프레젠테이션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정연</dc:creator>
  <cp:lastModifiedBy>최 정연</cp:lastModifiedBy>
  <cp:revision>103</cp:revision>
  <dcterms:created xsi:type="dcterms:W3CDTF">2020-06-09T13:22:39Z</dcterms:created>
  <dcterms:modified xsi:type="dcterms:W3CDTF">2020-06-27T08:51:08Z</dcterms:modified>
</cp:coreProperties>
</file>