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9" r:id="rId2"/>
    <p:sldMasterId id="2147483661" r:id="rId3"/>
  </p:sldMasterIdLst>
  <p:notesMasterIdLst>
    <p:notesMasterId r:id="rId62"/>
  </p:notesMasterIdLst>
  <p:handoutMasterIdLst>
    <p:handoutMasterId r:id="rId63"/>
  </p:handoutMasterIdLst>
  <p:sldIdLst>
    <p:sldId id="462" r:id="rId4"/>
    <p:sldId id="392" r:id="rId5"/>
    <p:sldId id="354" r:id="rId6"/>
    <p:sldId id="360" r:id="rId7"/>
    <p:sldId id="361" r:id="rId8"/>
    <p:sldId id="359" r:id="rId9"/>
    <p:sldId id="409" r:id="rId10"/>
    <p:sldId id="358" r:id="rId11"/>
    <p:sldId id="357" r:id="rId12"/>
    <p:sldId id="372" r:id="rId13"/>
    <p:sldId id="436" r:id="rId14"/>
    <p:sldId id="404" r:id="rId15"/>
    <p:sldId id="403" r:id="rId16"/>
    <p:sldId id="431" r:id="rId17"/>
    <p:sldId id="433" r:id="rId18"/>
    <p:sldId id="437" r:id="rId19"/>
    <p:sldId id="388" r:id="rId20"/>
    <p:sldId id="439" r:id="rId21"/>
    <p:sldId id="308" r:id="rId22"/>
    <p:sldId id="389" r:id="rId23"/>
    <p:sldId id="418" r:id="rId24"/>
    <p:sldId id="579" r:id="rId25"/>
    <p:sldId id="386" r:id="rId26"/>
    <p:sldId id="420" r:id="rId27"/>
    <p:sldId id="417" r:id="rId28"/>
    <p:sldId id="582" r:id="rId29"/>
    <p:sldId id="424" r:id="rId30"/>
    <p:sldId id="580" r:id="rId31"/>
    <p:sldId id="581" r:id="rId32"/>
    <p:sldId id="393" r:id="rId33"/>
    <p:sldId id="583" r:id="rId34"/>
    <p:sldId id="584" r:id="rId35"/>
    <p:sldId id="447" r:id="rId36"/>
    <p:sldId id="1023" r:id="rId37"/>
    <p:sldId id="458" r:id="rId38"/>
    <p:sldId id="554" r:id="rId39"/>
    <p:sldId id="555" r:id="rId40"/>
    <p:sldId id="463" r:id="rId41"/>
    <p:sldId id="467" r:id="rId42"/>
    <p:sldId id="559" r:id="rId43"/>
    <p:sldId id="475" r:id="rId44"/>
    <p:sldId id="591" r:id="rId45"/>
    <p:sldId id="586" r:id="rId46"/>
    <p:sldId id="477" r:id="rId47"/>
    <p:sldId id="588" r:id="rId48"/>
    <p:sldId id="590" r:id="rId49"/>
    <p:sldId id="560" r:id="rId50"/>
    <p:sldId id="597" r:id="rId51"/>
    <p:sldId id="481" r:id="rId52"/>
    <p:sldId id="492" r:id="rId53"/>
    <p:sldId id="493" r:id="rId54"/>
    <p:sldId id="562" r:id="rId55"/>
    <p:sldId id="494" r:id="rId56"/>
    <p:sldId id="495" r:id="rId57"/>
    <p:sldId id="496" r:id="rId58"/>
    <p:sldId id="497" r:id="rId59"/>
    <p:sldId id="573" r:id="rId60"/>
    <p:sldId id="847" r:id="rId6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2CB"/>
    <a:srgbClr val="FAEFAC"/>
    <a:srgbClr val="1903BD"/>
    <a:srgbClr val="1B40DB"/>
    <a:srgbClr val="F5DB7B"/>
    <a:srgbClr val="FFFFE7"/>
    <a:srgbClr val="135D07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EEF6F-DE16-4F27-BE2E-6F3D81C97D7C}" v="3" dt="2023-10-20T09:06:26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58" autoAdjust="0"/>
  </p:normalViewPr>
  <p:slideViewPr>
    <p:cSldViewPr>
      <p:cViewPr varScale="1">
        <p:scale>
          <a:sx n="97" d="100"/>
          <a:sy n="97" d="100"/>
        </p:scale>
        <p:origin x="19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geman, Jos" userId="b131be3e-db13-4298-bbae-1ec3f29ca00b" providerId="ADAL" clId="{BA2E088C-E887-4BA3-A6AF-42C3454606EE}"/>
    <pc:docChg chg="undo redo custSel addSld delSld modSld delMainMaster modMainMaster">
      <pc:chgData name="Hageman, Jos" userId="b131be3e-db13-4298-bbae-1ec3f29ca00b" providerId="ADAL" clId="{BA2E088C-E887-4BA3-A6AF-42C3454606EE}" dt="2023-10-13T14:55:03.159" v="431" actId="33524"/>
      <pc:docMkLst>
        <pc:docMk/>
      </pc:docMkLst>
      <pc:sldChg chg="delSp modSp add del mod">
        <pc:chgData name="Hageman, Jos" userId="b131be3e-db13-4298-bbae-1ec3f29ca00b" providerId="ADAL" clId="{BA2E088C-E887-4BA3-A6AF-42C3454606EE}" dt="2023-10-13T14:26:13.135" v="371" actId="478"/>
        <pc:sldMkLst>
          <pc:docMk/>
          <pc:sldMk cId="1670719115" sldId="308"/>
        </pc:sldMkLst>
        <pc:spChg chg="del mod">
          <ac:chgData name="Hageman, Jos" userId="b131be3e-db13-4298-bbae-1ec3f29ca00b" providerId="ADAL" clId="{BA2E088C-E887-4BA3-A6AF-42C3454606EE}" dt="2023-10-13T14:26:13.135" v="371" actId="478"/>
          <ac:spMkLst>
            <pc:docMk/>
            <pc:sldMk cId="1670719115" sldId="30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11.687" v="369" actId="478"/>
          <ac:spMkLst>
            <pc:docMk/>
            <pc:sldMk cId="1670719115" sldId="308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25.841" v="353" actId="478"/>
        <pc:sldMkLst>
          <pc:docMk/>
          <pc:sldMk cId="812774739" sldId="354"/>
        </pc:sldMkLst>
        <pc:spChg chg="del">
          <ac:chgData name="Hageman, Jos" userId="b131be3e-db13-4298-bbae-1ec3f29ca00b" providerId="ADAL" clId="{BA2E088C-E887-4BA3-A6AF-42C3454606EE}" dt="2023-10-13T14:25:25.841" v="353" actId="478"/>
          <ac:spMkLst>
            <pc:docMk/>
            <pc:sldMk cId="812774739" sldId="35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25.841" v="353" actId="478"/>
          <ac:spMkLst>
            <pc:docMk/>
            <pc:sldMk cId="812774739" sldId="354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41.626" v="359" actId="478"/>
        <pc:sldMkLst>
          <pc:docMk/>
          <pc:sldMk cId="2612778520" sldId="357"/>
        </pc:sldMkLst>
        <pc:spChg chg="del">
          <ac:chgData name="Hageman, Jos" userId="b131be3e-db13-4298-bbae-1ec3f29ca00b" providerId="ADAL" clId="{BA2E088C-E887-4BA3-A6AF-42C3454606EE}" dt="2023-10-13T14:25:41.626" v="359" actId="478"/>
          <ac:spMkLst>
            <pc:docMk/>
            <pc:sldMk cId="2612778520" sldId="35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41.626" v="359" actId="478"/>
          <ac:spMkLst>
            <pc:docMk/>
            <pc:sldMk cId="2612778520" sldId="357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38.797" v="358" actId="478"/>
        <pc:sldMkLst>
          <pc:docMk/>
          <pc:sldMk cId="2915239383" sldId="358"/>
        </pc:sldMkLst>
        <pc:spChg chg="del">
          <ac:chgData name="Hageman, Jos" userId="b131be3e-db13-4298-bbae-1ec3f29ca00b" providerId="ADAL" clId="{BA2E088C-E887-4BA3-A6AF-42C3454606EE}" dt="2023-10-13T14:25:38.797" v="358" actId="478"/>
          <ac:spMkLst>
            <pc:docMk/>
            <pc:sldMk cId="2915239383" sldId="35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38.797" v="358" actId="478"/>
          <ac:spMkLst>
            <pc:docMk/>
            <pc:sldMk cId="2915239383" sldId="358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33.622" v="356" actId="478"/>
        <pc:sldMkLst>
          <pc:docMk/>
          <pc:sldMk cId="3914614186" sldId="359"/>
        </pc:sldMkLst>
        <pc:spChg chg="del">
          <ac:chgData name="Hageman, Jos" userId="b131be3e-db13-4298-bbae-1ec3f29ca00b" providerId="ADAL" clId="{BA2E088C-E887-4BA3-A6AF-42C3454606EE}" dt="2023-10-13T14:25:33.622" v="356" actId="478"/>
          <ac:spMkLst>
            <pc:docMk/>
            <pc:sldMk cId="3914614186" sldId="35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33.622" v="356" actId="478"/>
          <ac:spMkLst>
            <pc:docMk/>
            <pc:sldMk cId="3914614186" sldId="359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28.518" v="354" actId="478"/>
        <pc:sldMkLst>
          <pc:docMk/>
          <pc:sldMk cId="2242421290" sldId="360"/>
        </pc:sldMkLst>
        <pc:spChg chg="del">
          <ac:chgData name="Hageman, Jos" userId="b131be3e-db13-4298-bbae-1ec3f29ca00b" providerId="ADAL" clId="{BA2E088C-E887-4BA3-A6AF-42C3454606EE}" dt="2023-10-13T14:25:28.518" v="354" actId="478"/>
          <ac:spMkLst>
            <pc:docMk/>
            <pc:sldMk cId="2242421290" sldId="36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28.518" v="354" actId="478"/>
          <ac:spMkLst>
            <pc:docMk/>
            <pc:sldMk cId="2242421290" sldId="360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31.062" v="355" actId="478"/>
        <pc:sldMkLst>
          <pc:docMk/>
          <pc:sldMk cId="2984702921" sldId="361"/>
        </pc:sldMkLst>
        <pc:spChg chg="del">
          <ac:chgData name="Hageman, Jos" userId="b131be3e-db13-4298-bbae-1ec3f29ca00b" providerId="ADAL" clId="{BA2E088C-E887-4BA3-A6AF-42C3454606EE}" dt="2023-10-13T14:25:31.062" v="355" actId="478"/>
          <ac:spMkLst>
            <pc:docMk/>
            <pc:sldMk cId="2984702921" sldId="36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31.062" v="355" actId="478"/>
          <ac:spMkLst>
            <pc:docMk/>
            <pc:sldMk cId="2984702921" sldId="361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44.687" v="360" actId="478"/>
        <pc:sldMkLst>
          <pc:docMk/>
          <pc:sldMk cId="2364082647" sldId="372"/>
        </pc:sldMkLst>
        <pc:spChg chg="del">
          <ac:chgData name="Hageman, Jos" userId="b131be3e-db13-4298-bbae-1ec3f29ca00b" providerId="ADAL" clId="{BA2E088C-E887-4BA3-A6AF-42C3454606EE}" dt="2023-10-13T14:25:44.687" v="360" actId="478"/>
          <ac:spMkLst>
            <pc:docMk/>
            <pc:sldMk cId="2364082647" sldId="37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44.687" v="360" actId="478"/>
          <ac:spMkLst>
            <pc:docMk/>
            <pc:sldMk cId="2364082647" sldId="372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28.904" v="375" actId="478"/>
        <pc:sldMkLst>
          <pc:docMk/>
          <pc:sldMk cId="3110722150" sldId="386"/>
        </pc:sldMkLst>
        <pc:spChg chg="del">
          <ac:chgData name="Hageman, Jos" userId="b131be3e-db13-4298-bbae-1ec3f29ca00b" providerId="ADAL" clId="{BA2E088C-E887-4BA3-A6AF-42C3454606EE}" dt="2023-10-13T14:26:28.904" v="375" actId="478"/>
          <ac:spMkLst>
            <pc:docMk/>
            <pc:sldMk cId="3110722150" sldId="38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28.904" v="375" actId="478"/>
          <ac:spMkLst>
            <pc:docMk/>
            <pc:sldMk cId="3110722150" sldId="386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06.278" v="367" actId="478"/>
        <pc:sldMkLst>
          <pc:docMk/>
          <pc:sldMk cId="3798887048" sldId="388"/>
        </pc:sldMkLst>
        <pc:spChg chg="del">
          <ac:chgData name="Hageman, Jos" userId="b131be3e-db13-4298-bbae-1ec3f29ca00b" providerId="ADAL" clId="{BA2E088C-E887-4BA3-A6AF-42C3454606EE}" dt="2023-10-13T14:26:06.278" v="367" actId="478"/>
          <ac:spMkLst>
            <pc:docMk/>
            <pc:sldMk cId="3798887048" sldId="38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06.278" v="367" actId="478"/>
          <ac:spMkLst>
            <pc:docMk/>
            <pc:sldMk cId="3798887048" sldId="388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18.512" v="372" actId="478"/>
        <pc:sldMkLst>
          <pc:docMk/>
          <pc:sldMk cId="1282693514" sldId="389"/>
        </pc:sldMkLst>
        <pc:spChg chg="del">
          <ac:chgData name="Hageman, Jos" userId="b131be3e-db13-4298-bbae-1ec3f29ca00b" providerId="ADAL" clId="{BA2E088C-E887-4BA3-A6AF-42C3454606EE}" dt="2023-10-13T14:26:18.512" v="372" actId="478"/>
          <ac:spMkLst>
            <pc:docMk/>
            <pc:sldMk cId="1282693514" sldId="38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18.512" v="372" actId="478"/>
          <ac:spMkLst>
            <pc:docMk/>
            <pc:sldMk cId="1282693514" sldId="389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22.440" v="352" actId="478"/>
        <pc:sldMkLst>
          <pc:docMk/>
          <pc:sldMk cId="2581349482" sldId="392"/>
        </pc:sldMkLst>
        <pc:spChg chg="del">
          <ac:chgData name="Hageman, Jos" userId="b131be3e-db13-4298-bbae-1ec3f29ca00b" providerId="ADAL" clId="{BA2E088C-E887-4BA3-A6AF-42C3454606EE}" dt="2023-10-13T14:25:22.440" v="352" actId="478"/>
          <ac:spMkLst>
            <pc:docMk/>
            <pc:sldMk cId="2581349482" sldId="39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22.440" v="352" actId="478"/>
          <ac:spMkLst>
            <pc:docMk/>
            <pc:sldMk cId="2581349482" sldId="392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47.521" v="382" actId="478"/>
        <pc:sldMkLst>
          <pc:docMk/>
          <pc:sldMk cId="2718067972" sldId="393"/>
        </pc:sldMkLst>
        <pc:spChg chg="del">
          <ac:chgData name="Hageman, Jos" userId="b131be3e-db13-4298-bbae-1ec3f29ca00b" providerId="ADAL" clId="{BA2E088C-E887-4BA3-A6AF-42C3454606EE}" dt="2023-10-13T14:26:47.521" v="382" actId="478"/>
          <ac:spMkLst>
            <pc:docMk/>
            <pc:sldMk cId="2718067972" sldId="39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47.521" v="382" actId="478"/>
          <ac:spMkLst>
            <pc:docMk/>
            <pc:sldMk cId="2718067972" sldId="393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52.055" v="363" actId="478"/>
        <pc:sldMkLst>
          <pc:docMk/>
          <pc:sldMk cId="3700738465" sldId="403"/>
        </pc:sldMkLst>
        <pc:spChg chg="del">
          <ac:chgData name="Hageman, Jos" userId="b131be3e-db13-4298-bbae-1ec3f29ca00b" providerId="ADAL" clId="{BA2E088C-E887-4BA3-A6AF-42C3454606EE}" dt="2023-10-13T14:25:52.055" v="363" actId="478"/>
          <ac:spMkLst>
            <pc:docMk/>
            <pc:sldMk cId="3700738465" sldId="40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52.055" v="363" actId="478"/>
          <ac:spMkLst>
            <pc:docMk/>
            <pc:sldMk cId="3700738465" sldId="403"/>
            <ac:spMk id="4" creationId="{00000000-0000-0000-0000-000000000000}"/>
          </ac:spMkLst>
        </pc:spChg>
      </pc:sldChg>
      <pc:sldChg chg="delSp modSp add del mod">
        <pc:chgData name="Hageman, Jos" userId="b131be3e-db13-4298-bbae-1ec3f29ca00b" providerId="ADAL" clId="{BA2E088C-E887-4BA3-A6AF-42C3454606EE}" dt="2023-10-13T14:55:03.159" v="431" actId="33524"/>
        <pc:sldMkLst>
          <pc:docMk/>
          <pc:sldMk cId="1748196254" sldId="404"/>
        </pc:sldMkLst>
        <pc:spChg chg="del">
          <ac:chgData name="Hageman, Jos" userId="b131be3e-db13-4298-bbae-1ec3f29ca00b" providerId="ADAL" clId="{BA2E088C-E887-4BA3-A6AF-42C3454606EE}" dt="2023-10-13T14:25:49.537" v="362" actId="478"/>
          <ac:spMkLst>
            <pc:docMk/>
            <pc:sldMk cId="1748196254" sldId="40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49.537" v="362" actId="478"/>
          <ac:spMkLst>
            <pc:docMk/>
            <pc:sldMk cId="1748196254" sldId="404"/>
            <ac:spMk id="4" creationId="{00000000-0000-0000-0000-000000000000}"/>
          </ac:spMkLst>
        </pc:spChg>
        <pc:spChg chg="mod">
          <ac:chgData name="Hageman, Jos" userId="b131be3e-db13-4298-bbae-1ec3f29ca00b" providerId="ADAL" clId="{BA2E088C-E887-4BA3-A6AF-42C3454606EE}" dt="2023-10-13T14:55:03.159" v="431" actId="33524"/>
          <ac:spMkLst>
            <pc:docMk/>
            <pc:sldMk cId="1748196254" sldId="404"/>
            <ac:spMk id="5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36.042" v="357" actId="478"/>
        <pc:sldMkLst>
          <pc:docMk/>
          <pc:sldMk cId="1768437290" sldId="409"/>
        </pc:sldMkLst>
        <pc:spChg chg="del">
          <ac:chgData name="Hageman, Jos" userId="b131be3e-db13-4298-bbae-1ec3f29ca00b" providerId="ADAL" clId="{BA2E088C-E887-4BA3-A6AF-42C3454606EE}" dt="2023-10-13T14:25:36.042" v="357" actId="478"/>
          <ac:spMkLst>
            <pc:docMk/>
            <pc:sldMk cId="1768437290" sldId="40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36.042" v="357" actId="478"/>
          <ac:spMkLst>
            <pc:docMk/>
            <pc:sldMk cId="1768437290" sldId="409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34.329" v="377" actId="478"/>
        <pc:sldMkLst>
          <pc:docMk/>
          <pc:sldMk cId="3515943700" sldId="417"/>
        </pc:sldMkLst>
        <pc:spChg chg="del">
          <ac:chgData name="Hageman, Jos" userId="b131be3e-db13-4298-bbae-1ec3f29ca00b" providerId="ADAL" clId="{BA2E088C-E887-4BA3-A6AF-42C3454606EE}" dt="2023-10-13T14:26:34.329" v="377" actId="478"/>
          <ac:spMkLst>
            <pc:docMk/>
            <pc:sldMk cId="3515943700" sldId="41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34.329" v="377" actId="478"/>
          <ac:spMkLst>
            <pc:docMk/>
            <pc:sldMk cId="3515943700" sldId="417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21.344" v="373" actId="478"/>
        <pc:sldMkLst>
          <pc:docMk/>
          <pc:sldMk cId="3861605586" sldId="418"/>
        </pc:sldMkLst>
        <pc:spChg chg="del">
          <ac:chgData name="Hageman, Jos" userId="b131be3e-db13-4298-bbae-1ec3f29ca00b" providerId="ADAL" clId="{BA2E088C-E887-4BA3-A6AF-42C3454606EE}" dt="2023-10-13T14:26:21.344" v="373" actId="478"/>
          <ac:spMkLst>
            <pc:docMk/>
            <pc:sldMk cId="3861605586" sldId="41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21.344" v="373" actId="478"/>
          <ac:spMkLst>
            <pc:docMk/>
            <pc:sldMk cId="3861605586" sldId="418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31.450" v="376" actId="478"/>
        <pc:sldMkLst>
          <pc:docMk/>
          <pc:sldMk cId="3968212457" sldId="420"/>
        </pc:sldMkLst>
        <pc:spChg chg="del">
          <ac:chgData name="Hageman, Jos" userId="b131be3e-db13-4298-bbae-1ec3f29ca00b" providerId="ADAL" clId="{BA2E088C-E887-4BA3-A6AF-42C3454606EE}" dt="2023-10-13T14:26:31.450" v="376" actId="478"/>
          <ac:spMkLst>
            <pc:docMk/>
            <pc:sldMk cId="3968212457" sldId="42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31.450" v="376" actId="478"/>
          <ac:spMkLst>
            <pc:docMk/>
            <pc:sldMk cId="3968212457" sldId="420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39.224" v="379" actId="478"/>
        <pc:sldMkLst>
          <pc:docMk/>
          <pc:sldMk cId="1489245358" sldId="424"/>
        </pc:sldMkLst>
        <pc:spChg chg="del">
          <ac:chgData name="Hageman, Jos" userId="b131be3e-db13-4298-bbae-1ec3f29ca00b" providerId="ADAL" clId="{BA2E088C-E887-4BA3-A6AF-42C3454606EE}" dt="2023-10-13T14:26:39.224" v="379" actId="478"/>
          <ac:spMkLst>
            <pc:docMk/>
            <pc:sldMk cId="1489245358" sldId="42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39.224" v="379" actId="478"/>
          <ac:spMkLst>
            <pc:docMk/>
            <pc:sldMk cId="1489245358" sldId="424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4:15:08.883" v="233" actId="47"/>
        <pc:sldMkLst>
          <pc:docMk/>
          <pc:sldMk cId="3860039794" sldId="427"/>
        </pc:sldMkLst>
      </pc:sldChg>
      <pc:sldChg chg="delSp add del mod">
        <pc:chgData name="Hageman, Jos" userId="b131be3e-db13-4298-bbae-1ec3f29ca00b" providerId="ADAL" clId="{BA2E088C-E887-4BA3-A6AF-42C3454606EE}" dt="2023-10-13T14:25:56.474" v="364" actId="478"/>
        <pc:sldMkLst>
          <pc:docMk/>
          <pc:sldMk cId="1727753844" sldId="431"/>
        </pc:sldMkLst>
        <pc:spChg chg="del">
          <ac:chgData name="Hageman, Jos" userId="b131be3e-db13-4298-bbae-1ec3f29ca00b" providerId="ADAL" clId="{BA2E088C-E887-4BA3-A6AF-42C3454606EE}" dt="2023-10-13T14:25:56.474" v="364" actId="478"/>
          <ac:spMkLst>
            <pc:docMk/>
            <pc:sldMk cId="1727753844" sldId="43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56.474" v="364" actId="478"/>
          <ac:spMkLst>
            <pc:docMk/>
            <pc:sldMk cId="1727753844" sldId="431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58.533" v="365" actId="478"/>
        <pc:sldMkLst>
          <pc:docMk/>
          <pc:sldMk cId="2344863266" sldId="433"/>
        </pc:sldMkLst>
        <pc:spChg chg="del">
          <ac:chgData name="Hageman, Jos" userId="b131be3e-db13-4298-bbae-1ec3f29ca00b" providerId="ADAL" clId="{BA2E088C-E887-4BA3-A6AF-42C3454606EE}" dt="2023-10-13T14:25:58.533" v="365" actId="478"/>
          <ac:spMkLst>
            <pc:docMk/>
            <pc:sldMk cId="2344863266" sldId="43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58.533" v="365" actId="478"/>
          <ac:spMkLst>
            <pc:docMk/>
            <pc:sldMk cId="2344863266" sldId="433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3984196477" sldId="434"/>
        </pc:sldMkLst>
      </pc:sldChg>
      <pc:sldChg chg="delSp add del mod">
        <pc:chgData name="Hageman, Jos" userId="b131be3e-db13-4298-bbae-1ec3f29ca00b" providerId="ADAL" clId="{BA2E088C-E887-4BA3-A6AF-42C3454606EE}" dt="2023-10-13T14:25:46.624" v="361" actId="478"/>
        <pc:sldMkLst>
          <pc:docMk/>
          <pc:sldMk cId="3377890787" sldId="436"/>
        </pc:sldMkLst>
        <pc:spChg chg="del">
          <ac:chgData name="Hageman, Jos" userId="b131be3e-db13-4298-bbae-1ec3f29ca00b" providerId="ADAL" clId="{BA2E088C-E887-4BA3-A6AF-42C3454606EE}" dt="2023-10-13T14:25:46.624" v="361" actId="478"/>
          <ac:spMkLst>
            <pc:docMk/>
            <pc:sldMk cId="3377890787" sldId="43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46.624" v="361" actId="478"/>
          <ac:spMkLst>
            <pc:docMk/>
            <pc:sldMk cId="3377890787" sldId="436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01.213" v="366" actId="478"/>
        <pc:sldMkLst>
          <pc:docMk/>
          <pc:sldMk cId="716354379" sldId="437"/>
        </pc:sldMkLst>
        <pc:spChg chg="del">
          <ac:chgData name="Hageman, Jos" userId="b131be3e-db13-4298-bbae-1ec3f29ca00b" providerId="ADAL" clId="{BA2E088C-E887-4BA3-A6AF-42C3454606EE}" dt="2023-10-13T14:26:01.213" v="366" actId="478"/>
          <ac:spMkLst>
            <pc:docMk/>
            <pc:sldMk cId="716354379" sldId="43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01.213" v="366" actId="478"/>
          <ac:spMkLst>
            <pc:docMk/>
            <pc:sldMk cId="716354379" sldId="437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09.042" v="368" actId="478"/>
        <pc:sldMkLst>
          <pc:docMk/>
          <pc:sldMk cId="3941848205" sldId="439"/>
        </pc:sldMkLst>
        <pc:spChg chg="del">
          <ac:chgData name="Hageman, Jos" userId="b131be3e-db13-4298-bbae-1ec3f29ca00b" providerId="ADAL" clId="{BA2E088C-E887-4BA3-A6AF-42C3454606EE}" dt="2023-10-13T14:26:09.042" v="368" actId="478"/>
          <ac:spMkLst>
            <pc:docMk/>
            <pc:sldMk cId="3941848205" sldId="43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09.042" v="368" actId="478"/>
          <ac:spMkLst>
            <pc:docMk/>
            <pc:sldMk cId="3941848205" sldId="439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4:16:23.452" v="244" actId="47"/>
        <pc:sldMkLst>
          <pc:docMk/>
          <pc:sldMk cId="1297813691" sldId="443"/>
        </pc:sldMkLst>
      </pc:sldChg>
      <pc:sldChg chg="add del">
        <pc:chgData name="Hageman, Jos" userId="b131be3e-db13-4298-bbae-1ec3f29ca00b" providerId="ADAL" clId="{BA2E088C-E887-4BA3-A6AF-42C3454606EE}" dt="2023-10-13T14:16:26.903" v="247" actId="47"/>
        <pc:sldMkLst>
          <pc:docMk/>
          <pc:sldMk cId="3528521362" sldId="444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3872228385" sldId="444"/>
        </pc:sldMkLst>
      </pc:sldChg>
      <pc:sldChg chg="add del">
        <pc:chgData name="Hageman, Jos" userId="b131be3e-db13-4298-bbae-1ec3f29ca00b" providerId="ADAL" clId="{BA2E088C-E887-4BA3-A6AF-42C3454606EE}" dt="2023-10-13T14:16:29.012" v="249" actId="47"/>
        <pc:sldMkLst>
          <pc:docMk/>
          <pc:sldMk cId="190272826" sldId="445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783040373" sldId="446"/>
        </pc:sldMkLst>
      </pc:sldChg>
      <pc:sldChg chg="add del">
        <pc:chgData name="Hageman, Jos" userId="b131be3e-db13-4298-bbae-1ec3f29ca00b" providerId="ADAL" clId="{BA2E088C-E887-4BA3-A6AF-42C3454606EE}" dt="2023-10-13T14:16:29.998" v="250" actId="47"/>
        <pc:sldMkLst>
          <pc:docMk/>
          <pc:sldMk cId="2379554800" sldId="446"/>
        </pc:sldMkLst>
      </pc:sldChg>
      <pc:sldChg chg="add del">
        <pc:chgData name="Hageman, Jos" userId="b131be3e-db13-4298-bbae-1ec3f29ca00b" providerId="ADAL" clId="{BA2E088C-E887-4BA3-A6AF-42C3454606EE}" dt="2023-10-13T14:16:24.250" v="245" actId="47"/>
        <pc:sldMkLst>
          <pc:docMk/>
          <pc:sldMk cId="2337005214" sldId="447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976503740" sldId="448"/>
        </pc:sldMkLst>
      </pc:sldChg>
      <pc:sldChg chg="add del">
        <pc:chgData name="Hageman, Jos" userId="b131be3e-db13-4298-bbae-1ec3f29ca00b" providerId="ADAL" clId="{BA2E088C-E887-4BA3-A6AF-42C3454606EE}" dt="2023-10-13T14:16:25.785" v="246" actId="47"/>
        <pc:sldMkLst>
          <pc:docMk/>
          <pc:sldMk cId="3213342184" sldId="449"/>
        </pc:sldMkLst>
      </pc:sldChg>
      <pc:sldChg chg="add del">
        <pc:chgData name="Hageman, Jos" userId="b131be3e-db13-4298-bbae-1ec3f29ca00b" providerId="ADAL" clId="{BA2E088C-E887-4BA3-A6AF-42C3454606EE}" dt="2023-10-13T14:16:27.871" v="248" actId="47"/>
        <pc:sldMkLst>
          <pc:docMk/>
          <pc:sldMk cId="1606980998" sldId="450"/>
        </pc:sldMkLst>
      </pc:sldChg>
      <pc:sldChg chg="add del">
        <pc:chgData name="Hageman, Jos" userId="b131be3e-db13-4298-bbae-1ec3f29ca00b" providerId="ADAL" clId="{BA2E088C-E887-4BA3-A6AF-42C3454606EE}" dt="2023-10-13T14:15:20.749" v="235" actId="47"/>
        <pc:sldMkLst>
          <pc:docMk/>
          <pc:sldMk cId="306105218" sldId="451"/>
        </pc:sldMkLst>
      </pc:sldChg>
      <pc:sldChg chg="add del">
        <pc:chgData name="Hageman, Jos" userId="b131be3e-db13-4298-bbae-1ec3f29ca00b" providerId="ADAL" clId="{BA2E088C-E887-4BA3-A6AF-42C3454606EE}" dt="2023-10-13T14:15:30.819" v="237" actId="47"/>
        <pc:sldMkLst>
          <pc:docMk/>
          <pc:sldMk cId="2944685754" sldId="452"/>
        </pc:sldMkLst>
      </pc:sldChg>
      <pc:sldChg chg="add del">
        <pc:chgData name="Hageman, Jos" userId="b131be3e-db13-4298-bbae-1ec3f29ca00b" providerId="ADAL" clId="{BA2E088C-E887-4BA3-A6AF-42C3454606EE}" dt="2023-10-13T14:15:43.288" v="239" actId="47"/>
        <pc:sldMkLst>
          <pc:docMk/>
          <pc:sldMk cId="3659558969" sldId="453"/>
        </pc:sldMkLst>
      </pc:sldChg>
      <pc:sldChg chg="add del">
        <pc:chgData name="Hageman, Jos" userId="b131be3e-db13-4298-bbae-1ec3f29ca00b" providerId="ADAL" clId="{BA2E088C-E887-4BA3-A6AF-42C3454606EE}" dt="2023-10-13T14:15:53.669" v="241" actId="47"/>
        <pc:sldMkLst>
          <pc:docMk/>
          <pc:sldMk cId="193767658" sldId="454"/>
        </pc:sldMkLst>
      </pc:sldChg>
      <pc:sldChg chg="add del">
        <pc:chgData name="Hageman, Jos" userId="b131be3e-db13-4298-bbae-1ec3f29ca00b" providerId="ADAL" clId="{BA2E088C-E887-4BA3-A6AF-42C3454606EE}" dt="2023-10-13T14:16:11.834" v="243" actId="47"/>
        <pc:sldMkLst>
          <pc:docMk/>
          <pc:sldMk cId="4126522668" sldId="455"/>
        </pc:sldMkLst>
      </pc:sldChg>
      <pc:sldChg chg="add del">
        <pc:chgData name="Hageman, Jos" userId="b131be3e-db13-4298-bbae-1ec3f29ca00b" providerId="ADAL" clId="{BA2E088C-E887-4BA3-A6AF-42C3454606EE}" dt="2023-10-13T14:16:47.950" v="274" actId="47"/>
        <pc:sldMkLst>
          <pc:docMk/>
          <pc:sldMk cId="1071393267" sldId="457"/>
        </pc:sldMkLst>
      </pc:sldChg>
      <pc:sldChg chg="delSp add del mod">
        <pc:chgData name="Hageman, Jos" userId="b131be3e-db13-4298-bbae-1ec3f29ca00b" providerId="ADAL" clId="{BA2E088C-E887-4BA3-A6AF-42C3454606EE}" dt="2023-10-13T14:27:05.152" v="386" actId="478"/>
        <pc:sldMkLst>
          <pc:docMk/>
          <pc:sldMk cId="1997732154" sldId="458"/>
        </pc:sldMkLst>
        <pc:spChg chg="del">
          <ac:chgData name="Hageman, Jos" userId="b131be3e-db13-4298-bbae-1ec3f29ca00b" providerId="ADAL" clId="{BA2E088C-E887-4BA3-A6AF-42C3454606EE}" dt="2023-10-13T14:27:05.152" v="386" actId="478"/>
          <ac:spMkLst>
            <pc:docMk/>
            <pc:sldMk cId="1997732154" sldId="45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05.152" v="386" actId="478"/>
          <ac:spMkLst>
            <pc:docMk/>
            <pc:sldMk cId="1997732154" sldId="458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808952575" sldId="459"/>
        </pc:sldMkLst>
      </pc:sldChg>
      <pc:sldChg chg="add del">
        <pc:chgData name="Hageman, Jos" userId="b131be3e-db13-4298-bbae-1ec3f29ca00b" providerId="ADAL" clId="{BA2E088C-E887-4BA3-A6AF-42C3454606EE}" dt="2023-10-13T14:17:53.870" v="276" actId="47"/>
        <pc:sldMkLst>
          <pc:docMk/>
          <pc:sldMk cId="2877479641" sldId="460"/>
        </pc:sldMkLst>
      </pc:sldChg>
      <pc:sldChg chg="delSp modSp mod">
        <pc:chgData name="Hageman, Jos" userId="b131be3e-db13-4298-bbae-1ec3f29ca00b" providerId="ADAL" clId="{BA2E088C-E887-4BA3-A6AF-42C3454606EE}" dt="2023-10-13T13:48:01.385" v="166" actId="6549"/>
        <pc:sldMkLst>
          <pc:docMk/>
          <pc:sldMk cId="42058286" sldId="462"/>
        </pc:sldMkLst>
        <pc:spChg chg="mod">
          <ac:chgData name="Hageman, Jos" userId="b131be3e-db13-4298-bbae-1ec3f29ca00b" providerId="ADAL" clId="{BA2E088C-E887-4BA3-A6AF-42C3454606EE}" dt="2023-10-13T13:37:30.392" v="64" actId="255"/>
          <ac:spMkLst>
            <pc:docMk/>
            <pc:sldMk cId="42058286" sldId="462"/>
            <ac:spMk id="2" creationId="{00000000-0000-0000-0000-000000000000}"/>
          </ac:spMkLst>
        </pc:spChg>
        <pc:spChg chg="mod">
          <ac:chgData name="Hageman, Jos" userId="b131be3e-db13-4298-bbae-1ec3f29ca00b" providerId="ADAL" clId="{BA2E088C-E887-4BA3-A6AF-42C3454606EE}" dt="2023-10-13T13:48:01.385" v="166" actId="6549"/>
          <ac:spMkLst>
            <pc:docMk/>
            <pc:sldMk cId="42058286" sldId="462"/>
            <ac:spMk id="4" creationId="{00000000-0000-0000-0000-000000000000}"/>
          </ac:spMkLst>
        </pc:spChg>
        <pc:spChg chg="del mod">
          <ac:chgData name="Hageman, Jos" userId="b131be3e-db13-4298-bbae-1ec3f29ca00b" providerId="ADAL" clId="{BA2E088C-E887-4BA3-A6AF-42C3454606EE}" dt="2023-10-13T13:35:27.365" v="48" actId="478"/>
          <ac:spMkLst>
            <pc:docMk/>
            <pc:sldMk cId="42058286" sldId="462"/>
            <ac:spMk id="12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7:11.210" v="388" actId="478"/>
        <pc:sldMkLst>
          <pc:docMk/>
          <pc:sldMk cId="2595126499" sldId="463"/>
        </pc:sldMkLst>
        <pc:spChg chg="del">
          <ac:chgData name="Hageman, Jos" userId="b131be3e-db13-4298-bbae-1ec3f29ca00b" providerId="ADAL" clId="{BA2E088C-E887-4BA3-A6AF-42C3454606EE}" dt="2023-10-13T14:27:11.210" v="388" actId="478"/>
          <ac:spMkLst>
            <pc:docMk/>
            <pc:sldMk cId="2595126499" sldId="46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11.210" v="388" actId="478"/>
          <ac:spMkLst>
            <pc:docMk/>
            <pc:sldMk cId="2595126499" sldId="463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793745794" sldId="466"/>
        </pc:sldMkLst>
      </pc:sldChg>
      <pc:sldChg chg="delSp add del mod">
        <pc:chgData name="Hageman, Jos" userId="b131be3e-db13-4298-bbae-1ec3f29ca00b" providerId="ADAL" clId="{BA2E088C-E887-4BA3-A6AF-42C3454606EE}" dt="2023-10-13T14:27:13.617" v="389" actId="478"/>
        <pc:sldMkLst>
          <pc:docMk/>
          <pc:sldMk cId="848534919" sldId="467"/>
        </pc:sldMkLst>
        <pc:spChg chg="del">
          <ac:chgData name="Hageman, Jos" userId="b131be3e-db13-4298-bbae-1ec3f29ca00b" providerId="ADAL" clId="{BA2E088C-E887-4BA3-A6AF-42C3454606EE}" dt="2023-10-13T14:27:13.617" v="389" actId="478"/>
          <ac:spMkLst>
            <pc:docMk/>
            <pc:sldMk cId="848534919" sldId="46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13.617" v="389" actId="478"/>
          <ac:spMkLst>
            <pc:docMk/>
            <pc:sldMk cId="848534919" sldId="467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3597909204" sldId="467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942450322" sldId="468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280072892" sldId="470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890874530" sldId="471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253632869" sldId="472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412927813" sldId="474"/>
        </pc:sldMkLst>
      </pc:sldChg>
      <pc:sldChg chg="delSp add del mod">
        <pc:chgData name="Hageman, Jos" userId="b131be3e-db13-4298-bbae-1ec3f29ca00b" providerId="ADAL" clId="{BA2E088C-E887-4BA3-A6AF-42C3454606EE}" dt="2023-10-13T14:27:19.006" v="391" actId="478"/>
        <pc:sldMkLst>
          <pc:docMk/>
          <pc:sldMk cId="232466335" sldId="475"/>
        </pc:sldMkLst>
        <pc:spChg chg="del">
          <ac:chgData name="Hageman, Jos" userId="b131be3e-db13-4298-bbae-1ec3f29ca00b" providerId="ADAL" clId="{BA2E088C-E887-4BA3-A6AF-42C3454606EE}" dt="2023-10-13T14:27:19.006" v="391" actId="478"/>
          <ac:spMkLst>
            <pc:docMk/>
            <pc:sldMk cId="232466335" sldId="47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19.006" v="391" actId="478"/>
          <ac:spMkLst>
            <pc:docMk/>
            <pc:sldMk cId="232466335" sldId="475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7:26.376" v="394" actId="478"/>
        <pc:sldMkLst>
          <pc:docMk/>
          <pc:sldMk cId="1120710950" sldId="477"/>
        </pc:sldMkLst>
        <pc:spChg chg="del">
          <ac:chgData name="Hageman, Jos" userId="b131be3e-db13-4298-bbae-1ec3f29ca00b" providerId="ADAL" clId="{BA2E088C-E887-4BA3-A6AF-42C3454606EE}" dt="2023-10-13T14:27:26.376" v="394" actId="478"/>
          <ac:spMkLst>
            <pc:docMk/>
            <pc:sldMk cId="1120710950" sldId="47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26.376" v="394" actId="478"/>
          <ac:spMkLst>
            <pc:docMk/>
            <pc:sldMk cId="1120710950" sldId="477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7:42.474" v="400" actId="478"/>
        <pc:sldMkLst>
          <pc:docMk/>
          <pc:sldMk cId="2537199779" sldId="481"/>
        </pc:sldMkLst>
        <pc:spChg chg="del">
          <ac:chgData name="Hageman, Jos" userId="b131be3e-db13-4298-bbae-1ec3f29ca00b" providerId="ADAL" clId="{BA2E088C-E887-4BA3-A6AF-42C3454606EE}" dt="2023-10-13T14:27:42.474" v="400" actId="478"/>
          <ac:spMkLst>
            <pc:docMk/>
            <pc:sldMk cId="2537199779" sldId="48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42.474" v="400" actId="478"/>
          <ac:spMkLst>
            <pc:docMk/>
            <pc:sldMk cId="2537199779" sldId="481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44:36.616" v="412" actId="47"/>
        <pc:sldMkLst>
          <pc:docMk/>
          <pc:sldMk cId="3774378006" sldId="486"/>
        </pc:sldMkLst>
        <pc:spChg chg="del">
          <ac:chgData name="Hageman, Jos" userId="b131be3e-db13-4298-bbae-1ec3f29ca00b" providerId="ADAL" clId="{BA2E088C-E887-4BA3-A6AF-42C3454606EE}" dt="2023-10-13T14:27:45.743" v="401" actId="478"/>
          <ac:spMkLst>
            <pc:docMk/>
            <pc:sldMk cId="3774378006" sldId="48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45.743" v="401" actId="478"/>
          <ac:spMkLst>
            <pc:docMk/>
            <pc:sldMk cId="3774378006" sldId="486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7:49.719" v="402" actId="478"/>
        <pc:sldMkLst>
          <pc:docMk/>
          <pc:sldMk cId="1882547843" sldId="492"/>
        </pc:sldMkLst>
        <pc:spChg chg="del">
          <ac:chgData name="Hageman, Jos" userId="b131be3e-db13-4298-bbae-1ec3f29ca00b" providerId="ADAL" clId="{BA2E088C-E887-4BA3-A6AF-42C3454606EE}" dt="2023-10-13T14:27:49.719" v="402" actId="478"/>
          <ac:spMkLst>
            <pc:docMk/>
            <pc:sldMk cId="1882547843" sldId="49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49.719" v="402" actId="478"/>
          <ac:spMkLst>
            <pc:docMk/>
            <pc:sldMk cId="1882547843" sldId="492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7:51.992" v="403" actId="478"/>
        <pc:sldMkLst>
          <pc:docMk/>
          <pc:sldMk cId="882905165" sldId="493"/>
        </pc:sldMkLst>
        <pc:spChg chg="del">
          <ac:chgData name="Hageman, Jos" userId="b131be3e-db13-4298-bbae-1ec3f29ca00b" providerId="ADAL" clId="{BA2E088C-E887-4BA3-A6AF-42C3454606EE}" dt="2023-10-13T14:27:51.992" v="403" actId="478"/>
          <ac:spMkLst>
            <pc:docMk/>
            <pc:sldMk cId="882905165" sldId="49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51.992" v="403" actId="478"/>
          <ac:spMkLst>
            <pc:docMk/>
            <pc:sldMk cId="882905165" sldId="493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7:56.936" v="405" actId="478"/>
        <pc:sldMkLst>
          <pc:docMk/>
          <pc:sldMk cId="2017824802" sldId="494"/>
        </pc:sldMkLst>
        <pc:spChg chg="del">
          <ac:chgData name="Hageman, Jos" userId="b131be3e-db13-4298-bbae-1ec3f29ca00b" providerId="ADAL" clId="{BA2E088C-E887-4BA3-A6AF-42C3454606EE}" dt="2023-10-13T14:27:56.936" v="405" actId="478"/>
          <ac:spMkLst>
            <pc:docMk/>
            <pc:sldMk cId="2017824802" sldId="49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56.936" v="405" actId="478"/>
          <ac:spMkLst>
            <pc:docMk/>
            <pc:sldMk cId="2017824802" sldId="494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8:02.223" v="407" actId="478"/>
        <pc:sldMkLst>
          <pc:docMk/>
          <pc:sldMk cId="3444801862" sldId="495"/>
        </pc:sldMkLst>
        <pc:spChg chg="del">
          <ac:chgData name="Hageman, Jos" userId="b131be3e-db13-4298-bbae-1ec3f29ca00b" providerId="ADAL" clId="{BA2E088C-E887-4BA3-A6AF-42C3454606EE}" dt="2023-10-13T14:28:00.549" v="406" actId="478"/>
          <ac:spMkLst>
            <pc:docMk/>
            <pc:sldMk cId="3444801862" sldId="49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8:02.223" v="407" actId="478"/>
          <ac:spMkLst>
            <pc:docMk/>
            <pc:sldMk cId="3444801862" sldId="495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8:04.992" v="408" actId="478"/>
        <pc:sldMkLst>
          <pc:docMk/>
          <pc:sldMk cId="3995309657" sldId="496"/>
        </pc:sldMkLst>
        <pc:spChg chg="del">
          <ac:chgData name="Hageman, Jos" userId="b131be3e-db13-4298-bbae-1ec3f29ca00b" providerId="ADAL" clId="{BA2E088C-E887-4BA3-A6AF-42C3454606EE}" dt="2023-10-13T14:28:04.992" v="408" actId="478"/>
          <ac:spMkLst>
            <pc:docMk/>
            <pc:sldMk cId="3995309657" sldId="49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8:04.992" v="408" actId="478"/>
          <ac:spMkLst>
            <pc:docMk/>
            <pc:sldMk cId="3995309657" sldId="496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8:07.198" v="409" actId="478"/>
        <pc:sldMkLst>
          <pc:docMk/>
          <pc:sldMk cId="2823204581" sldId="497"/>
        </pc:sldMkLst>
        <pc:spChg chg="del">
          <ac:chgData name="Hageman, Jos" userId="b131be3e-db13-4298-bbae-1ec3f29ca00b" providerId="ADAL" clId="{BA2E088C-E887-4BA3-A6AF-42C3454606EE}" dt="2023-10-13T14:28:07.198" v="409" actId="478"/>
          <ac:spMkLst>
            <pc:docMk/>
            <pc:sldMk cId="2823204581" sldId="49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8:07.198" v="409" actId="478"/>
          <ac:spMkLst>
            <pc:docMk/>
            <pc:sldMk cId="2823204581" sldId="497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14.934" v="350" actId="478"/>
        <pc:sldMkLst>
          <pc:docMk/>
          <pc:sldMk cId="1001598238" sldId="498"/>
        </pc:sldMkLst>
        <pc:spChg chg="del">
          <ac:chgData name="Hageman, Jos" userId="b131be3e-db13-4298-bbae-1ec3f29ca00b" providerId="ADAL" clId="{BA2E088C-E887-4BA3-A6AF-42C3454606EE}" dt="2023-10-13T14:25:14.934" v="350" actId="478"/>
          <ac:spMkLst>
            <pc:docMk/>
            <pc:sldMk cId="1001598238" sldId="49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14.934" v="350" actId="478"/>
          <ac:spMkLst>
            <pc:docMk/>
            <pc:sldMk cId="1001598238" sldId="498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4:18:50.140" v="292" actId="47"/>
        <pc:sldMkLst>
          <pc:docMk/>
          <pc:sldMk cId="19852704" sldId="503"/>
        </pc:sldMkLst>
      </pc:sldChg>
      <pc:sldChg chg="delSp add del mod">
        <pc:chgData name="Hageman, Jos" userId="b131be3e-db13-4298-bbae-1ec3f29ca00b" providerId="ADAL" clId="{BA2E088C-E887-4BA3-A6AF-42C3454606EE}" dt="2023-10-13T14:25:17.122" v="351" actId="478"/>
        <pc:sldMkLst>
          <pc:docMk/>
          <pc:sldMk cId="777489708" sldId="510"/>
        </pc:sldMkLst>
        <pc:spChg chg="del">
          <ac:chgData name="Hageman, Jos" userId="b131be3e-db13-4298-bbae-1ec3f29ca00b" providerId="ADAL" clId="{BA2E088C-E887-4BA3-A6AF-42C3454606EE}" dt="2023-10-13T14:25:17.122" v="351" actId="478"/>
          <ac:spMkLst>
            <pc:docMk/>
            <pc:sldMk cId="777489708" sldId="51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17.122" v="351" actId="478"/>
          <ac:spMkLst>
            <pc:docMk/>
            <pc:sldMk cId="777489708" sldId="510"/>
            <ac:spMk id="4" creationId="{00000000-0000-0000-0000-000000000000}"/>
          </ac:spMkLst>
        </pc:spChg>
      </pc:sldChg>
      <pc:sldChg chg="add del setBg">
        <pc:chgData name="Hageman, Jos" userId="b131be3e-db13-4298-bbae-1ec3f29ca00b" providerId="ADAL" clId="{BA2E088C-E887-4BA3-A6AF-42C3454606EE}" dt="2023-10-13T14:14:17.040" v="201" actId="47"/>
        <pc:sldMkLst>
          <pc:docMk/>
          <pc:sldMk cId="2446060001" sldId="552"/>
        </pc:sldMkLst>
      </pc:sldChg>
      <pc:sldChg chg="add del">
        <pc:chgData name="Hageman, Jos" userId="b131be3e-db13-4298-bbae-1ec3f29ca00b" providerId="ADAL" clId="{BA2E088C-E887-4BA3-A6AF-42C3454606EE}" dt="2023-10-13T14:17:50.781" v="275" actId="47"/>
        <pc:sldMkLst>
          <pc:docMk/>
          <pc:sldMk cId="1969577269" sldId="553"/>
        </pc:sldMkLst>
      </pc:sldChg>
      <pc:sldChg chg="delSp add del mod">
        <pc:chgData name="Hageman, Jos" userId="b131be3e-db13-4298-bbae-1ec3f29ca00b" providerId="ADAL" clId="{BA2E088C-E887-4BA3-A6AF-42C3454606EE}" dt="2023-10-13T14:27:07.591" v="387" actId="478"/>
        <pc:sldMkLst>
          <pc:docMk/>
          <pc:sldMk cId="3138085096" sldId="554"/>
        </pc:sldMkLst>
        <pc:spChg chg="del">
          <ac:chgData name="Hageman, Jos" userId="b131be3e-db13-4298-bbae-1ec3f29ca00b" providerId="ADAL" clId="{BA2E088C-E887-4BA3-A6AF-42C3454606EE}" dt="2023-10-13T14:27:07.591" v="387" actId="478"/>
          <ac:spMkLst>
            <pc:docMk/>
            <pc:sldMk cId="3138085096" sldId="55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07.591" v="387" actId="478"/>
          <ac:spMkLst>
            <pc:docMk/>
            <pc:sldMk cId="3138085096" sldId="554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3:50:31.227" v="170"/>
        <pc:sldMkLst>
          <pc:docMk/>
          <pc:sldMk cId="1882253890" sldId="555"/>
        </pc:sldMkLst>
      </pc:sldChg>
      <pc:sldChg chg="delSp add del mod">
        <pc:chgData name="Hageman, Jos" userId="b131be3e-db13-4298-bbae-1ec3f29ca00b" providerId="ADAL" clId="{BA2E088C-E887-4BA3-A6AF-42C3454606EE}" dt="2023-10-13T14:27:17.059" v="390" actId="478"/>
        <pc:sldMkLst>
          <pc:docMk/>
          <pc:sldMk cId="2348530485" sldId="559"/>
        </pc:sldMkLst>
        <pc:spChg chg="del">
          <ac:chgData name="Hageman, Jos" userId="b131be3e-db13-4298-bbae-1ec3f29ca00b" providerId="ADAL" clId="{BA2E088C-E887-4BA3-A6AF-42C3454606EE}" dt="2023-10-13T14:27:17.059" v="390" actId="478"/>
          <ac:spMkLst>
            <pc:docMk/>
            <pc:sldMk cId="2348530485" sldId="55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17.059" v="390" actId="478"/>
          <ac:spMkLst>
            <pc:docMk/>
            <pc:sldMk cId="2348530485" sldId="559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7:33.585" v="397" actId="478"/>
        <pc:sldMkLst>
          <pc:docMk/>
          <pc:sldMk cId="2367868913" sldId="560"/>
        </pc:sldMkLst>
        <pc:spChg chg="del">
          <ac:chgData name="Hageman, Jos" userId="b131be3e-db13-4298-bbae-1ec3f29ca00b" providerId="ADAL" clId="{BA2E088C-E887-4BA3-A6AF-42C3454606EE}" dt="2023-10-13T14:27:33.585" v="397" actId="478"/>
          <ac:spMkLst>
            <pc:docMk/>
            <pc:sldMk cId="2367868913" sldId="56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33.585" v="397" actId="478"/>
          <ac:spMkLst>
            <pc:docMk/>
            <pc:sldMk cId="2367868913" sldId="560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00.259" v="345" actId="478"/>
        <pc:sldMkLst>
          <pc:docMk/>
          <pc:sldMk cId="3883527972" sldId="561"/>
        </pc:sldMkLst>
        <pc:spChg chg="del">
          <ac:chgData name="Hageman, Jos" userId="b131be3e-db13-4298-bbae-1ec3f29ca00b" providerId="ADAL" clId="{BA2E088C-E887-4BA3-A6AF-42C3454606EE}" dt="2023-10-13T14:25:00.259" v="345" actId="478"/>
          <ac:spMkLst>
            <pc:docMk/>
            <pc:sldMk cId="3883527972" sldId="56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00.259" v="345" actId="478"/>
          <ac:spMkLst>
            <pc:docMk/>
            <pc:sldMk cId="3883527972" sldId="561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7:54.504" v="404" actId="478"/>
        <pc:sldMkLst>
          <pc:docMk/>
          <pc:sldMk cId="717764054" sldId="562"/>
        </pc:sldMkLst>
        <pc:spChg chg="del">
          <ac:chgData name="Hageman, Jos" userId="b131be3e-db13-4298-bbae-1ec3f29ca00b" providerId="ADAL" clId="{BA2E088C-E887-4BA3-A6AF-42C3454606EE}" dt="2023-10-13T14:27:54.504" v="404" actId="478"/>
          <ac:spMkLst>
            <pc:docMk/>
            <pc:sldMk cId="717764054" sldId="56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54.504" v="404" actId="478"/>
          <ac:spMkLst>
            <pc:docMk/>
            <pc:sldMk cId="717764054" sldId="562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4:18:40.719" v="284" actId="47"/>
        <pc:sldMkLst>
          <pc:docMk/>
          <pc:sldMk cId="3382338580" sldId="565"/>
        </pc:sldMkLst>
      </pc:sldChg>
      <pc:sldChg chg="add del">
        <pc:chgData name="Hageman, Jos" userId="b131be3e-db13-4298-bbae-1ec3f29ca00b" providerId="ADAL" clId="{BA2E088C-E887-4BA3-A6AF-42C3454606EE}" dt="2023-10-13T14:18:42.274" v="286" actId="47"/>
        <pc:sldMkLst>
          <pc:docMk/>
          <pc:sldMk cId="935888334" sldId="566"/>
        </pc:sldMkLst>
      </pc:sldChg>
      <pc:sldChg chg="add del">
        <pc:chgData name="Hageman, Jos" userId="b131be3e-db13-4298-bbae-1ec3f29ca00b" providerId="ADAL" clId="{BA2E088C-E887-4BA3-A6AF-42C3454606EE}" dt="2023-10-13T14:18:49.006" v="291" actId="47"/>
        <pc:sldMkLst>
          <pc:docMk/>
          <pc:sldMk cId="3556627541" sldId="567"/>
        </pc:sldMkLst>
      </pc:sldChg>
      <pc:sldChg chg="add del">
        <pc:chgData name="Hageman, Jos" userId="b131be3e-db13-4298-bbae-1ec3f29ca00b" providerId="ADAL" clId="{BA2E088C-E887-4BA3-A6AF-42C3454606EE}" dt="2023-10-13T14:18:48.640" v="290" actId="47"/>
        <pc:sldMkLst>
          <pc:docMk/>
          <pc:sldMk cId="3684859755" sldId="568"/>
        </pc:sldMkLst>
      </pc:sldChg>
      <pc:sldChg chg="add del">
        <pc:chgData name="Hageman, Jos" userId="b131be3e-db13-4298-bbae-1ec3f29ca00b" providerId="ADAL" clId="{BA2E088C-E887-4BA3-A6AF-42C3454606EE}" dt="2023-10-13T14:18:07.744" v="278" actId="47"/>
        <pc:sldMkLst>
          <pc:docMk/>
          <pc:sldMk cId="699477139" sldId="569"/>
        </pc:sldMkLst>
      </pc:sldChg>
      <pc:sldChg chg="add del">
        <pc:chgData name="Hageman, Jos" userId="b131be3e-db13-4298-bbae-1ec3f29ca00b" providerId="ADAL" clId="{BA2E088C-E887-4BA3-A6AF-42C3454606EE}" dt="2023-10-13T14:18:25.824" v="280" actId="47"/>
        <pc:sldMkLst>
          <pc:docMk/>
          <pc:sldMk cId="3361959888" sldId="570"/>
        </pc:sldMkLst>
      </pc:sldChg>
      <pc:sldChg chg="add del">
        <pc:chgData name="Hageman, Jos" userId="b131be3e-db13-4298-bbae-1ec3f29ca00b" providerId="ADAL" clId="{BA2E088C-E887-4BA3-A6AF-42C3454606EE}" dt="2023-10-13T14:18:34.888" v="282" actId="47"/>
        <pc:sldMkLst>
          <pc:docMk/>
          <pc:sldMk cId="2433705922" sldId="571"/>
        </pc:sldMkLst>
      </pc:sldChg>
      <pc:sldChg chg="add del">
        <pc:chgData name="Hageman, Jos" userId="b131be3e-db13-4298-bbae-1ec3f29ca00b" providerId="ADAL" clId="{BA2E088C-E887-4BA3-A6AF-42C3454606EE}" dt="2023-10-13T14:18:45.268" v="288" actId="47"/>
        <pc:sldMkLst>
          <pc:docMk/>
          <pc:sldMk cId="1154216891" sldId="572"/>
        </pc:sldMkLst>
      </pc:sldChg>
      <pc:sldChg chg="delSp add del mod">
        <pc:chgData name="Hageman, Jos" userId="b131be3e-db13-4298-bbae-1ec3f29ca00b" providerId="ADAL" clId="{BA2E088C-E887-4BA3-A6AF-42C3454606EE}" dt="2023-10-13T14:28:11.728" v="410" actId="478"/>
        <pc:sldMkLst>
          <pc:docMk/>
          <pc:sldMk cId="4145020711" sldId="573"/>
        </pc:sldMkLst>
        <pc:spChg chg="del">
          <ac:chgData name="Hageman, Jos" userId="b131be3e-db13-4298-bbae-1ec3f29ca00b" providerId="ADAL" clId="{BA2E088C-E887-4BA3-A6AF-42C3454606EE}" dt="2023-10-13T14:28:11.728" v="410" actId="478"/>
          <ac:spMkLst>
            <pc:docMk/>
            <pc:sldMk cId="4145020711" sldId="57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8:11.728" v="410" actId="478"/>
          <ac:spMkLst>
            <pc:docMk/>
            <pc:sldMk cId="4145020711" sldId="573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4:16:30.649" v="251" actId="47"/>
        <pc:sldMkLst>
          <pc:docMk/>
          <pc:sldMk cId="196345489" sldId="575"/>
        </pc:sldMkLst>
      </pc:sldChg>
      <pc:sldChg chg="add del">
        <pc:chgData name="Hageman, Jos" userId="b131be3e-db13-4298-bbae-1ec3f29ca00b" providerId="ADAL" clId="{BA2E088C-E887-4BA3-A6AF-42C3454606EE}" dt="2023-10-13T14:14:18.576" v="202" actId="47"/>
        <pc:sldMkLst>
          <pc:docMk/>
          <pc:sldMk cId="2109629894" sldId="577"/>
        </pc:sldMkLst>
      </pc:sldChg>
      <pc:sldChg chg="delSp add del mod">
        <pc:chgData name="Hageman, Jos" userId="b131be3e-db13-4298-bbae-1ec3f29ca00b" providerId="ADAL" clId="{BA2E088C-E887-4BA3-A6AF-42C3454606EE}" dt="2023-10-13T14:26:23.592" v="374" actId="478"/>
        <pc:sldMkLst>
          <pc:docMk/>
          <pc:sldMk cId="3089611424" sldId="579"/>
        </pc:sldMkLst>
        <pc:spChg chg="del">
          <ac:chgData name="Hageman, Jos" userId="b131be3e-db13-4298-bbae-1ec3f29ca00b" providerId="ADAL" clId="{BA2E088C-E887-4BA3-A6AF-42C3454606EE}" dt="2023-10-13T14:26:23.592" v="374" actId="478"/>
          <ac:spMkLst>
            <pc:docMk/>
            <pc:sldMk cId="3089611424" sldId="57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23.592" v="374" actId="478"/>
          <ac:spMkLst>
            <pc:docMk/>
            <pc:sldMk cId="3089611424" sldId="579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42.232" v="380" actId="478"/>
        <pc:sldMkLst>
          <pc:docMk/>
          <pc:sldMk cId="1747954731" sldId="580"/>
        </pc:sldMkLst>
        <pc:spChg chg="del">
          <ac:chgData name="Hageman, Jos" userId="b131be3e-db13-4298-bbae-1ec3f29ca00b" providerId="ADAL" clId="{BA2E088C-E887-4BA3-A6AF-42C3454606EE}" dt="2023-10-13T14:26:42.232" v="380" actId="478"/>
          <ac:spMkLst>
            <pc:docMk/>
            <pc:sldMk cId="1747954731" sldId="58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42.232" v="380" actId="478"/>
          <ac:spMkLst>
            <pc:docMk/>
            <pc:sldMk cId="1747954731" sldId="580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44.944" v="381" actId="478"/>
        <pc:sldMkLst>
          <pc:docMk/>
          <pc:sldMk cId="3649513684" sldId="581"/>
        </pc:sldMkLst>
        <pc:spChg chg="del">
          <ac:chgData name="Hageman, Jos" userId="b131be3e-db13-4298-bbae-1ec3f29ca00b" providerId="ADAL" clId="{BA2E088C-E887-4BA3-A6AF-42C3454606EE}" dt="2023-10-13T14:26:44.944" v="381" actId="478"/>
          <ac:spMkLst>
            <pc:docMk/>
            <pc:sldMk cId="3649513684" sldId="58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44.944" v="381" actId="478"/>
          <ac:spMkLst>
            <pc:docMk/>
            <pc:sldMk cId="3649513684" sldId="581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36.922" v="378" actId="478"/>
        <pc:sldMkLst>
          <pc:docMk/>
          <pc:sldMk cId="728816204" sldId="582"/>
        </pc:sldMkLst>
        <pc:spChg chg="del">
          <ac:chgData name="Hageman, Jos" userId="b131be3e-db13-4298-bbae-1ec3f29ca00b" providerId="ADAL" clId="{BA2E088C-E887-4BA3-A6AF-42C3454606EE}" dt="2023-10-13T14:26:36.922" v="378" actId="478"/>
          <ac:spMkLst>
            <pc:docMk/>
            <pc:sldMk cId="728816204" sldId="582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6:52.671" v="384" actId="478"/>
        <pc:sldMkLst>
          <pc:docMk/>
          <pc:sldMk cId="91200275" sldId="583"/>
        </pc:sldMkLst>
        <pc:spChg chg="del">
          <ac:chgData name="Hageman, Jos" userId="b131be3e-db13-4298-bbae-1ec3f29ca00b" providerId="ADAL" clId="{BA2E088C-E887-4BA3-A6AF-42C3454606EE}" dt="2023-10-13T14:26:52.671" v="384" actId="478"/>
          <ac:spMkLst>
            <pc:docMk/>
            <pc:sldMk cId="91200275" sldId="58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6:50.512" v="383" actId="478"/>
          <ac:spMkLst>
            <pc:docMk/>
            <pc:sldMk cId="91200275" sldId="583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7:00.669" v="385" actId="478"/>
        <pc:sldMkLst>
          <pc:docMk/>
          <pc:sldMk cId="3139016024" sldId="584"/>
        </pc:sldMkLst>
        <pc:spChg chg="del">
          <ac:chgData name="Hageman, Jos" userId="b131be3e-db13-4298-bbae-1ec3f29ca00b" providerId="ADAL" clId="{BA2E088C-E887-4BA3-A6AF-42C3454606EE}" dt="2023-10-13T14:27:00.669" v="385" actId="478"/>
          <ac:spMkLst>
            <pc:docMk/>
            <pc:sldMk cId="3139016024" sldId="58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00.669" v="385" actId="478"/>
          <ac:spMkLst>
            <pc:docMk/>
            <pc:sldMk cId="3139016024" sldId="584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4:16:32.522" v="252" actId="47"/>
        <pc:sldMkLst>
          <pc:docMk/>
          <pc:sldMk cId="1561390214" sldId="585"/>
        </pc:sldMkLst>
      </pc:sldChg>
      <pc:sldChg chg="delSp add del mod">
        <pc:chgData name="Hageman, Jos" userId="b131be3e-db13-4298-bbae-1ec3f29ca00b" providerId="ADAL" clId="{BA2E088C-E887-4BA3-A6AF-42C3454606EE}" dt="2023-10-13T14:27:23.728" v="393" actId="478"/>
        <pc:sldMkLst>
          <pc:docMk/>
          <pc:sldMk cId="3322262455" sldId="586"/>
        </pc:sldMkLst>
        <pc:spChg chg="del">
          <ac:chgData name="Hageman, Jos" userId="b131be3e-db13-4298-bbae-1ec3f29ca00b" providerId="ADAL" clId="{BA2E088C-E887-4BA3-A6AF-42C3454606EE}" dt="2023-10-13T14:27:23.728" v="393" actId="478"/>
          <ac:spMkLst>
            <pc:docMk/>
            <pc:sldMk cId="3322262455" sldId="58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23.728" v="393" actId="478"/>
          <ac:spMkLst>
            <pc:docMk/>
            <pc:sldMk cId="3322262455" sldId="586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4:05:24.567" v="179"/>
        <pc:sldMkLst>
          <pc:docMk/>
          <pc:sldMk cId="2145009821" sldId="587"/>
        </pc:sldMkLst>
      </pc:sldChg>
      <pc:sldChg chg="delSp add del mod">
        <pc:chgData name="Hageman, Jos" userId="b131be3e-db13-4298-bbae-1ec3f29ca00b" providerId="ADAL" clId="{BA2E088C-E887-4BA3-A6AF-42C3454606EE}" dt="2023-10-13T14:27:28.736" v="395" actId="478"/>
        <pc:sldMkLst>
          <pc:docMk/>
          <pc:sldMk cId="722725945" sldId="588"/>
        </pc:sldMkLst>
        <pc:spChg chg="del">
          <ac:chgData name="Hageman, Jos" userId="b131be3e-db13-4298-bbae-1ec3f29ca00b" providerId="ADAL" clId="{BA2E088C-E887-4BA3-A6AF-42C3454606EE}" dt="2023-10-13T14:27:28.736" v="395" actId="478"/>
          <ac:spMkLst>
            <pc:docMk/>
            <pc:sldMk cId="722725945" sldId="58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28.736" v="395" actId="478"/>
          <ac:spMkLst>
            <pc:docMk/>
            <pc:sldMk cId="722725945" sldId="588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7:31.456" v="396" actId="478"/>
        <pc:sldMkLst>
          <pc:docMk/>
          <pc:sldMk cId="2369183941" sldId="590"/>
        </pc:sldMkLst>
        <pc:spChg chg="del">
          <ac:chgData name="Hageman, Jos" userId="b131be3e-db13-4298-bbae-1ec3f29ca00b" providerId="ADAL" clId="{BA2E088C-E887-4BA3-A6AF-42C3454606EE}" dt="2023-10-13T14:27:31.456" v="396" actId="478"/>
          <ac:spMkLst>
            <pc:docMk/>
            <pc:sldMk cId="2369183941" sldId="59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31.456" v="396" actId="478"/>
          <ac:spMkLst>
            <pc:docMk/>
            <pc:sldMk cId="2369183941" sldId="590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7:21.775" v="392" actId="478"/>
        <pc:sldMkLst>
          <pc:docMk/>
          <pc:sldMk cId="1698483322" sldId="591"/>
        </pc:sldMkLst>
        <pc:spChg chg="del">
          <ac:chgData name="Hageman, Jos" userId="b131be3e-db13-4298-bbae-1ec3f29ca00b" providerId="ADAL" clId="{BA2E088C-E887-4BA3-A6AF-42C3454606EE}" dt="2023-10-13T14:27:21.775" v="392" actId="478"/>
          <ac:spMkLst>
            <pc:docMk/>
            <pc:sldMk cId="1698483322" sldId="59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21.775" v="392" actId="478"/>
          <ac:spMkLst>
            <pc:docMk/>
            <pc:sldMk cId="1698483322" sldId="591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4:13:34.387" v="193" actId="47"/>
        <pc:sldMkLst>
          <pc:docMk/>
          <pc:sldMk cId="719512201" sldId="592"/>
        </pc:sldMkLst>
      </pc:sldChg>
      <pc:sldChg chg="add del">
        <pc:chgData name="Hageman, Jos" userId="b131be3e-db13-4298-bbae-1ec3f29ca00b" providerId="ADAL" clId="{BA2E088C-E887-4BA3-A6AF-42C3454606EE}" dt="2023-10-13T14:18:39.784" v="283" actId="47"/>
        <pc:sldMkLst>
          <pc:docMk/>
          <pc:sldMk cId="2349658895" sldId="594"/>
        </pc:sldMkLst>
      </pc:sldChg>
      <pc:sldChg chg="add del">
        <pc:chgData name="Hageman, Jos" userId="b131be3e-db13-4298-bbae-1ec3f29ca00b" providerId="ADAL" clId="{BA2E088C-E887-4BA3-A6AF-42C3454606EE}" dt="2023-10-13T14:18:41.710" v="285" actId="47"/>
        <pc:sldMkLst>
          <pc:docMk/>
          <pc:sldMk cId="2145463132" sldId="595"/>
        </pc:sldMkLst>
      </pc:sldChg>
      <pc:sldChg chg="add del">
        <pc:chgData name="Hageman, Jos" userId="b131be3e-db13-4298-bbae-1ec3f29ca00b" providerId="ADAL" clId="{BA2E088C-E887-4BA3-A6AF-42C3454606EE}" dt="2023-10-13T14:18:47.895" v="289" actId="47"/>
        <pc:sldMkLst>
          <pc:docMk/>
          <pc:sldMk cId="3270085986" sldId="596"/>
        </pc:sldMkLst>
      </pc:sldChg>
      <pc:sldChg chg="delSp add del mod">
        <pc:chgData name="Hageman, Jos" userId="b131be3e-db13-4298-bbae-1ec3f29ca00b" providerId="ADAL" clId="{BA2E088C-E887-4BA3-A6AF-42C3454606EE}" dt="2023-10-13T14:27:39.337" v="399" actId="478"/>
        <pc:sldMkLst>
          <pc:docMk/>
          <pc:sldMk cId="1187475616" sldId="597"/>
        </pc:sldMkLst>
        <pc:spChg chg="del">
          <ac:chgData name="Hageman, Jos" userId="b131be3e-db13-4298-bbae-1ec3f29ca00b" providerId="ADAL" clId="{BA2E088C-E887-4BA3-A6AF-42C3454606EE}" dt="2023-10-13T14:27:39.337" v="399" actId="478"/>
          <ac:spMkLst>
            <pc:docMk/>
            <pc:sldMk cId="1187475616" sldId="59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7:38.154" v="398" actId="478"/>
          <ac:spMkLst>
            <pc:docMk/>
            <pc:sldMk cId="1187475616" sldId="597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4:16:34.562" v="253" actId="47"/>
        <pc:sldMkLst>
          <pc:docMk/>
          <pc:sldMk cId="2962708761" sldId="599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3352795758" sldId="648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482627216" sldId="649"/>
        </pc:sldMkLst>
      </pc:sldChg>
      <pc:sldChg chg="del">
        <pc:chgData name="Hageman, Jos" userId="b131be3e-db13-4298-bbae-1ec3f29ca00b" providerId="ADAL" clId="{BA2E088C-E887-4BA3-A6AF-42C3454606EE}" dt="2023-10-13T13:37:35.377" v="65" actId="47"/>
        <pc:sldMkLst>
          <pc:docMk/>
          <pc:sldMk cId="3451493004" sldId="652"/>
        </pc:sldMkLst>
      </pc:sldChg>
      <pc:sldChg chg="delSp mod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145815350" sldId="653"/>
        </pc:sldMkLst>
        <pc:spChg chg="del">
          <ac:chgData name="Hageman, Jos" userId="b131be3e-db13-4298-bbae-1ec3f29ca00b" providerId="ADAL" clId="{BA2E088C-E887-4BA3-A6AF-42C3454606EE}" dt="2023-10-13T13:37:55.662" v="69" actId="478"/>
          <ac:spMkLst>
            <pc:docMk/>
            <pc:sldMk cId="2145815350" sldId="65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7:49.006" v="66" actId="478"/>
          <ac:spMkLst>
            <pc:docMk/>
            <pc:sldMk cId="2145815350" sldId="653"/>
            <ac:spMk id="4" creationId="{00000000-0000-0000-0000-000000000000}"/>
          </ac:spMkLst>
        </pc:spChg>
        <pc:spChg chg="mod">
          <ac:chgData name="Hageman, Jos" userId="b131be3e-db13-4298-bbae-1ec3f29ca00b" providerId="ADAL" clId="{BA2E088C-E887-4BA3-A6AF-42C3454606EE}" dt="2023-10-13T13:37:52.381" v="68" actId="1076"/>
          <ac:spMkLst>
            <pc:docMk/>
            <pc:sldMk cId="2145815350" sldId="653"/>
            <ac:spMk id="9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3566648187" sldId="654"/>
        </pc:sldMkLst>
        <pc:spChg chg="del">
          <ac:chgData name="Hageman, Jos" userId="b131be3e-db13-4298-bbae-1ec3f29ca00b" providerId="ADAL" clId="{BA2E088C-E887-4BA3-A6AF-42C3454606EE}" dt="2023-10-13T13:38:08.323" v="71" actId="478"/>
          <ac:spMkLst>
            <pc:docMk/>
            <pc:sldMk cId="3566648187" sldId="65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08.323" v="71" actId="478"/>
          <ac:spMkLst>
            <pc:docMk/>
            <pc:sldMk cId="3566648187" sldId="654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904702807" sldId="656"/>
        </pc:sldMkLst>
        <pc:spChg chg="del">
          <ac:chgData name="Hageman, Jos" userId="b131be3e-db13-4298-bbae-1ec3f29ca00b" providerId="ADAL" clId="{BA2E088C-E887-4BA3-A6AF-42C3454606EE}" dt="2023-10-13T13:38:16.203" v="72" actId="478"/>
          <ac:spMkLst>
            <pc:docMk/>
            <pc:sldMk cId="904702807" sldId="65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16.203" v="72" actId="478"/>
          <ac:spMkLst>
            <pc:docMk/>
            <pc:sldMk cId="904702807" sldId="656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3687343197" sldId="657"/>
        </pc:sldMkLst>
        <pc:spChg chg="del">
          <ac:chgData name="Hageman, Jos" userId="b131be3e-db13-4298-bbae-1ec3f29ca00b" providerId="ADAL" clId="{BA2E088C-E887-4BA3-A6AF-42C3454606EE}" dt="2023-10-13T13:38:46.137" v="78" actId="478"/>
          <ac:spMkLst>
            <pc:docMk/>
            <pc:sldMk cId="3687343197" sldId="65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46.137" v="78" actId="478"/>
          <ac:spMkLst>
            <pc:docMk/>
            <pc:sldMk cId="3687343197" sldId="657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3453421947" sldId="658"/>
        </pc:sldMkLst>
        <pc:spChg chg="del">
          <ac:chgData name="Hageman, Jos" userId="b131be3e-db13-4298-bbae-1ec3f29ca00b" providerId="ADAL" clId="{BA2E088C-E887-4BA3-A6AF-42C3454606EE}" dt="2023-10-13T13:38:32.332" v="75" actId="478"/>
          <ac:spMkLst>
            <pc:docMk/>
            <pc:sldMk cId="3453421947" sldId="65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32.332" v="75" actId="478"/>
          <ac:spMkLst>
            <pc:docMk/>
            <pc:sldMk cId="3453421947" sldId="658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81253677" sldId="659"/>
        </pc:sldMkLst>
        <pc:spChg chg="del">
          <ac:chgData name="Hageman, Jos" userId="b131be3e-db13-4298-bbae-1ec3f29ca00b" providerId="ADAL" clId="{BA2E088C-E887-4BA3-A6AF-42C3454606EE}" dt="2023-10-13T13:38:37.781" v="76" actId="478"/>
          <ac:spMkLst>
            <pc:docMk/>
            <pc:sldMk cId="81253677" sldId="65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37.781" v="76" actId="478"/>
          <ac:spMkLst>
            <pc:docMk/>
            <pc:sldMk cId="81253677" sldId="659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1:44.780" v="119" actId="47"/>
        <pc:sldMkLst>
          <pc:docMk/>
          <pc:sldMk cId="2331365799" sldId="660"/>
        </pc:sldMkLst>
      </pc:sldChg>
      <pc:sldChg chg="del">
        <pc:chgData name="Hageman, Jos" userId="b131be3e-db13-4298-bbae-1ec3f29ca00b" providerId="ADAL" clId="{BA2E088C-E887-4BA3-A6AF-42C3454606EE}" dt="2023-10-13T13:41:45.547" v="120" actId="47"/>
        <pc:sldMkLst>
          <pc:docMk/>
          <pc:sldMk cId="1127732947" sldId="661"/>
        </pc:sldMkLst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65756852" sldId="662"/>
        </pc:sldMkLst>
        <pc:spChg chg="del">
          <ac:chgData name="Hageman, Jos" userId="b131be3e-db13-4298-bbae-1ec3f29ca00b" providerId="ADAL" clId="{BA2E088C-E887-4BA3-A6AF-42C3454606EE}" dt="2023-10-13T13:38:41.436" v="77" actId="478"/>
          <ac:spMkLst>
            <pc:docMk/>
            <pc:sldMk cId="265756852" sldId="66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41.436" v="77" actId="478"/>
          <ac:spMkLst>
            <pc:docMk/>
            <pc:sldMk cId="265756852" sldId="662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135120610" sldId="665"/>
        </pc:sldMkLst>
        <pc:spChg chg="del">
          <ac:chgData name="Hageman, Jos" userId="b131be3e-db13-4298-bbae-1ec3f29ca00b" providerId="ADAL" clId="{BA2E088C-E887-4BA3-A6AF-42C3454606EE}" dt="2023-10-13T13:38:56.314" v="80" actId="478"/>
          <ac:spMkLst>
            <pc:docMk/>
            <pc:sldMk cId="2135120610" sldId="66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56.314" v="80" actId="478"/>
          <ac:spMkLst>
            <pc:docMk/>
            <pc:sldMk cId="2135120610" sldId="665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520224360" sldId="666"/>
        </pc:sldMkLst>
        <pc:spChg chg="del">
          <ac:chgData name="Hageman, Jos" userId="b131be3e-db13-4298-bbae-1ec3f29ca00b" providerId="ADAL" clId="{BA2E088C-E887-4BA3-A6AF-42C3454606EE}" dt="2023-10-13T13:38:58.827" v="81" actId="478"/>
          <ac:spMkLst>
            <pc:docMk/>
            <pc:sldMk cId="1520224360" sldId="66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58.827" v="81" actId="478"/>
          <ac:spMkLst>
            <pc:docMk/>
            <pc:sldMk cId="1520224360" sldId="666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365216539" sldId="667"/>
        </pc:sldMkLst>
        <pc:spChg chg="del">
          <ac:chgData name="Hageman, Jos" userId="b131be3e-db13-4298-bbae-1ec3f29ca00b" providerId="ADAL" clId="{BA2E088C-E887-4BA3-A6AF-42C3454606EE}" dt="2023-10-13T13:39:03.569" v="83" actId="478"/>
          <ac:spMkLst>
            <pc:docMk/>
            <pc:sldMk cId="365216539" sldId="66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02.189" v="82" actId="478"/>
          <ac:spMkLst>
            <pc:docMk/>
            <pc:sldMk cId="365216539" sldId="667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032660755" sldId="670"/>
        </pc:sldMkLst>
        <pc:spChg chg="del">
          <ac:chgData name="Hageman, Jos" userId="b131be3e-db13-4298-bbae-1ec3f29ca00b" providerId="ADAL" clId="{BA2E088C-E887-4BA3-A6AF-42C3454606EE}" dt="2023-10-13T13:39:07.403" v="84" actId="478"/>
          <ac:spMkLst>
            <pc:docMk/>
            <pc:sldMk cId="2032660755" sldId="67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07.403" v="84" actId="478"/>
          <ac:spMkLst>
            <pc:docMk/>
            <pc:sldMk cId="2032660755" sldId="670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963126533" sldId="671"/>
        </pc:sldMkLst>
        <pc:spChg chg="del">
          <ac:chgData name="Hageman, Jos" userId="b131be3e-db13-4298-bbae-1ec3f29ca00b" providerId="ADAL" clId="{BA2E088C-E887-4BA3-A6AF-42C3454606EE}" dt="2023-10-13T13:39:12.356" v="85" actId="478"/>
          <ac:spMkLst>
            <pc:docMk/>
            <pc:sldMk cId="2963126533" sldId="67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12.356" v="85" actId="478"/>
          <ac:spMkLst>
            <pc:docMk/>
            <pc:sldMk cId="2963126533" sldId="671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933005486" sldId="672"/>
        </pc:sldMkLst>
        <pc:spChg chg="del">
          <ac:chgData name="Hageman, Jos" userId="b131be3e-db13-4298-bbae-1ec3f29ca00b" providerId="ADAL" clId="{BA2E088C-E887-4BA3-A6AF-42C3454606EE}" dt="2023-10-13T13:39:17.812" v="87" actId="478"/>
          <ac:spMkLst>
            <pc:docMk/>
            <pc:sldMk cId="1933005486" sldId="67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17.812" v="87" actId="478"/>
          <ac:spMkLst>
            <pc:docMk/>
            <pc:sldMk cId="1933005486" sldId="672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823427146" sldId="673"/>
        </pc:sldMkLst>
        <pc:spChg chg="del">
          <ac:chgData name="Hageman, Jos" userId="b131be3e-db13-4298-bbae-1ec3f29ca00b" providerId="ADAL" clId="{BA2E088C-E887-4BA3-A6AF-42C3454606EE}" dt="2023-10-13T13:39:20.757" v="88" actId="478"/>
          <ac:spMkLst>
            <pc:docMk/>
            <pc:sldMk cId="2823427146" sldId="67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20.757" v="88" actId="478"/>
          <ac:spMkLst>
            <pc:docMk/>
            <pc:sldMk cId="2823427146" sldId="673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556809592" sldId="674"/>
        </pc:sldMkLst>
        <pc:spChg chg="del">
          <ac:chgData name="Hageman, Jos" userId="b131be3e-db13-4298-bbae-1ec3f29ca00b" providerId="ADAL" clId="{BA2E088C-E887-4BA3-A6AF-42C3454606EE}" dt="2023-10-13T13:39:23.899" v="89" actId="478"/>
          <ac:spMkLst>
            <pc:docMk/>
            <pc:sldMk cId="1556809592" sldId="67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23.899" v="89" actId="478"/>
          <ac:spMkLst>
            <pc:docMk/>
            <pc:sldMk cId="1556809592" sldId="674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777054818" sldId="675"/>
        </pc:sldMkLst>
        <pc:spChg chg="del">
          <ac:chgData name="Hageman, Jos" userId="b131be3e-db13-4298-bbae-1ec3f29ca00b" providerId="ADAL" clId="{BA2E088C-E887-4BA3-A6AF-42C3454606EE}" dt="2023-10-13T13:39:26.260" v="90" actId="478"/>
          <ac:spMkLst>
            <pc:docMk/>
            <pc:sldMk cId="777054818" sldId="67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26.260" v="90" actId="478"/>
          <ac:spMkLst>
            <pc:docMk/>
            <pc:sldMk cId="777054818" sldId="675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213233043" sldId="680"/>
        </pc:sldMkLst>
        <pc:spChg chg="del">
          <ac:chgData name="Hageman, Jos" userId="b131be3e-db13-4298-bbae-1ec3f29ca00b" providerId="ADAL" clId="{BA2E088C-E887-4BA3-A6AF-42C3454606EE}" dt="2023-10-13T13:39:38.450" v="93" actId="478"/>
          <ac:spMkLst>
            <pc:docMk/>
            <pc:sldMk cId="1213233043" sldId="68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38.450" v="93" actId="478"/>
          <ac:spMkLst>
            <pc:docMk/>
            <pc:sldMk cId="1213233043" sldId="680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886215278" sldId="681"/>
        </pc:sldMkLst>
        <pc:spChg chg="del">
          <ac:chgData name="Hageman, Jos" userId="b131be3e-db13-4298-bbae-1ec3f29ca00b" providerId="ADAL" clId="{BA2E088C-E887-4BA3-A6AF-42C3454606EE}" dt="2023-10-13T13:39:32.987" v="92" actId="478"/>
          <ac:spMkLst>
            <pc:docMk/>
            <pc:sldMk cId="886215278" sldId="68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32.987" v="92" actId="478"/>
          <ac:spMkLst>
            <pc:docMk/>
            <pc:sldMk cId="886215278" sldId="681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3736058730" sldId="682"/>
        </pc:sldMkLst>
        <pc:spChg chg="del">
          <ac:chgData name="Hageman, Jos" userId="b131be3e-db13-4298-bbae-1ec3f29ca00b" providerId="ADAL" clId="{BA2E088C-E887-4BA3-A6AF-42C3454606EE}" dt="2023-10-13T13:39:40.779" v="94" actId="478"/>
          <ac:spMkLst>
            <pc:docMk/>
            <pc:sldMk cId="3736058730" sldId="68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40.779" v="94" actId="478"/>
          <ac:spMkLst>
            <pc:docMk/>
            <pc:sldMk cId="3736058730" sldId="682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012135205" sldId="683"/>
        </pc:sldMkLst>
        <pc:spChg chg="del">
          <ac:chgData name="Hageman, Jos" userId="b131be3e-db13-4298-bbae-1ec3f29ca00b" providerId="ADAL" clId="{BA2E088C-E887-4BA3-A6AF-42C3454606EE}" dt="2023-10-13T13:39:43.756" v="95" actId="478"/>
          <ac:spMkLst>
            <pc:docMk/>
            <pc:sldMk cId="1012135205" sldId="68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43.756" v="95" actId="478"/>
          <ac:spMkLst>
            <pc:docMk/>
            <pc:sldMk cId="1012135205" sldId="683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3020454793" sldId="684"/>
        </pc:sldMkLst>
        <pc:spChg chg="del">
          <ac:chgData name="Hageman, Jos" userId="b131be3e-db13-4298-bbae-1ec3f29ca00b" providerId="ADAL" clId="{BA2E088C-E887-4BA3-A6AF-42C3454606EE}" dt="2023-10-13T13:39:47.443" v="96" actId="478"/>
          <ac:spMkLst>
            <pc:docMk/>
            <pc:sldMk cId="3020454793" sldId="68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47.443" v="96" actId="478"/>
          <ac:spMkLst>
            <pc:docMk/>
            <pc:sldMk cId="3020454793" sldId="684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500026167" sldId="685"/>
        </pc:sldMkLst>
        <pc:spChg chg="del">
          <ac:chgData name="Hageman, Jos" userId="b131be3e-db13-4298-bbae-1ec3f29ca00b" providerId="ADAL" clId="{BA2E088C-E887-4BA3-A6AF-42C3454606EE}" dt="2023-10-13T13:39:50.027" v="97" actId="478"/>
          <ac:spMkLst>
            <pc:docMk/>
            <pc:sldMk cId="2500026167" sldId="68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50.027" v="97" actId="478"/>
          <ac:spMkLst>
            <pc:docMk/>
            <pc:sldMk cId="2500026167" sldId="685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114126811" sldId="687"/>
        </pc:sldMkLst>
        <pc:spChg chg="del">
          <ac:chgData name="Hageman, Jos" userId="b131be3e-db13-4298-bbae-1ec3f29ca00b" providerId="ADAL" clId="{BA2E088C-E887-4BA3-A6AF-42C3454606EE}" dt="2023-10-13T13:39:52.548" v="98" actId="478"/>
          <ac:spMkLst>
            <pc:docMk/>
            <pc:sldMk cId="2114126811" sldId="68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52.548" v="98" actId="478"/>
          <ac:spMkLst>
            <pc:docMk/>
            <pc:sldMk cId="2114126811" sldId="687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20015821" sldId="689"/>
        </pc:sldMkLst>
        <pc:spChg chg="del">
          <ac:chgData name="Hageman, Jos" userId="b131be3e-db13-4298-bbae-1ec3f29ca00b" providerId="ADAL" clId="{BA2E088C-E887-4BA3-A6AF-42C3454606EE}" dt="2023-10-13T13:40:00.531" v="100" actId="478"/>
          <ac:spMkLst>
            <pc:docMk/>
            <pc:sldMk cId="220015821" sldId="68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00.531" v="100" actId="478"/>
          <ac:spMkLst>
            <pc:docMk/>
            <pc:sldMk cId="220015821" sldId="689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169282341" sldId="690"/>
        </pc:sldMkLst>
        <pc:spChg chg="del">
          <ac:chgData name="Hageman, Jos" userId="b131be3e-db13-4298-bbae-1ec3f29ca00b" providerId="ADAL" clId="{BA2E088C-E887-4BA3-A6AF-42C3454606EE}" dt="2023-10-13T13:40:02.905" v="101" actId="478"/>
          <ac:spMkLst>
            <pc:docMk/>
            <pc:sldMk cId="1169282341" sldId="69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02.905" v="101" actId="478"/>
          <ac:spMkLst>
            <pc:docMk/>
            <pc:sldMk cId="1169282341" sldId="690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65885746" sldId="691"/>
        </pc:sldMkLst>
        <pc:spChg chg="del">
          <ac:chgData name="Hageman, Jos" userId="b131be3e-db13-4298-bbae-1ec3f29ca00b" providerId="ADAL" clId="{BA2E088C-E887-4BA3-A6AF-42C3454606EE}" dt="2023-10-13T13:40:05.509" v="102" actId="478"/>
          <ac:spMkLst>
            <pc:docMk/>
            <pc:sldMk cId="165885746" sldId="69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05.509" v="102" actId="478"/>
          <ac:spMkLst>
            <pc:docMk/>
            <pc:sldMk cId="165885746" sldId="691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300547935" sldId="692"/>
        </pc:sldMkLst>
        <pc:spChg chg="del">
          <ac:chgData name="Hageman, Jos" userId="b131be3e-db13-4298-bbae-1ec3f29ca00b" providerId="ADAL" clId="{BA2E088C-E887-4BA3-A6AF-42C3454606EE}" dt="2023-10-13T13:40:11.699" v="104" actId="478"/>
          <ac:spMkLst>
            <pc:docMk/>
            <pc:sldMk cId="300547935" sldId="69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11.699" v="104" actId="478"/>
          <ac:spMkLst>
            <pc:docMk/>
            <pc:sldMk cId="300547935" sldId="692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0:56.412" v="112" actId="47"/>
        <pc:sldMkLst>
          <pc:docMk/>
          <pc:sldMk cId="1430204916" sldId="694"/>
        </pc:sldMkLst>
      </pc:sldChg>
      <pc:sldChg chg="del">
        <pc:chgData name="Hageman, Jos" userId="b131be3e-db13-4298-bbae-1ec3f29ca00b" providerId="ADAL" clId="{BA2E088C-E887-4BA3-A6AF-42C3454606EE}" dt="2023-10-13T13:42:01.167" v="121" actId="2696"/>
        <pc:sldMkLst>
          <pc:docMk/>
          <pc:sldMk cId="154231391" sldId="696"/>
        </pc:sldMkLst>
      </pc:sldChg>
      <pc:sldChg chg="modSp add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238978333" sldId="696"/>
        </pc:sldMkLst>
        <pc:spChg chg="mod">
          <ac:chgData name="Hageman, Jos" userId="b131be3e-db13-4298-bbae-1ec3f29ca00b" providerId="ADAL" clId="{BA2E088C-E887-4BA3-A6AF-42C3454606EE}" dt="2023-10-13T13:42:09.912" v="123" actId="20577"/>
          <ac:spMkLst>
            <pc:docMk/>
            <pc:sldMk cId="2238978333" sldId="696"/>
            <ac:spMk id="6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844660467" sldId="697"/>
        </pc:sldMkLst>
        <pc:spChg chg="del">
          <ac:chgData name="Hageman, Jos" userId="b131be3e-db13-4298-bbae-1ec3f29ca00b" providerId="ADAL" clId="{BA2E088C-E887-4BA3-A6AF-42C3454606EE}" dt="2023-10-13T13:40:17.515" v="106" actId="478"/>
          <ac:spMkLst>
            <pc:docMk/>
            <pc:sldMk cId="1844660467" sldId="69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17.515" v="106" actId="478"/>
          <ac:spMkLst>
            <pc:docMk/>
            <pc:sldMk cId="1844660467" sldId="697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994243246" sldId="698"/>
        </pc:sldMkLst>
        <pc:spChg chg="del">
          <ac:chgData name="Hageman, Jos" userId="b131be3e-db13-4298-bbae-1ec3f29ca00b" providerId="ADAL" clId="{BA2E088C-E887-4BA3-A6AF-42C3454606EE}" dt="2023-10-13T13:40:24.075" v="107" actId="478"/>
          <ac:spMkLst>
            <pc:docMk/>
            <pc:sldMk cId="994243246" sldId="69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24.075" v="107" actId="478"/>
          <ac:spMkLst>
            <pc:docMk/>
            <pc:sldMk cId="994243246" sldId="698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886850402" sldId="701"/>
        </pc:sldMkLst>
        <pc:spChg chg="del">
          <ac:chgData name="Hageman, Jos" userId="b131be3e-db13-4298-bbae-1ec3f29ca00b" providerId="ADAL" clId="{BA2E088C-E887-4BA3-A6AF-42C3454606EE}" dt="2023-10-13T13:40:28.236" v="108" actId="478"/>
          <ac:spMkLst>
            <pc:docMk/>
            <pc:sldMk cId="886850402" sldId="70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28.236" v="108" actId="478"/>
          <ac:spMkLst>
            <pc:docMk/>
            <pc:sldMk cId="886850402" sldId="701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4294869493" sldId="702"/>
        </pc:sldMkLst>
        <pc:spChg chg="del">
          <ac:chgData name="Hageman, Jos" userId="b131be3e-db13-4298-bbae-1ec3f29ca00b" providerId="ADAL" clId="{BA2E088C-E887-4BA3-A6AF-42C3454606EE}" dt="2023-10-13T13:40:30.547" v="109" actId="478"/>
          <ac:spMkLst>
            <pc:docMk/>
            <pc:sldMk cId="4294869493" sldId="70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30.547" v="109" actId="478"/>
          <ac:spMkLst>
            <pc:docMk/>
            <pc:sldMk cId="4294869493" sldId="702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636885125" sldId="703"/>
        </pc:sldMkLst>
        <pc:spChg chg="del">
          <ac:chgData name="Hageman, Jos" userId="b131be3e-db13-4298-bbae-1ec3f29ca00b" providerId="ADAL" clId="{BA2E088C-E887-4BA3-A6AF-42C3454606EE}" dt="2023-10-13T13:40:33.092" v="110" actId="478"/>
          <ac:spMkLst>
            <pc:docMk/>
            <pc:sldMk cId="2636885125" sldId="70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33.092" v="110" actId="478"/>
          <ac:spMkLst>
            <pc:docMk/>
            <pc:sldMk cId="2636885125" sldId="703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041004518" sldId="704"/>
        </pc:sldMkLst>
        <pc:spChg chg="del">
          <ac:chgData name="Hageman, Jos" userId="b131be3e-db13-4298-bbae-1ec3f29ca00b" providerId="ADAL" clId="{BA2E088C-E887-4BA3-A6AF-42C3454606EE}" dt="2023-10-13T13:40:40.491" v="111" actId="478"/>
          <ac:spMkLst>
            <pc:docMk/>
            <pc:sldMk cId="2041004518" sldId="70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40.491" v="111" actId="478"/>
          <ac:spMkLst>
            <pc:docMk/>
            <pc:sldMk cId="2041004518" sldId="704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940504205" sldId="709"/>
        </pc:sldMkLst>
        <pc:spChg chg="del">
          <ac:chgData name="Hageman, Jos" userId="b131be3e-db13-4298-bbae-1ec3f29ca00b" providerId="ADAL" clId="{BA2E088C-E887-4BA3-A6AF-42C3454606EE}" dt="2023-10-13T13:43:28.519" v="140" actId="478"/>
          <ac:spMkLst>
            <pc:docMk/>
            <pc:sldMk cId="940504205" sldId="70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28.519" v="140" actId="478"/>
          <ac:spMkLst>
            <pc:docMk/>
            <pc:sldMk cId="940504205" sldId="709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498642885" sldId="710"/>
        </pc:sldMkLst>
        <pc:spChg chg="del">
          <ac:chgData name="Hageman, Jos" userId="b131be3e-db13-4298-bbae-1ec3f29ca00b" providerId="ADAL" clId="{BA2E088C-E887-4BA3-A6AF-42C3454606EE}" dt="2023-10-13T13:43:31.087" v="141" actId="478"/>
          <ac:spMkLst>
            <pc:docMk/>
            <pc:sldMk cId="498642885" sldId="71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31.087" v="141" actId="478"/>
          <ac:spMkLst>
            <pc:docMk/>
            <pc:sldMk cId="498642885" sldId="710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404258713" sldId="711"/>
        </pc:sldMkLst>
        <pc:spChg chg="del">
          <ac:chgData name="Hageman, Jos" userId="b131be3e-db13-4298-bbae-1ec3f29ca00b" providerId="ADAL" clId="{BA2E088C-E887-4BA3-A6AF-42C3454606EE}" dt="2023-10-13T13:43:34.315" v="142" actId="478"/>
          <ac:spMkLst>
            <pc:docMk/>
            <pc:sldMk cId="1404258713" sldId="71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34.315" v="142" actId="478"/>
          <ac:spMkLst>
            <pc:docMk/>
            <pc:sldMk cId="1404258713" sldId="711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946299399" sldId="712"/>
        </pc:sldMkLst>
        <pc:spChg chg="del">
          <ac:chgData name="Hageman, Jos" userId="b131be3e-db13-4298-bbae-1ec3f29ca00b" providerId="ADAL" clId="{BA2E088C-E887-4BA3-A6AF-42C3454606EE}" dt="2023-10-13T13:43:36.930" v="143" actId="478"/>
          <ac:spMkLst>
            <pc:docMk/>
            <pc:sldMk cId="1946299399" sldId="71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36.930" v="143" actId="478"/>
          <ac:spMkLst>
            <pc:docMk/>
            <pc:sldMk cId="1946299399" sldId="712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1601929" sldId="713"/>
        </pc:sldMkLst>
        <pc:spChg chg="del">
          <ac:chgData name="Hageman, Jos" userId="b131be3e-db13-4298-bbae-1ec3f29ca00b" providerId="ADAL" clId="{BA2E088C-E887-4BA3-A6AF-42C3454606EE}" dt="2023-10-13T13:43:39.890" v="144" actId="478"/>
          <ac:spMkLst>
            <pc:docMk/>
            <pc:sldMk cId="11601929" sldId="71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39.890" v="144" actId="478"/>
          <ac:spMkLst>
            <pc:docMk/>
            <pc:sldMk cId="11601929" sldId="713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403944701" sldId="715"/>
        </pc:sldMkLst>
        <pc:spChg chg="del">
          <ac:chgData name="Hageman, Jos" userId="b131be3e-db13-4298-bbae-1ec3f29ca00b" providerId="ADAL" clId="{BA2E088C-E887-4BA3-A6AF-42C3454606EE}" dt="2023-10-13T13:43:44.930" v="146" actId="478"/>
          <ac:spMkLst>
            <pc:docMk/>
            <pc:sldMk cId="403944701" sldId="71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44.930" v="146" actId="478"/>
          <ac:spMkLst>
            <pc:docMk/>
            <pc:sldMk cId="403944701" sldId="715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814696033" sldId="716"/>
        </pc:sldMkLst>
        <pc:spChg chg="del">
          <ac:chgData name="Hageman, Jos" userId="b131be3e-db13-4298-bbae-1ec3f29ca00b" providerId="ADAL" clId="{BA2E088C-E887-4BA3-A6AF-42C3454606EE}" dt="2023-10-13T13:43:48.183" v="147" actId="478"/>
          <ac:spMkLst>
            <pc:docMk/>
            <pc:sldMk cId="814696033" sldId="71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48.183" v="147" actId="478"/>
          <ac:spMkLst>
            <pc:docMk/>
            <pc:sldMk cId="814696033" sldId="716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3279591303" sldId="717"/>
        </pc:sldMkLst>
        <pc:spChg chg="del">
          <ac:chgData name="Hageman, Jos" userId="b131be3e-db13-4298-bbae-1ec3f29ca00b" providerId="ADAL" clId="{BA2E088C-E887-4BA3-A6AF-42C3454606EE}" dt="2023-10-13T13:43:53.488" v="148" actId="478"/>
          <ac:spMkLst>
            <pc:docMk/>
            <pc:sldMk cId="3279591303" sldId="71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53.488" v="148" actId="478"/>
          <ac:spMkLst>
            <pc:docMk/>
            <pc:sldMk cId="3279591303" sldId="717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743983307" sldId="718"/>
        </pc:sldMkLst>
        <pc:spChg chg="del">
          <ac:chgData name="Hageman, Jos" userId="b131be3e-db13-4298-bbae-1ec3f29ca00b" providerId="ADAL" clId="{BA2E088C-E887-4BA3-A6AF-42C3454606EE}" dt="2023-10-13T13:43:56.473" v="149" actId="478"/>
          <ac:spMkLst>
            <pc:docMk/>
            <pc:sldMk cId="2743983307" sldId="71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56.473" v="149" actId="478"/>
          <ac:spMkLst>
            <pc:docMk/>
            <pc:sldMk cId="2743983307" sldId="718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4:18:54.957" v="294" actId="47"/>
        <pc:sldMkLst>
          <pc:docMk/>
          <pc:sldMk cId="1983395156" sldId="719"/>
        </pc:sldMkLst>
      </pc:sldChg>
      <pc:sldChg chg="del">
        <pc:chgData name="Hageman, Jos" userId="b131be3e-db13-4298-bbae-1ec3f29ca00b" providerId="ADAL" clId="{BA2E088C-E887-4BA3-A6AF-42C3454606EE}" dt="2023-10-13T13:42:57.217" v="128" actId="47"/>
        <pc:sldMkLst>
          <pc:docMk/>
          <pc:sldMk cId="2295849156" sldId="722"/>
        </pc:sldMkLst>
      </pc:sldChg>
      <pc:sldChg chg="del">
        <pc:chgData name="Hageman, Jos" userId="b131be3e-db13-4298-bbae-1ec3f29ca00b" providerId="ADAL" clId="{BA2E088C-E887-4BA3-A6AF-42C3454606EE}" dt="2023-10-13T13:42:57.889" v="129" actId="47"/>
        <pc:sldMkLst>
          <pc:docMk/>
          <pc:sldMk cId="2602335950" sldId="723"/>
        </pc:sldMkLst>
      </pc:sldChg>
      <pc:sldChg chg="del">
        <pc:chgData name="Hageman, Jos" userId="b131be3e-db13-4298-bbae-1ec3f29ca00b" providerId="ADAL" clId="{BA2E088C-E887-4BA3-A6AF-42C3454606EE}" dt="2023-10-13T13:42:58.601" v="130" actId="47"/>
        <pc:sldMkLst>
          <pc:docMk/>
          <pc:sldMk cId="1709366051" sldId="724"/>
        </pc:sldMkLst>
      </pc:sldChg>
      <pc:sldChg chg="add del">
        <pc:chgData name="Hageman, Jos" userId="b131be3e-db13-4298-bbae-1ec3f29ca00b" providerId="ADAL" clId="{BA2E088C-E887-4BA3-A6AF-42C3454606EE}" dt="2023-10-13T14:19:59.499" v="337" actId="47"/>
        <pc:sldMkLst>
          <pc:docMk/>
          <pc:sldMk cId="2835698009" sldId="724"/>
        </pc:sldMkLst>
      </pc:sldChg>
      <pc:sldChg chg="del">
        <pc:chgData name="Hageman, Jos" userId="b131be3e-db13-4298-bbae-1ec3f29ca00b" providerId="ADAL" clId="{BA2E088C-E887-4BA3-A6AF-42C3454606EE}" dt="2023-10-13T13:43:00.720" v="132" actId="47"/>
        <pc:sldMkLst>
          <pc:docMk/>
          <pc:sldMk cId="1838056923" sldId="725"/>
        </pc:sldMkLst>
      </pc:sldChg>
      <pc:sldChg chg="del">
        <pc:chgData name="Hageman, Jos" userId="b131be3e-db13-4298-bbae-1ec3f29ca00b" providerId="ADAL" clId="{BA2E088C-E887-4BA3-A6AF-42C3454606EE}" dt="2023-10-13T13:43:02.655" v="133" actId="47"/>
        <pc:sldMkLst>
          <pc:docMk/>
          <pc:sldMk cId="1902021669" sldId="727"/>
        </pc:sldMkLst>
      </pc:sldChg>
      <pc:sldChg chg="del">
        <pc:chgData name="Hageman, Jos" userId="b131be3e-db13-4298-bbae-1ec3f29ca00b" providerId="ADAL" clId="{BA2E088C-E887-4BA3-A6AF-42C3454606EE}" dt="2023-10-13T13:43:04.817" v="135" actId="47"/>
        <pc:sldMkLst>
          <pc:docMk/>
          <pc:sldMk cId="3555507778" sldId="728"/>
        </pc:sldMkLst>
      </pc:sldChg>
      <pc:sldChg chg="del">
        <pc:chgData name="Hageman, Jos" userId="b131be3e-db13-4298-bbae-1ec3f29ca00b" providerId="ADAL" clId="{BA2E088C-E887-4BA3-A6AF-42C3454606EE}" dt="2023-10-13T13:41:26.435" v="115" actId="47"/>
        <pc:sldMkLst>
          <pc:docMk/>
          <pc:sldMk cId="3031101672" sldId="729"/>
        </pc:sldMkLst>
      </pc:sldChg>
      <pc:sldChg chg="delSp add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3192638884" sldId="730"/>
        </pc:sldMkLst>
        <pc:spChg chg="del">
          <ac:chgData name="Hageman, Jos" userId="b131be3e-db13-4298-bbae-1ec3f29ca00b" providerId="ADAL" clId="{BA2E088C-E887-4BA3-A6AF-42C3454606EE}" dt="2023-10-13T13:43:59.721" v="150" actId="478"/>
          <ac:spMkLst>
            <pc:docMk/>
            <pc:sldMk cId="3192638884" sldId="73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59.721" v="150" actId="478"/>
          <ac:spMkLst>
            <pc:docMk/>
            <pc:sldMk cId="3192638884" sldId="730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955848608" sldId="731"/>
        </pc:sldMkLst>
        <pc:spChg chg="del">
          <ac:chgData name="Hageman, Jos" userId="b131be3e-db13-4298-bbae-1ec3f29ca00b" providerId="ADAL" clId="{BA2E088C-E887-4BA3-A6AF-42C3454606EE}" dt="2023-10-13T13:44:04.083" v="151" actId="478"/>
          <ac:spMkLst>
            <pc:docMk/>
            <pc:sldMk cId="955848608" sldId="73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4:04.083" v="151" actId="478"/>
          <ac:spMkLst>
            <pc:docMk/>
            <pc:sldMk cId="955848608" sldId="731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1:36.601" v="117" actId="47"/>
        <pc:sldMkLst>
          <pc:docMk/>
          <pc:sldMk cId="578027680" sldId="732"/>
        </pc:sldMkLst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743158832" sldId="796"/>
        </pc:sldMkLst>
        <pc:spChg chg="del">
          <ac:chgData name="Hageman, Jos" userId="b131be3e-db13-4298-bbae-1ec3f29ca00b" providerId="ADAL" clId="{BA2E088C-E887-4BA3-A6AF-42C3454606EE}" dt="2023-10-13T13:38:01.140" v="70" actId="478"/>
          <ac:spMkLst>
            <pc:docMk/>
            <pc:sldMk cId="1743158832" sldId="79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01.140" v="70" actId="478"/>
          <ac:spMkLst>
            <pc:docMk/>
            <pc:sldMk cId="1743158832" sldId="796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38:20.621" v="73" actId="47"/>
        <pc:sldMkLst>
          <pc:docMk/>
          <pc:sldMk cId="317754019" sldId="797"/>
        </pc:sldMkLst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965992786" sldId="798"/>
        </pc:sldMkLst>
        <pc:spChg chg="del">
          <ac:chgData name="Hageman, Jos" userId="b131be3e-db13-4298-bbae-1ec3f29ca00b" providerId="ADAL" clId="{BA2E088C-E887-4BA3-A6AF-42C3454606EE}" dt="2023-10-13T13:38:53.313" v="79" actId="478"/>
          <ac:spMkLst>
            <pc:docMk/>
            <pc:sldMk cId="1965992786" sldId="79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53.313" v="79" actId="478"/>
          <ac:spMkLst>
            <pc:docMk/>
            <pc:sldMk cId="1965992786" sldId="798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1572003738" sldId="799"/>
        </pc:sldMkLst>
        <pc:spChg chg="del">
          <ac:chgData name="Hageman, Jos" userId="b131be3e-db13-4298-bbae-1ec3f29ca00b" providerId="ADAL" clId="{BA2E088C-E887-4BA3-A6AF-42C3454606EE}" dt="2023-10-13T13:38:26.131" v="74" actId="478"/>
          <ac:spMkLst>
            <pc:docMk/>
            <pc:sldMk cId="1572003738" sldId="79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26.131" v="74" actId="478"/>
          <ac:spMkLst>
            <pc:docMk/>
            <pc:sldMk cId="1572003738" sldId="799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78633952" sldId="800"/>
        </pc:sldMkLst>
        <pc:spChg chg="del">
          <ac:chgData name="Hageman, Jos" userId="b131be3e-db13-4298-bbae-1ec3f29ca00b" providerId="ADAL" clId="{BA2E088C-E887-4BA3-A6AF-42C3454606EE}" dt="2023-10-13T13:39:57.971" v="99" actId="478"/>
          <ac:spMkLst>
            <pc:docMk/>
            <pc:sldMk cId="78633952" sldId="80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57.971" v="99" actId="478"/>
          <ac:spMkLst>
            <pc:docMk/>
            <pc:sldMk cId="78633952" sldId="800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3412905657" sldId="802"/>
        </pc:sldMkLst>
        <pc:spChg chg="del">
          <ac:chgData name="Hageman, Jos" userId="b131be3e-db13-4298-bbae-1ec3f29ca00b" providerId="ADAL" clId="{BA2E088C-E887-4BA3-A6AF-42C3454606EE}" dt="2023-10-13T13:40:09.034" v="103" actId="478"/>
          <ac:spMkLst>
            <pc:docMk/>
            <pc:sldMk cId="3412905657" sldId="80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09.034" v="103" actId="478"/>
          <ac:spMkLst>
            <pc:docMk/>
            <pc:sldMk cId="3412905657" sldId="802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948475963" sldId="803"/>
        </pc:sldMkLst>
        <pc:spChg chg="del">
          <ac:chgData name="Hageman, Jos" userId="b131be3e-db13-4298-bbae-1ec3f29ca00b" providerId="ADAL" clId="{BA2E088C-E887-4BA3-A6AF-42C3454606EE}" dt="2023-10-13T13:43:26.241" v="139" actId="478"/>
          <ac:spMkLst>
            <pc:docMk/>
            <pc:sldMk cId="948475963" sldId="80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26.241" v="139" actId="478"/>
          <ac:spMkLst>
            <pc:docMk/>
            <pc:sldMk cId="948475963" sldId="803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3527166195" sldId="804"/>
        </pc:sldMkLst>
        <pc:spChg chg="del">
          <ac:chgData name="Hageman, Jos" userId="b131be3e-db13-4298-bbae-1ec3f29ca00b" providerId="ADAL" clId="{BA2E088C-E887-4BA3-A6AF-42C3454606EE}" dt="2023-10-13T13:43:41.839" v="145" actId="478"/>
          <ac:spMkLst>
            <pc:docMk/>
            <pc:sldMk cId="3527166195" sldId="80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41.839" v="145" actId="478"/>
          <ac:spMkLst>
            <pc:docMk/>
            <pc:sldMk cId="3527166195" sldId="804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1:00.614" v="114" actId="47"/>
        <pc:sldMkLst>
          <pc:docMk/>
          <pc:sldMk cId="3117391655" sldId="805"/>
        </pc:sldMkLst>
      </pc:sldChg>
      <pc:sldChg chg="del">
        <pc:chgData name="Hageman, Jos" userId="b131be3e-db13-4298-bbae-1ec3f29ca00b" providerId="ADAL" clId="{BA2E088C-E887-4BA3-A6AF-42C3454606EE}" dt="2023-10-13T13:42:54.259" v="125" actId="47"/>
        <pc:sldMkLst>
          <pc:docMk/>
          <pc:sldMk cId="3252081727" sldId="806"/>
        </pc:sldMkLst>
      </pc:sldChg>
      <pc:sldChg chg="del">
        <pc:chgData name="Hageman, Jos" userId="b131be3e-db13-4298-bbae-1ec3f29ca00b" providerId="ADAL" clId="{BA2E088C-E887-4BA3-A6AF-42C3454606EE}" dt="2023-10-13T13:42:55.651" v="126" actId="47"/>
        <pc:sldMkLst>
          <pc:docMk/>
          <pc:sldMk cId="4189595338" sldId="807"/>
        </pc:sldMkLst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980196480" sldId="809"/>
        </pc:sldMkLst>
        <pc:spChg chg="del">
          <ac:chgData name="Hageman, Jos" userId="b131be3e-db13-4298-bbae-1ec3f29ca00b" providerId="ADAL" clId="{BA2E088C-E887-4BA3-A6AF-42C3454606EE}" dt="2023-10-13T13:39:29.497" v="91" actId="478"/>
          <ac:spMkLst>
            <pc:docMk/>
            <pc:sldMk cId="980196480" sldId="80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29.497" v="91" actId="478"/>
          <ac:spMkLst>
            <pc:docMk/>
            <pc:sldMk cId="980196480" sldId="809"/>
            <ac:spMk id="4" creationId="{00000000-0000-0000-0000-000000000000}"/>
          </ac:spMkLst>
        </pc:spChg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980196480" sldId="810"/>
        </pc:sldMkLst>
        <pc:spChg chg="del">
          <ac:chgData name="Hageman, Jos" userId="b131be3e-db13-4298-bbae-1ec3f29ca00b" providerId="ADAL" clId="{BA2E088C-E887-4BA3-A6AF-42C3454606EE}" dt="2023-10-13T13:39:15.259" v="86" actId="478"/>
          <ac:spMkLst>
            <pc:docMk/>
            <pc:sldMk cId="980196480" sldId="81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15.259" v="86" actId="478"/>
          <ac:spMkLst>
            <pc:docMk/>
            <pc:sldMk cId="980196480" sldId="810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4:19:35.426" v="315" actId="47"/>
        <pc:sldMkLst>
          <pc:docMk/>
          <pc:sldMk cId="789281881" sldId="811"/>
        </pc:sldMkLst>
      </pc:sldChg>
      <pc:sldChg chg="delSp del mod">
        <pc:chgData name="Hageman, Jos" userId="b131be3e-db13-4298-bbae-1ec3f29ca00b" providerId="ADAL" clId="{BA2E088C-E887-4BA3-A6AF-42C3454606EE}" dt="2023-10-13T13:48:14.279" v="167" actId="47"/>
        <pc:sldMkLst>
          <pc:docMk/>
          <pc:sldMk cId="2357474248" sldId="811"/>
        </pc:sldMkLst>
        <pc:spChg chg="del">
          <ac:chgData name="Hageman, Jos" userId="b131be3e-db13-4298-bbae-1ec3f29ca00b" providerId="ADAL" clId="{BA2E088C-E887-4BA3-A6AF-42C3454606EE}" dt="2023-10-13T13:40:14.827" v="105" actId="478"/>
          <ac:spMkLst>
            <pc:docMk/>
            <pc:sldMk cId="2357474248" sldId="81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14.827" v="105" actId="478"/>
          <ac:spMkLst>
            <pc:docMk/>
            <pc:sldMk cId="2357474248" sldId="811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2:59.876" v="131" actId="47"/>
        <pc:sldMkLst>
          <pc:docMk/>
          <pc:sldMk cId="2282621600" sldId="812"/>
        </pc:sldMkLst>
      </pc:sldChg>
      <pc:sldChg chg="del">
        <pc:chgData name="Hageman, Jos" userId="b131be3e-db13-4298-bbae-1ec3f29ca00b" providerId="ADAL" clId="{BA2E088C-E887-4BA3-A6AF-42C3454606EE}" dt="2023-10-13T13:43:04.113" v="134" actId="47"/>
        <pc:sldMkLst>
          <pc:docMk/>
          <pc:sldMk cId="2014339526" sldId="813"/>
        </pc:sldMkLst>
      </pc:sldChg>
      <pc:sldChg chg="del">
        <pc:chgData name="Hageman, Jos" userId="b131be3e-db13-4298-bbae-1ec3f29ca00b" providerId="ADAL" clId="{BA2E088C-E887-4BA3-A6AF-42C3454606EE}" dt="2023-10-13T13:43:05.860" v="136" actId="47"/>
        <pc:sldMkLst>
          <pc:docMk/>
          <pc:sldMk cId="2014339526" sldId="814"/>
        </pc:sldMkLst>
      </pc:sldChg>
      <pc:sldChg chg="addSp delSp modSp add del mod">
        <pc:chgData name="Hageman, Jos" userId="b131be3e-db13-4298-bbae-1ec3f29ca00b" providerId="ADAL" clId="{BA2E088C-E887-4BA3-A6AF-42C3454606EE}" dt="2023-10-13T14:54:17.285" v="429" actId="47"/>
        <pc:sldMkLst>
          <pc:docMk/>
          <pc:sldMk cId="2451242696" sldId="814"/>
        </pc:sldMkLst>
        <pc:spChg chg="add del mod">
          <ac:chgData name="Hageman, Jos" userId="b131be3e-db13-4298-bbae-1ec3f29ca00b" providerId="ADAL" clId="{BA2E088C-E887-4BA3-A6AF-42C3454606EE}" dt="2023-10-13T14:54:00.874" v="424" actId="21"/>
          <ac:spMkLst>
            <pc:docMk/>
            <pc:sldMk cId="2451242696" sldId="814"/>
            <ac:spMk id="9" creationId="{2D14025C-3CEC-8F74-A4B9-EAC4C1FA6AD3}"/>
          </ac:spMkLst>
        </pc:spChg>
      </pc:sldChg>
      <pc:sldChg chg="del">
        <pc:chgData name="Hageman, Jos" userId="b131be3e-db13-4298-bbae-1ec3f29ca00b" providerId="ADAL" clId="{BA2E088C-E887-4BA3-A6AF-42C3454606EE}" dt="2023-10-13T13:41:28.768" v="116" actId="47"/>
        <pc:sldMkLst>
          <pc:docMk/>
          <pc:sldMk cId="2014339526" sldId="815"/>
        </pc:sldMkLst>
      </pc:sldChg>
      <pc:sldChg chg="del">
        <pc:chgData name="Hageman, Jos" userId="b131be3e-db13-4298-bbae-1ec3f29ca00b" providerId="ADAL" clId="{BA2E088C-E887-4BA3-A6AF-42C3454606EE}" dt="2023-10-13T13:42:56.184" v="127" actId="47"/>
        <pc:sldMkLst>
          <pc:docMk/>
          <pc:sldMk cId="2222084936" sldId="816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473469211" sldId="817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404838062" sldId="818"/>
        </pc:sldMkLst>
      </pc:sldChg>
      <pc:sldChg chg="add del">
        <pc:chgData name="Hageman, Jos" userId="b131be3e-db13-4298-bbae-1ec3f29ca00b" providerId="ADAL" clId="{BA2E088C-E887-4BA3-A6AF-42C3454606EE}" dt="2023-10-13T14:19:53.312" v="332" actId="47"/>
        <pc:sldMkLst>
          <pc:docMk/>
          <pc:sldMk cId="1812574211" sldId="818"/>
        </pc:sldMkLst>
      </pc:sldChg>
      <pc:sldChg chg="add del">
        <pc:chgData name="Hageman, Jos" userId="b131be3e-db13-4298-bbae-1ec3f29ca00b" providerId="ADAL" clId="{BA2E088C-E887-4BA3-A6AF-42C3454606EE}" dt="2023-10-13T14:20:00.003" v="338" actId="47"/>
        <pc:sldMkLst>
          <pc:docMk/>
          <pc:sldMk cId="986006487" sldId="819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164863103" sldId="819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23994245" sldId="820"/>
        </pc:sldMkLst>
      </pc:sldChg>
      <pc:sldChg chg="add del">
        <pc:chgData name="Hageman, Jos" userId="b131be3e-db13-4298-bbae-1ec3f29ca00b" providerId="ADAL" clId="{BA2E088C-E887-4BA3-A6AF-42C3454606EE}" dt="2023-10-13T14:19:35.930" v="316" actId="47"/>
        <pc:sldMkLst>
          <pc:docMk/>
          <pc:sldMk cId="1760354208" sldId="820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496318396" sldId="821"/>
        </pc:sldMkLst>
      </pc:sldChg>
      <pc:sldChg chg="del">
        <pc:chgData name="Hageman, Jos" userId="b131be3e-db13-4298-bbae-1ec3f29ca00b" providerId="ADAL" clId="{BA2E088C-E887-4BA3-A6AF-42C3454606EE}" dt="2023-10-13T13:40:58.895" v="113" actId="47"/>
        <pc:sldMkLst>
          <pc:docMk/>
          <pc:sldMk cId="2590345715" sldId="823"/>
        </pc:sldMkLst>
      </pc:sldChg>
      <pc:sldChg chg="del">
        <pc:chgData name="Hageman, Jos" userId="b131be3e-db13-4298-bbae-1ec3f29ca00b" providerId="ADAL" clId="{BA2E088C-E887-4BA3-A6AF-42C3454606EE}" dt="2023-10-13T13:42:41.961" v="124" actId="47"/>
        <pc:sldMkLst>
          <pc:docMk/>
          <pc:sldMk cId="1481633346" sldId="824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232706657" sldId="825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6177536" sldId="826"/>
        </pc:sldMkLst>
      </pc:sldChg>
      <pc:sldChg chg="del">
        <pc:chgData name="Hageman, Jos" userId="b131be3e-db13-4298-bbae-1ec3f29ca00b" providerId="ADAL" clId="{BA2E088C-E887-4BA3-A6AF-42C3454606EE}" dt="2023-10-13T13:41:40.392" v="118" actId="47"/>
        <pc:sldMkLst>
          <pc:docMk/>
          <pc:sldMk cId="1104073867" sldId="827"/>
        </pc:sldMkLst>
      </pc:sldChg>
      <pc:sldChg chg="add del">
        <pc:chgData name="Hageman, Jos" userId="b131be3e-db13-4298-bbae-1ec3f29ca00b" providerId="ADAL" clId="{BA2E088C-E887-4BA3-A6AF-42C3454606EE}" dt="2023-10-13T14:19:50.592" v="331" actId="47"/>
        <pc:sldMkLst>
          <pc:docMk/>
          <pc:sldMk cId="2384805545" sldId="827"/>
        </pc:sldMkLst>
      </pc:sldChg>
      <pc:sldChg chg="add del">
        <pc:chgData name="Hageman, Jos" userId="b131be3e-db13-4298-bbae-1ec3f29ca00b" providerId="ADAL" clId="{BA2E088C-E887-4BA3-A6AF-42C3454606EE}" dt="2023-10-13T14:19:31.303" v="310" actId="47"/>
        <pc:sldMkLst>
          <pc:docMk/>
          <pc:sldMk cId="3254711512" sldId="844"/>
        </pc:sldMkLst>
      </pc:sldChg>
      <pc:sldChg chg="add del">
        <pc:chgData name="Hageman, Jos" userId="b131be3e-db13-4298-bbae-1ec3f29ca00b" providerId="ADAL" clId="{BA2E088C-E887-4BA3-A6AF-42C3454606EE}" dt="2023-10-13T14:19:34.232" v="313" actId="47"/>
        <pc:sldMkLst>
          <pc:docMk/>
          <pc:sldMk cId="2085146333" sldId="845"/>
        </pc:sldMkLst>
      </pc:sldChg>
      <pc:sldChg chg="add del">
        <pc:chgData name="Hageman, Jos" userId="b131be3e-db13-4298-bbae-1ec3f29ca00b" providerId="ADAL" clId="{BA2E088C-E887-4BA3-A6AF-42C3454606EE}" dt="2023-10-13T14:19:34.886" v="314" actId="47"/>
        <pc:sldMkLst>
          <pc:docMk/>
          <pc:sldMk cId="3860644251" sldId="846"/>
        </pc:sldMkLst>
      </pc:sldChg>
      <pc:sldChg chg="delSp add del mod">
        <pc:chgData name="Hageman, Jos" userId="b131be3e-db13-4298-bbae-1ec3f29ca00b" providerId="ADAL" clId="{BA2E088C-E887-4BA3-A6AF-42C3454606EE}" dt="2023-10-13T14:28:14.543" v="411" actId="478"/>
        <pc:sldMkLst>
          <pc:docMk/>
          <pc:sldMk cId="187249097" sldId="847"/>
        </pc:sldMkLst>
        <pc:spChg chg="del">
          <ac:chgData name="Hageman, Jos" userId="b131be3e-db13-4298-bbae-1ec3f29ca00b" providerId="ADAL" clId="{BA2E088C-E887-4BA3-A6AF-42C3454606EE}" dt="2023-10-13T14:28:14.543" v="411" actId="478"/>
          <ac:spMkLst>
            <pc:docMk/>
            <pc:sldMk cId="187249097" sldId="84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8:14.543" v="411" actId="478"/>
          <ac:spMkLst>
            <pc:docMk/>
            <pc:sldMk cId="187249097" sldId="847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BA2E088C-E887-4BA3-A6AF-42C3454606EE}" dt="2023-10-13T14:19:14.746" v="297" actId="47"/>
        <pc:sldMkLst>
          <pc:docMk/>
          <pc:sldMk cId="2902956568" sldId="848"/>
        </pc:sldMkLst>
      </pc:sldChg>
      <pc:sldChg chg="add del">
        <pc:chgData name="Hageman, Jos" userId="b131be3e-db13-4298-bbae-1ec3f29ca00b" providerId="ADAL" clId="{BA2E088C-E887-4BA3-A6AF-42C3454606EE}" dt="2023-10-13T14:19:18.108" v="299" actId="47"/>
        <pc:sldMkLst>
          <pc:docMk/>
          <pc:sldMk cId="1727653938" sldId="849"/>
        </pc:sldMkLst>
      </pc:sldChg>
      <pc:sldChg chg="add del">
        <pc:chgData name="Hageman, Jos" userId="b131be3e-db13-4298-bbae-1ec3f29ca00b" providerId="ADAL" clId="{BA2E088C-E887-4BA3-A6AF-42C3454606EE}" dt="2023-10-13T14:19:14.048" v="296" actId="47"/>
        <pc:sldMkLst>
          <pc:docMk/>
          <pc:sldMk cId="775746259" sldId="850"/>
        </pc:sldMkLst>
      </pc:sldChg>
      <pc:sldChg chg="add del">
        <pc:chgData name="Hageman, Jos" userId="b131be3e-db13-4298-bbae-1ec3f29ca00b" providerId="ADAL" clId="{BA2E088C-E887-4BA3-A6AF-42C3454606EE}" dt="2023-10-13T14:19:18.590" v="300" actId="47"/>
        <pc:sldMkLst>
          <pc:docMk/>
          <pc:sldMk cId="4279995" sldId="851"/>
        </pc:sldMkLst>
      </pc:sldChg>
      <pc:sldChg chg="add del">
        <pc:chgData name="Hageman, Jos" userId="b131be3e-db13-4298-bbae-1ec3f29ca00b" providerId="ADAL" clId="{BA2E088C-E887-4BA3-A6AF-42C3454606EE}" dt="2023-10-13T14:19:12.907" v="295" actId="47"/>
        <pc:sldMkLst>
          <pc:docMk/>
          <pc:sldMk cId="4027206229" sldId="852"/>
        </pc:sldMkLst>
      </pc:sldChg>
      <pc:sldChg chg="add del">
        <pc:chgData name="Hageman, Jos" userId="b131be3e-db13-4298-bbae-1ec3f29ca00b" providerId="ADAL" clId="{BA2E088C-E887-4BA3-A6AF-42C3454606EE}" dt="2023-10-13T14:19:19.118" v="301" actId="47"/>
        <pc:sldMkLst>
          <pc:docMk/>
          <pc:sldMk cId="3921687292" sldId="853"/>
        </pc:sldMkLst>
      </pc:sldChg>
      <pc:sldChg chg="add del">
        <pc:chgData name="Hageman, Jos" userId="b131be3e-db13-4298-bbae-1ec3f29ca00b" providerId="ADAL" clId="{BA2E088C-E887-4BA3-A6AF-42C3454606EE}" dt="2023-10-13T14:19:26.546" v="305" actId="47"/>
        <pc:sldMkLst>
          <pc:docMk/>
          <pc:sldMk cId="2147390146" sldId="854"/>
        </pc:sldMkLst>
      </pc:sldChg>
      <pc:sldChg chg="add del">
        <pc:chgData name="Hageman, Jos" userId="b131be3e-db13-4298-bbae-1ec3f29ca00b" providerId="ADAL" clId="{BA2E088C-E887-4BA3-A6AF-42C3454606EE}" dt="2023-10-13T14:19:20.320" v="302" actId="47"/>
        <pc:sldMkLst>
          <pc:docMk/>
          <pc:sldMk cId="728535518" sldId="856"/>
        </pc:sldMkLst>
      </pc:sldChg>
      <pc:sldChg chg="add del">
        <pc:chgData name="Hageman, Jos" userId="b131be3e-db13-4298-bbae-1ec3f29ca00b" providerId="ADAL" clId="{BA2E088C-E887-4BA3-A6AF-42C3454606EE}" dt="2023-10-13T14:19:32.190" v="311" actId="47"/>
        <pc:sldMkLst>
          <pc:docMk/>
          <pc:sldMk cId="3939481319" sldId="857"/>
        </pc:sldMkLst>
      </pc:sldChg>
      <pc:sldChg chg="add del">
        <pc:chgData name="Hageman, Jos" userId="b131be3e-db13-4298-bbae-1ec3f29ca00b" providerId="ADAL" clId="{BA2E088C-E887-4BA3-A6AF-42C3454606EE}" dt="2023-10-13T14:19:33.773" v="312" actId="47"/>
        <pc:sldMkLst>
          <pc:docMk/>
          <pc:sldMk cId="1149498562" sldId="858"/>
        </pc:sldMkLst>
      </pc:sldChg>
      <pc:sldChg chg="add del">
        <pc:chgData name="Hageman, Jos" userId="b131be3e-db13-4298-bbae-1ec3f29ca00b" providerId="ADAL" clId="{BA2E088C-E887-4BA3-A6AF-42C3454606EE}" dt="2023-10-13T14:19:38.098" v="320" actId="47"/>
        <pc:sldMkLst>
          <pc:docMk/>
          <pc:sldMk cId="2406819520" sldId="859"/>
        </pc:sldMkLst>
      </pc:sldChg>
      <pc:sldChg chg="add del">
        <pc:chgData name="Hageman, Jos" userId="b131be3e-db13-4298-bbae-1ec3f29ca00b" providerId="ADAL" clId="{BA2E088C-E887-4BA3-A6AF-42C3454606EE}" dt="2023-10-13T14:19:36.409" v="317" actId="47"/>
        <pc:sldMkLst>
          <pc:docMk/>
          <pc:sldMk cId="2795171873" sldId="860"/>
        </pc:sldMkLst>
      </pc:sldChg>
      <pc:sldChg chg="add del">
        <pc:chgData name="Hageman, Jos" userId="b131be3e-db13-4298-bbae-1ec3f29ca00b" providerId="ADAL" clId="{BA2E088C-E887-4BA3-A6AF-42C3454606EE}" dt="2023-10-13T14:19:36.933" v="318" actId="47"/>
        <pc:sldMkLst>
          <pc:docMk/>
          <pc:sldMk cId="2378746121" sldId="861"/>
        </pc:sldMkLst>
      </pc:sldChg>
      <pc:sldChg chg="add del">
        <pc:chgData name="Hageman, Jos" userId="b131be3e-db13-4298-bbae-1ec3f29ca00b" providerId="ADAL" clId="{BA2E088C-E887-4BA3-A6AF-42C3454606EE}" dt="2023-10-13T14:19:49.743" v="329" actId="47"/>
        <pc:sldMkLst>
          <pc:docMk/>
          <pc:sldMk cId="3260840330" sldId="862"/>
        </pc:sldMkLst>
      </pc:sldChg>
      <pc:sldChg chg="add del">
        <pc:chgData name="Hageman, Jos" userId="b131be3e-db13-4298-bbae-1ec3f29ca00b" providerId="ADAL" clId="{BA2E088C-E887-4BA3-A6AF-42C3454606EE}" dt="2023-10-13T14:19:39.475" v="321" actId="47"/>
        <pc:sldMkLst>
          <pc:docMk/>
          <pc:sldMk cId="3348991740" sldId="863"/>
        </pc:sldMkLst>
      </pc:sldChg>
      <pc:sldChg chg="add del">
        <pc:chgData name="Hageman, Jos" userId="b131be3e-db13-4298-bbae-1ec3f29ca00b" providerId="ADAL" clId="{BA2E088C-E887-4BA3-A6AF-42C3454606EE}" dt="2023-10-13T14:19:42.168" v="324" actId="47"/>
        <pc:sldMkLst>
          <pc:docMk/>
          <pc:sldMk cId="1169919837" sldId="864"/>
        </pc:sldMkLst>
      </pc:sldChg>
      <pc:sldChg chg="add del">
        <pc:chgData name="Hageman, Jos" userId="b131be3e-db13-4298-bbae-1ec3f29ca00b" providerId="ADAL" clId="{BA2E088C-E887-4BA3-A6AF-42C3454606EE}" dt="2023-10-13T14:19:42.525" v="325" actId="47"/>
        <pc:sldMkLst>
          <pc:docMk/>
          <pc:sldMk cId="2241036824" sldId="865"/>
        </pc:sldMkLst>
      </pc:sldChg>
      <pc:sldChg chg="add del">
        <pc:chgData name="Hageman, Jos" userId="b131be3e-db13-4298-bbae-1ec3f29ca00b" providerId="ADAL" clId="{BA2E088C-E887-4BA3-A6AF-42C3454606EE}" dt="2023-10-13T14:19:27.513" v="306" actId="47"/>
        <pc:sldMkLst>
          <pc:docMk/>
          <pc:sldMk cId="2757553871" sldId="866"/>
        </pc:sldMkLst>
      </pc:sldChg>
      <pc:sldChg chg="add del">
        <pc:chgData name="Hageman, Jos" userId="b131be3e-db13-4298-bbae-1ec3f29ca00b" providerId="ADAL" clId="{BA2E088C-E887-4BA3-A6AF-42C3454606EE}" dt="2023-10-13T14:19:58.630" v="336" actId="47"/>
        <pc:sldMkLst>
          <pc:docMk/>
          <pc:sldMk cId="2961190509" sldId="867"/>
        </pc:sldMkLst>
      </pc:sldChg>
      <pc:sldChg chg="add del">
        <pc:chgData name="Hageman, Jos" userId="b131be3e-db13-4298-bbae-1ec3f29ca00b" providerId="ADAL" clId="{BA2E088C-E887-4BA3-A6AF-42C3454606EE}" dt="2023-10-13T14:19:22.409" v="304" actId="47"/>
        <pc:sldMkLst>
          <pc:docMk/>
          <pc:sldMk cId="661446544" sldId="870"/>
        </pc:sldMkLst>
      </pc:sldChg>
      <pc:sldChg chg="add del">
        <pc:chgData name="Hageman, Jos" userId="b131be3e-db13-4298-bbae-1ec3f29ca00b" providerId="ADAL" clId="{BA2E088C-E887-4BA3-A6AF-42C3454606EE}" dt="2023-10-13T14:19:30.303" v="309" actId="47"/>
        <pc:sldMkLst>
          <pc:docMk/>
          <pc:sldMk cId="2018554874" sldId="871"/>
        </pc:sldMkLst>
      </pc:sldChg>
      <pc:sldChg chg="add del">
        <pc:chgData name="Hageman, Jos" userId="b131be3e-db13-4298-bbae-1ec3f29ca00b" providerId="ADAL" clId="{BA2E088C-E887-4BA3-A6AF-42C3454606EE}" dt="2023-10-13T14:19:41.642" v="323" actId="47"/>
        <pc:sldMkLst>
          <pc:docMk/>
          <pc:sldMk cId="788769397" sldId="872"/>
        </pc:sldMkLst>
      </pc:sldChg>
      <pc:sldChg chg="add del">
        <pc:chgData name="Hageman, Jos" userId="b131be3e-db13-4298-bbae-1ec3f29ca00b" providerId="ADAL" clId="{BA2E088C-E887-4BA3-A6AF-42C3454606EE}" dt="2023-10-13T14:19:46.266" v="328" actId="47"/>
        <pc:sldMkLst>
          <pc:docMk/>
          <pc:sldMk cId="2291539636" sldId="873"/>
        </pc:sldMkLst>
      </pc:sldChg>
      <pc:sldChg chg="add del">
        <pc:chgData name="Hageman, Jos" userId="b131be3e-db13-4298-bbae-1ec3f29ca00b" providerId="ADAL" clId="{BA2E088C-E887-4BA3-A6AF-42C3454606EE}" dt="2023-10-13T14:19:56.618" v="335" actId="47"/>
        <pc:sldMkLst>
          <pc:docMk/>
          <pc:sldMk cId="2149633619" sldId="874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1401129266" sldId="876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4153800402" sldId="878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4023309803" sldId="931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1127309209" sldId="932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670341776" sldId="933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1531133695" sldId="934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198152632" sldId="935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2918674022" sldId="936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2024321569" sldId="937"/>
        </pc:sldMkLst>
      </pc:sldChg>
      <pc:sldChg chg="add del setBg">
        <pc:chgData name="Hageman, Jos" userId="b131be3e-db13-4298-bbae-1ec3f29ca00b" providerId="ADAL" clId="{BA2E088C-E887-4BA3-A6AF-42C3454606EE}" dt="2023-10-13T13:54:14.081" v="177" actId="2696"/>
        <pc:sldMkLst>
          <pc:docMk/>
          <pc:sldMk cId="2190330297" sldId="953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1354762310" sldId="954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3320768897" sldId="957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2466177260" sldId="964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2471464793" sldId="965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4237502200" sldId="967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3190826517" sldId="970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2934843011" sldId="971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4107273478" sldId="972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2015520659" sldId="973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614476645" sldId="974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3490065500" sldId="975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3469777711" sldId="978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4158300551" sldId="979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1731796555" sldId="980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1221610673" sldId="981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3610972169" sldId="983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2869617968" sldId="984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1691622972" sldId="985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2052129721" sldId="987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3747754577" sldId="988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2317877136" sldId="989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3883646947" sldId="990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3976537361" sldId="991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795359621" sldId="992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846776466" sldId="993"/>
        </pc:sldMkLst>
      </pc:sldChg>
      <pc:sldChg chg="add del">
        <pc:chgData name="Hageman, Jos" userId="b131be3e-db13-4298-bbae-1ec3f29ca00b" providerId="ADAL" clId="{BA2E088C-E887-4BA3-A6AF-42C3454606EE}" dt="2023-10-13T14:19:42.928" v="326" actId="47"/>
        <pc:sldMkLst>
          <pc:docMk/>
          <pc:sldMk cId="2815759471" sldId="994"/>
        </pc:sldMkLst>
      </pc:sldChg>
      <pc:sldChg chg="add del">
        <pc:chgData name="Hageman, Jos" userId="b131be3e-db13-4298-bbae-1ec3f29ca00b" providerId="ADAL" clId="{BA2E088C-E887-4BA3-A6AF-42C3454606EE}" dt="2023-10-13T14:14:35.276" v="208" actId="47"/>
        <pc:sldMkLst>
          <pc:docMk/>
          <pc:sldMk cId="800529727" sldId="995"/>
        </pc:sldMkLst>
      </pc:sldChg>
      <pc:sldChg chg="add del">
        <pc:chgData name="Hageman, Jos" userId="b131be3e-db13-4298-bbae-1ec3f29ca00b" providerId="ADAL" clId="{BA2E088C-E887-4BA3-A6AF-42C3454606EE}" dt="2023-10-13T14:19:28.039" v="307" actId="47"/>
        <pc:sldMkLst>
          <pc:docMk/>
          <pc:sldMk cId="492348417" sldId="996"/>
        </pc:sldMkLst>
      </pc:sldChg>
      <pc:sldChg chg="add del">
        <pc:chgData name="Hageman, Jos" userId="b131be3e-db13-4298-bbae-1ec3f29ca00b" providerId="ADAL" clId="{BA2E088C-E887-4BA3-A6AF-42C3454606EE}" dt="2023-10-13T14:19:53.721" v="333" actId="47"/>
        <pc:sldMkLst>
          <pc:docMk/>
          <pc:sldMk cId="2664676402" sldId="997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74690812" sldId="998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3005244342" sldId="1000"/>
        </pc:sldMkLst>
      </pc:sldChg>
      <pc:sldChg chg="add del">
        <pc:chgData name="Hageman, Jos" userId="b131be3e-db13-4298-bbae-1ec3f29ca00b" providerId="ADAL" clId="{BA2E088C-E887-4BA3-A6AF-42C3454606EE}" dt="2023-10-13T14:20:25.945" v="342" actId="47"/>
        <pc:sldMkLst>
          <pc:docMk/>
          <pc:sldMk cId="4098902789" sldId="1001"/>
        </pc:sldMkLst>
      </pc:sldChg>
      <pc:sldChg chg="add del">
        <pc:chgData name="Hageman, Jos" userId="b131be3e-db13-4298-bbae-1ec3f29ca00b" providerId="ADAL" clId="{BA2E088C-E887-4BA3-A6AF-42C3454606EE}" dt="2023-10-13T14:20:22.800" v="341" actId="47"/>
        <pc:sldMkLst>
          <pc:docMk/>
          <pc:sldMk cId="2109448159" sldId="1002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4172192676" sldId="1003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1431116835" sldId="1004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1960438091" sldId="1005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2861023524" sldId="1006"/>
        </pc:sldMkLst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1596094678" sldId="1007"/>
        </pc:sldMkLst>
      </pc:sldChg>
      <pc:sldChg chg="add del">
        <pc:chgData name="Hageman, Jos" userId="b131be3e-db13-4298-bbae-1ec3f29ca00b" providerId="ADAL" clId="{BA2E088C-E887-4BA3-A6AF-42C3454606EE}" dt="2023-10-13T14:19:15.605" v="298" actId="47"/>
        <pc:sldMkLst>
          <pc:docMk/>
          <pc:sldMk cId="3459421705" sldId="1008"/>
        </pc:sldMkLst>
      </pc:sldChg>
      <pc:sldChg chg="add del">
        <pc:chgData name="Hageman, Jos" userId="b131be3e-db13-4298-bbae-1ec3f29ca00b" providerId="ADAL" clId="{BA2E088C-E887-4BA3-A6AF-42C3454606EE}" dt="2023-10-13T14:19:37.485" v="319" actId="47"/>
        <pc:sldMkLst>
          <pc:docMk/>
          <pc:sldMk cId="580162464" sldId="1009"/>
        </pc:sldMkLst>
      </pc:sldChg>
      <pc:sldChg chg="add del">
        <pc:chgData name="Hageman, Jos" userId="b131be3e-db13-4298-bbae-1ec3f29ca00b" providerId="ADAL" clId="{BA2E088C-E887-4BA3-A6AF-42C3454606EE}" dt="2023-10-13T14:19:50.191" v="330" actId="47"/>
        <pc:sldMkLst>
          <pc:docMk/>
          <pc:sldMk cId="270582647" sldId="1010"/>
        </pc:sldMkLst>
      </pc:sldChg>
      <pc:sldChg chg="add del">
        <pc:chgData name="Hageman, Jos" userId="b131be3e-db13-4298-bbae-1ec3f29ca00b" providerId="ADAL" clId="{BA2E088C-E887-4BA3-A6AF-42C3454606EE}" dt="2023-10-13T14:05:24.567" v="179"/>
        <pc:sldMkLst>
          <pc:docMk/>
          <pc:sldMk cId="723695748" sldId="1011"/>
        </pc:sldMkLst>
      </pc:sldChg>
      <pc:sldChg chg="addSp delSp modSp add del mod">
        <pc:chgData name="Hageman, Jos" userId="b131be3e-db13-4298-bbae-1ec3f29ca00b" providerId="ADAL" clId="{BA2E088C-E887-4BA3-A6AF-42C3454606EE}" dt="2023-10-13T14:54:23.468" v="430" actId="1076"/>
        <pc:sldMkLst>
          <pc:docMk/>
          <pc:sldMk cId="1444211320" sldId="1011"/>
        </pc:sldMkLst>
        <pc:spChg chg="del">
          <ac:chgData name="Hageman, Jos" userId="b131be3e-db13-4298-bbae-1ec3f29ca00b" providerId="ADAL" clId="{BA2E088C-E887-4BA3-A6AF-42C3454606EE}" dt="2023-10-13T14:24:55.226" v="343" actId="478"/>
          <ac:spMkLst>
            <pc:docMk/>
            <pc:sldMk cId="1444211320" sldId="101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4:55.226" v="343" actId="478"/>
          <ac:spMkLst>
            <pc:docMk/>
            <pc:sldMk cId="1444211320" sldId="1011"/>
            <ac:spMk id="4" creationId="{00000000-0000-0000-0000-000000000000}"/>
          </ac:spMkLst>
        </pc:spChg>
        <pc:spChg chg="add mod">
          <ac:chgData name="Hageman, Jos" userId="b131be3e-db13-4298-bbae-1ec3f29ca00b" providerId="ADAL" clId="{BA2E088C-E887-4BA3-A6AF-42C3454606EE}" dt="2023-10-13T14:54:08.822" v="427" actId="1076"/>
          <ac:spMkLst>
            <pc:docMk/>
            <pc:sldMk cId="1444211320" sldId="1011"/>
            <ac:spMk id="5" creationId="{0F9B9898-EAC2-9D6D-C563-31645287B351}"/>
          </ac:spMkLst>
        </pc:spChg>
        <pc:spChg chg="mod">
          <ac:chgData name="Hageman, Jos" userId="b131be3e-db13-4298-bbae-1ec3f29ca00b" providerId="ADAL" clId="{BA2E088C-E887-4BA3-A6AF-42C3454606EE}" dt="2023-10-13T14:54:11.058" v="428" actId="6549"/>
          <ac:spMkLst>
            <pc:docMk/>
            <pc:sldMk cId="1444211320" sldId="1011"/>
            <ac:spMk id="7" creationId="{00000000-0000-0000-0000-000000000000}"/>
          </ac:spMkLst>
        </pc:spChg>
        <pc:picChg chg="mod">
          <ac:chgData name="Hageman, Jos" userId="b131be3e-db13-4298-bbae-1ec3f29ca00b" providerId="ADAL" clId="{BA2E088C-E887-4BA3-A6AF-42C3454606EE}" dt="2023-10-13T14:54:23.468" v="430" actId="1076"/>
          <ac:picMkLst>
            <pc:docMk/>
            <pc:sldMk cId="1444211320" sldId="1011"/>
            <ac:picMk id="1029" creationId="{00000000-0000-0000-0000-000000000000}"/>
          </ac:picMkLst>
        </pc:picChg>
      </pc:sldChg>
      <pc:sldChg chg="add del">
        <pc:chgData name="Hageman, Jos" userId="b131be3e-db13-4298-bbae-1ec3f29ca00b" providerId="ADAL" clId="{BA2E088C-E887-4BA3-A6AF-42C3454606EE}" dt="2023-10-13T13:54:14.081" v="177" actId="2696"/>
        <pc:sldMkLst>
          <pc:docMk/>
          <pc:sldMk cId="2497582876" sldId="1011"/>
        </pc:sldMkLst>
      </pc:sldChg>
      <pc:sldChg chg="delSp add del mod">
        <pc:chgData name="Hageman, Jos" userId="b131be3e-db13-4298-bbae-1ec3f29ca00b" providerId="ADAL" clId="{BA2E088C-E887-4BA3-A6AF-42C3454606EE}" dt="2023-10-13T14:24:57.472" v="344" actId="478"/>
        <pc:sldMkLst>
          <pc:docMk/>
          <pc:sldMk cId="990558471" sldId="1012"/>
        </pc:sldMkLst>
        <pc:spChg chg="del">
          <ac:chgData name="Hageman, Jos" userId="b131be3e-db13-4298-bbae-1ec3f29ca00b" providerId="ADAL" clId="{BA2E088C-E887-4BA3-A6AF-42C3454606EE}" dt="2023-10-13T14:24:57.472" v="344" actId="478"/>
          <ac:spMkLst>
            <pc:docMk/>
            <pc:sldMk cId="990558471" sldId="101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4:57.472" v="344" actId="478"/>
          <ac:spMkLst>
            <pc:docMk/>
            <pc:sldMk cId="990558471" sldId="1012"/>
            <ac:spMk id="4" creationId="{00000000-0000-0000-0000-000000000000}"/>
          </ac:spMkLst>
        </pc:spChg>
      </pc:sldChg>
      <pc:sldChg chg="addSp delSp add del setBg delDesignElem">
        <pc:chgData name="Hageman, Jos" userId="b131be3e-db13-4298-bbae-1ec3f29ca00b" providerId="ADAL" clId="{BA2E088C-E887-4BA3-A6AF-42C3454606EE}" dt="2023-10-13T13:54:14.081" v="177" actId="2696"/>
        <pc:sldMkLst>
          <pc:docMk/>
          <pc:sldMk cId="2170498680" sldId="1012"/>
        </pc:sldMkLst>
        <pc:spChg chg="add del">
          <ac:chgData name="Hageman, Jos" userId="b131be3e-db13-4298-bbae-1ec3f29ca00b" providerId="ADAL" clId="{BA2E088C-E887-4BA3-A6AF-42C3454606EE}" dt="2023-10-13T13:52:24.045" v="173"/>
          <ac:spMkLst>
            <pc:docMk/>
            <pc:sldMk cId="2170498680" sldId="1012"/>
            <ac:spMk id="15" creationId="{7BDAC5B6-20CE-447F-8BA1-F2274AC7AE5B}"/>
          </ac:spMkLst>
        </pc:spChg>
        <pc:spChg chg="add del">
          <ac:chgData name="Hageman, Jos" userId="b131be3e-db13-4298-bbae-1ec3f29ca00b" providerId="ADAL" clId="{BA2E088C-E887-4BA3-A6AF-42C3454606EE}" dt="2023-10-13T13:52:24.045" v="173"/>
          <ac:spMkLst>
            <pc:docMk/>
            <pc:sldMk cId="2170498680" sldId="1012"/>
            <ac:spMk id="17" creationId="{D1D22B31-BF8F-446B-9009-8A251FB177CB}"/>
          </ac:spMkLst>
        </pc:spChg>
      </pc:sldChg>
      <pc:sldChg chg="add del">
        <pc:chgData name="Hageman, Jos" userId="b131be3e-db13-4298-bbae-1ec3f29ca00b" providerId="ADAL" clId="{BA2E088C-E887-4BA3-A6AF-42C3454606EE}" dt="2023-10-13T14:05:24.567" v="179"/>
        <pc:sldMkLst>
          <pc:docMk/>
          <pc:sldMk cId="2394041915" sldId="1012"/>
        </pc:sldMkLst>
      </pc:sldChg>
      <pc:sldChg chg="delSp add del mod">
        <pc:chgData name="Hageman, Jos" userId="b131be3e-db13-4298-bbae-1ec3f29ca00b" providerId="ADAL" clId="{BA2E088C-E887-4BA3-A6AF-42C3454606EE}" dt="2023-10-13T14:25:04.128" v="346" actId="478"/>
        <pc:sldMkLst>
          <pc:docMk/>
          <pc:sldMk cId="2094615300" sldId="1013"/>
        </pc:sldMkLst>
        <pc:spChg chg="del">
          <ac:chgData name="Hageman, Jos" userId="b131be3e-db13-4298-bbae-1ec3f29ca00b" providerId="ADAL" clId="{BA2E088C-E887-4BA3-A6AF-42C3454606EE}" dt="2023-10-13T14:25:04.128" v="346" actId="478"/>
          <ac:spMkLst>
            <pc:docMk/>
            <pc:sldMk cId="2094615300" sldId="101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04.128" v="346" actId="478"/>
          <ac:spMkLst>
            <pc:docMk/>
            <pc:sldMk cId="2094615300" sldId="1013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06.384" v="347" actId="478"/>
        <pc:sldMkLst>
          <pc:docMk/>
          <pc:sldMk cId="930136106" sldId="1014"/>
        </pc:sldMkLst>
        <pc:spChg chg="del">
          <ac:chgData name="Hageman, Jos" userId="b131be3e-db13-4298-bbae-1ec3f29ca00b" providerId="ADAL" clId="{BA2E088C-E887-4BA3-A6AF-42C3454606EE}" dt="2023-10-13T14:25:06.384" v="347" actId="478"/>
          <ac:spMkLst>
            <pc:docMk/>
            <pc:sldMk cId="930136106" sldId="101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06.384" v="347" actId="478"/>
          <ac:spMkLst>
            <pc:docMk/>
            <pc:sldMk cId="930136106" sldId="1014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09.279" v="348" actId="478"/>
        <pc:sldMkLst>
          <pc:docMk/>
          <pc:sldMk cId="375700037" sldId="1015"/>
        </pc:sldMkLst>
        <pc:spChg chg="del">
          <ac:chgData name="Hageman, Jos" userId="b131be3e-db13-4298-bbae-1ec3f29ca00b" providerId="ADAL" clId="{BA2E088C-E887-4BA3-A6AF-42C3454606EE}" dt="2023-10-13T14:25:09.279" v="348" actId="478"/>
          <ac:spMkLst>
            <pc:docMk/>
            <pc:sldMk cId="375700037" sldId="101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09.279" v="348" actId="478"/>
          <ac:spMkLst>
            <pc:docMk/>
            <pc:sldMk cId="375700037" sldId="1015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BA2E088C-E887-4BA3-A6AF-42C3454606EE}" dt="2023-10-13T14:25:12.176" v="349" actId="478"/>
        <pc:sldMkLst>
          <pc:docMk/>
          <pc:sldMk cId="2824394081" sldId="1016"/>
        </pc:sldMkLst>
        <pc:spChg chg="del">
          <ac:chgData name="Hageman, Jos" userId="b131be3e-db13-4298-bbae-1ec3f29ca00b" providerId="ADAL" clId="{BA2E088C-E887-4BA3-A6AF-42C3454606EE}" dt="2023-10-13T14:25:12.176" v="349" actId="478"/>
          <ac:spMkLst>
            <pc:docMk/>
            <pc:sldMk cId="2824394081" sldId="101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4:25:12.176" v="349" actId="478"/>
          <ac:spMkLst>
            <pc:docMk/>
            <pc:sldMk cId="2824394081" sldId="1016"/>
            <ac:spMk id="4" creationId="{00000000-0000-0000-0000-000000000000}"/>
          </ac:spMkLst>
        </pc:spChg>
      </pc:sldChg>
      <pc:sldChg chg="modSp add mod">
        <pc:chgData name="Hageman, Jos" userId="b131be3e-db13-4298-bbae-1ec3f29ca00b" providerId="ADAL" clId="{BA2E088C-E887-4BA3-A6AF-42C3454606EE}" dt="2023-10-13T14:15:06.828" v="232" actId="20577"/>
        <pc:sldMkLst>
          <pc:docMk/>
          <pc:sldMk cId="621714523" sldId="1017"/>
        </pc:sldMkLst>
        <pc:spChg chg="mod">
          <ac:chgData name="Hageman, Jos" userId="b131be3e-db13-4298-bbae-1ec3f29ca00b" providerId="ADAL" clId="{BA2E088C-E887-4BA3-A6AF-42C3454606EE}" dt="2023-10-13T14:15:06.828" v="232" actId="20577"/>
          <ac:spMkLst>
            <pc:docMk/>
            <pc:sldMk cId="621714523" sldId="1017"/>
            <ac:spMk id="9" creationId="{2D14025C-3CEC-8F74-A4B9-EAC4C1FA6AD3}"/>
          </ac:spMkLst>
        </pc:spChg>
      </pc:sldChg>
      <pc:sldChg chg="add del">
        <pc:chgData name="Hageman, Jos" userId="b131be3e-db13-4298-bbae-1ec3f29ca00b" providerId="ADAL" clId="{BA2E088C-E887-4BA3-A6AF-42C3454606EE}" dt="2023-10-13T14:15:20.296" v="234" actId="47"/>
        <pc:sldMkLst>
          <pc:docMk/>
          <pc:sldMk cId="4155613108" sldId="1018"/>
        </pc:sldMkLst>
      </pc:sldChg>
      <pc:sldChg chg="add del">
        <pc:chgData name="Hageman, Jos" userId="b131be3e-db13-4298-bbae-1ec3f29ca00b" providerId="ADAL" clId="{BA2E088C-E887-4BA3-A6AF-42C3454606EE}" dt="2023-10-13T14:15:30.465" v="236" actId="47"/>
        <pc:sldMkLst>
          <pc:docMk/>
          <pc:sldMk cId="447268115" sldId="1019"/>
        </pc:sldMkLst>
      </pc:sldChg>
      <pc:sldChg chg="add del">
        <pc:chgData name="Hageman, Jos" userId="b131be3e-db13-4298-bbae-1ec3f29ca00b" providerId="ADAL" clId="{BA2E088C-E887-4BA3-A6AF-42C3454606EE}" dt="2023-10-13T14:15:42.550" v="238" actId="47"/>
        <pc:sldMkLst>
          <pc:docMk/>
          <pc:sldMk cId="459776035" sldId="1020"/>
        </pc:sldMkLst>
      </pc:sldChg>
      <pc:sldChg chg="add del">
        <pc:chgData name="Hageman, Jos" userId="b131be3e-db13-4298-bbae-1ec3f29ca00b" providerId="ADAL" clId="{BA2E088C-E887-4BA3-A6AF-42C3454606EE}" dt="2023-10-13T14:15:52.666" v="240" actId="47"/>
        <pc:sldMkLst>
          <pc:docMk/>
          <pc:sldMk cId="1096178663" sldId="1021"/>
        </pc:sldMkLst>
      </pc:sldChg>
      <pc:sldChg chg="add del">
        <pc:chgData name="Hageman, Jos" userId="b131be3e-db13-4298-bbae-1ec3f29ca00b" providerId="ADAL" clId="{BA2E088C-E887-4BA3-A6AF-42C3454606EE}" dt="2023-10-13T14:16:11.322" v="242" actId="47"/>
        <pc:sldMkLst>
          <pc:docMk/>
          <pc:sldMk cId="788067737" sldId="1022"/>
        </pc:sldMkLst>
      </pc:sldChg>
      <pc:sldChg chg="modSp add mod">
        <pc:chgData name="Hageman, Jos" userId="b131be3e-db13-4298-bbae-1ec3f29ca00b" providerId="ADAL" clId="{BA2E088C-E887-4BA3-A6AF-42C3454606EE}" dt="2023-10-13T14:16:46.006" v="273" actId="20577"/>
        <pc:sldMkLst>
          <pc:docMk/>
          <pc:sldMk cId="1744752907" sldId="1023"/>
        </pc:sldMkLst>
        <pc:spChg chg="mod">
          <ac:chgData name="Hageman, Jos" userId="b131be3e-db13-4298-bbae-1ec3f29ca00b" providerId="ADAL" clId="{BA2E088C-E887-4BA3-A6AF-42C3454606EE}" dt="2023-10-13T14:16:46.006" v="273" actId="20577"/>
          <ac:spMkLst>
            <pc:docMk/>
            <pc:sldMk cId="1744752907" sldId="1023"/>
            <ac:spMk id="9" creationId="{2D14025C-3CEC-8F74-A4B9-EAC4C1FA6AD3}"/>
          </ac:spMkLst>
        </pc:spChg>
      </pc:sldChg>
      <pc:sldChg chg="add del">
        <pc:chgData name="Hageman, Jos" userId="b131be3e-db13-4298-bbae-1ec3f29ca00b" providerId="ADAL" clId="{BA2E088C-E887-4BA3-A6AF-42C3454606EE}" dt="2023-10-13T14:18:07.197" v="277" actId="47"/>
        <pc:sldMkLst>
          <pc:docMk/>
          <pc:sldMk cId="4266245700" sldId="1024"/>
        </pc:sldMkLst>
      </pc:sldChg>
      <pc:sldChg chg="add del">
        <pc:chgData name="Hageman, Jos" userId="b131be3e-db13-4298-bbae-1ec3f29ca00b" providerId="ADAL" clId="{BA2E088C-E887-4BA3-A6AF-42C3454606EE}" dt="2023-10-13T14:18:25.299" v="279" actId="47"/>
        <pc:sldMkLst>
          <pc:docMk/>
          <pc:sldMk cId="1241097526" sldId="1025"/>
        </pc:sldMkLst>
      </pc:sldChg>
      <pc:sldChg chg="add del">
        <pc:chgData name="Hageman, Jos" userId="b131be3e-db13-4298-bbae-1ec3f29ca00b" providerId="ADAL" clId="{BA2E088C-E887-4BA3-A6AF-42C3454606EE}" dt="2023-10-13T14:18:34.509" v="281" actId="47"/>
        <pc:sldMkLst>
          <pc:docMk/>
          <pc:sldMk cId="1659574918" sldId="1026"/>
        </pc:sldMkLst>
      </pc:sldChg>
      <pc:sldChg chg="add del">
        <pc:chgData name="Hageman, Jos" userId="b131be3e-db13-4298-bbae-1ec3f29ca00b" providerId="ADAL" clId="{BA2E088C-E887-4BA3-A6AF-42C3454606EE}" dt="2023-10-13T14:18:44.789" v="287" actId="47"/>
        <pc:sldMkLst>
          <pc:docMk/>
          <pc:sldMk cId="3068600151" sldId="1027"/>
        </pc:sldMkLst>
      </pc:sldChg>
      <pc:sldChg chg="add del">
        <pc:chgData name="Hageman, Jos" userId="b131be3e-db13-4298-bbae-1ec3f29ca00b" providerId="ADAL" clId="{BA2E088C-E887-4BA3-A6AF-42C3454606EE}" dt="2023-10-13T14:18:50.677" v="293" actId="47"/>
        <pc:sldMkLst>
          <pc:docMk/>
          <pc:sldMk cId="3912620610" sldId="1028"/>
        </pc:sldMkLst>
      </pc:sldChg>
      <pc:sldChg chg="add del">
        <pc:chgData name="Hageman, Jos" userId="b131be3e-db13-4298-bbae-1ec3f29ca00b" providerId="ADAL" clId="{BA2E088C-E887-4BA3-A6AF-42C3454606EE}" dt="2023-10-13T14:19:21.110" v="303" actId="47"/>
        <pc:sldMkLst>
          <pc:docMk/>
          <pc:sldMk cId="460013186" sldId="1029"/>
        </pc:sldMkLst>
      </pc:sldChg>
      <pc:sldChg chg="add del">
        <pc:chgData name="Hageman, Jos" userId="b131be3e-db13-4298-bbae-1ec3f29ca00b" providerId="ADAL" clId="{BA2E088C-E887-4BA3-A6AF-42C3454606EE}" dt="2023-10-13T14:19:29.022" v="308" actId="47"/>
        <pc:sldMkLst>
          <pc:docMk/>
          <pc:sldMk cId="1791126103" sldId="1030"/>
        </pc:sldMkLst>
      </pc:sldChg>
      <pc:sldChg chg="add del">
        <pc:chgData name="Hageman, Jos" userId="b131be3e-db13-4298-bbae-1ec3f29ca00b" providerId="ADAL" clId="{BA2E088C-E887-4BA3-A6AF-42C3454606EE}" dt="2023-10-13T14:19:40.262" v="322" actId="47"/>
        <pc:sldMkLst>
          <pc:docMk/>
          <pc:sldMk cId="4244451082" sldId="1031"/>
        </pc:sldMkLst>
      </pc:sldChg>
      <pc:sldChg chg="add del">
        <pc:chgData name="Hageman, Jos" userId="b131be3e-db13-4298-bbae-1ec3f29ca00b" providerId="ADAL" clId="{BA2E088C-E887-4BA3-A6AF-42C3454606EE}" dt="2023-10-13T14:19:44.071" v="327" actId="47"/>
        <pc:sldMkLst>
          <pc:docMk/>
          <pc:sldMk cId="2205939063" sldId="1032"/>
        </pc:sldMkLst>
      </pc:sldChg>
      <pc:sldChg chg="add del">
        <pc:chgData name="Hageman, Jos" userId="b131be3e-db13-4298-bbae-1ec3f29ca00b" providerId="ADAL" clId="{BA2E088C-E887-4BA3-A6AF-42C3454606EE}" dt="2023-10-13T14:19:56.207" v="334" actId="47"/>
        <pc:sldMkLst>
          <pc:docMk/>
          <pc:sldMk cId="424295273" sldId="1033"/>
        </pc:sldMkLst>
      </pc:sldChg>
      <pc:sldMasterChg chg="del delSldLayout">
        <pc:chgData name="Hageman, Jos" userId="b131be3e-db13-4298-bbae-1ec3f29ca00b" providerId="ADAL" clId="{BA2E088C-E887-4BA3-A6AF-42C3454606EE}" dt="2023-10-13T13:48:14.279" v="167" actId="47"/>
        <pc:sldMasterMkLst>
          <pc:docMk/>
          <pc:sldMasterMk cId="685788951" sldId="2147483648"/>
        </pc:sldMasterMkLst>
        <pc:sldLayoutChg chg="del">
          <pc:chgData name="Hageman, Jos" userId="b131be3e-db13-4298-bbae-1ec3f29ca00b" providerId="ADAL" clId="{BA2E088C-E887-4BA3-A6AF-42C3454606EE}" dt="2023-10-13T13:48:14.279" v="167" actId="47"/>
          <pc:sldLayoutMkLst>
            <pc:docMk/>
            <pc:sldMasterMk cId="685788951" sldId="2147483648"/>
            <pc:sldLayoutMk cId="507017982" sldId="2147483650"/>
          </pc:sldLayoutMkLst>
        </pc:sldLayoutChg>
      </pc:sldMasterChg>
      <pc:sldMasterChg chg="delSldLayout modSldLayout">
        <pc:chgData name="Hageman, Jos" userId="b131be3e-db13-4298-bbae-1ec3f29ca00b" providerId="ADAL" clId="{BA2E088C-E887-4BA3-A6AF-42C3454606EE}" dt="2023-10-13T13:35:20.304" v="46" actId="20577"/>
        <pc:sldMasterMkLst>
          <pc:docMk/>
          <pc:sldMasterMk cId="1762813638" sldId="2147483652"/>
        </pc:sldMasterMkLst>
        <pc:sldLayoutChg chg="modSp mod">
          <pc:chgData name="Hageman, Jos" userId="b131be3e-db13-4298-bbae-1ec3f29ca00b" providerId="ADAL" clId="{BA2E088C-E887-4BA3-A6AF-42C3454606EE}" dt="2023-10-13T13:35:20.304" v="46" actId="20577"/>
          <pc:sldLayoutMkLst>
            <pc:docMk/>
            <pc:sldMasterMk cId="1762813638" sldId="2147483652"/>
            <pc:sldLayoutMk cId="2148516436" sldId="2147483653"/>
          </pc:sldLayoutMkLst>
          <pc:spChg chg="mod">
            <ac:chgData name="Hageman, Jos" userId="b131be3e-db13-4298-bbae-1ec3f29ca00b" providerId="ADAL" clId="{BA2E088C-E887-4BA3-A6AF-42C3454606EE}" dt="2023-10-13T13:35:20.304" v="46" actId="20577"/>
            <ac:spMkLst>
              <pc:docMk/>
              <pc:sldMasterMk cId="1762813638" sldId="2147483652"/>
              <pc:sldLayoutMk cId="2148516436" sldId="2147483653"/>
              <ac:spMk id="10" creationId="{00000000-0000-0000-0000-000000000000}"/>
            </ac:spMkLst>
          </pc:spChg>
        </pc:sldLayoutChg>
        <pc:sldLayoutChg chg="del">
          <pc:chgData name="Hageman, Jos" userId="b131be3e-db13-4298-bbae-1ec3f29ca00b" providerId="ADAL" clId="{BA2E088C-E887-4BA3-A6AF-42C3454606EE}" dt="2023-10-13T13:30:59.331" v="0" actId="47"/>
          <pc:sldLayoutMkLst>
            <pc:docMk/>
            <pc:sldMasterMk cId="1762813638" sldId="2147483652"/>
            <pc:sldLayoutMk cId="1271787488" sldId="2147483660"/>
          </pc:sldLayoutMkLst>
        </pc:sldLayoutChg>
      </pc:sldMasterChg>
      <pc:sldMasterChg chg="delSldLayout">
        <pc:chgData name="Hageman, Jos" userId="b131be3e-db13-4298-bbae-1ec3f29ca00b" providerId="ADAL" clId="{BA2E088C-E887-4BA3-A6AF-42C3454606EE}" dt="2023-10-13T14:19:50.191" v="330" actId="47"/>
        <pc:sldMasterMkLst>
          <pc:docMk/>
          <pc:sldMasterMk cId="2278409781" sldId="2147483661"/>
        </pc:sldMasterMkLst>
        <pc:sldLayoutChg chg="del">
          <pc:chgData name="Hageman, Jos" userId="b131be3e-db13-4298-bbae-1ec3f29ca00b" providerId="ADAL" clId="{BA2E088C-E887-4BA3-A6AF-42C3454606EE}" dt="2023-10-13T14:19:50.191" v="330" actId="47"/>
          <pc:sldLayoutMkLst>
            <pc:docMk/>
            <pc:sldMasterMk cId="2278409781" sldId="2147483661"/>
            <pc:sldLayoutMk cId="2162222059" sldId="2147483663"/>
          </pc:sldLayoutMkLst>
        </pc:sldLayoutChg>
        <pc:sldLayoutChg chg="del">
          <pc:chgData name="Hageman, Jos" userId="b131be3e-db13-4298-bbae-1ec3f29ca00b" providerId="ADAL" clId="{BA2E088C-E887-4BA3-A6AF-42C3454606EE}" dt="2023-10-13T14:19:42.928" v="326" actId="47"/>
          <pc:sldLayoutMkLst>
            <pc:docMk/>
            <pc:sldMasterMk cId="2278409781" sldId="2147483661"/>
            <pc:sldLayoutMk cId="2017407373" sldId="2147483664"/>
          </pc:sldLayoutMkLst>
        </pc:sldLayoutChg>
      </pc:sldMasterChg>
      <pc:sldMasterChg chg="del delSldLayout">
        <pc:chgData name="Hageman, Jos" userId="b131be3e-db13-4298-bbae-1ec3f29ca00b" providerId="ADAL" clId="{BA2E088C-E887-4BA3-A6AF-42C3454606EE}" dt="2023-10-13T13:37:35.377" v="65" actId="47"/>
        <pc:sldMasterMkLst>
          <pc:docMk/>
          <pc:sldMasterMk cId="4189969061" sldId="2147483661"/>
        </pc:sldMasterMkLst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749613388" sldId="2147483662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1255741348" sldId="2147483663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80625257" sldId="2147483664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296543902" sldId="2147483665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069318057" sldId="2147483666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756180411" sldId="2147483667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884038391" sldId="2147483669"/>
          </pc:sldLayoutMkLst>
        </pc:sldLayoutChg>
      </pc:sldMasterChg>
      <pc:sldMasterChg chg="del delSldLayout">
        <pc:chgData name="Hageman, Jos" userId="b131be3e-db13-4298-bbae-1ec3f29ca00b" providerId="ADAL" clId="{BA2E088C-E887-4BA3-A6AF-42C3454606EE}" dt="2023-10-13T14:14:35.276" v="208" actId="47"/>
        <pc:sldMasterMkLst>
          <pc:docMk/>
          <pc:sldMasterMk cId="3711524958" sldId="2147483665"/>
        </pc:sldMasterMkLst>
        <pc:sldLayoutChg chg="del">
          <pc:chgData name="Hageman, Jos" userId="b131be3e-db13-4298-bbae-1ec3f29ca00b" providerId="ADAL" clId="{BA2E088C-E887-4BA3-A6AF-42C3454606EE}" dt="2023-10-13T14:14:35.276" v="208" actId="47"/>
          <pc:sldLayoutMkLst>
            <pc:docMk/>
            <pc:sldMasterMk cId="3711524958" sldId="2147483665"/>
            <pc:sldLayoutMk cId="3349099310" sldId="2147483666"/>
          </pc:sldLayoutMkLst>
        </pc:sldLayoutChg>
        <pc:sldLayoutChg chg="del">
          <pc:chgData name="Hageman, Jos" userId="b131be3e-db13-4298-bbae-1ec3f29ca00b" providerId="ADAL" clId="{BA2E088C-E887-4BA3-A6AF-42C3454606EE}" dt="2023-10-13T14:14:35.276" v="208" actId="47"/>
          <pc:sldLayoutMkLst>
            <pc:docMk/>
            <pc:sldMasterMk cId="3711524958" sldId="2147483665"/>
            <pc:sldLayoutMk cId="750591407" sldId="2147483667"/>
          </pc:sldLayoutMkLst>
        </pc:sldLayoutChg>
        <pc:sldLayoutChg chg="del">
          <pc:chgData name="Hageman, Jos" userId="b131be3e-db13-4298-bbae-1ec3f29ca00b" providerId="ADAL" clId="{BA2E088C-E887-4BA3-A6AF-42C3454606EE}" dt="2023-10-13T14:14:35.276" v="208" actId="47"/>
          <pc:sldLayoutMkLst>
            <pc:docMk/>
            <pc:sldMasterMk cId="3711524958" sldId="2147483665"/>
            <pc:sldLayoutMk cId="3038955439" sldId="2147483668"/>
          </pc:sldLayoutMkLst>
        </pc:sldLayoutChg>
        <pc:sldLayoutChg chg="del">
          <pc:chgData name="Hageman, Jos" userId="b131be3e-db13-4298-bbae-1ec3f29ca00b" providerId="ADAL" clId="{BA2E088C-E887-4BA3-A6AF-42C3454606EE}" dt="2023-10-13T14:14:35.276" v="208" actId="47"/>
          <pc:sldLayoutMkLst>
            <pc:docMk/>
            <pc:sldMasterMk cId="3711524958" sldId="2147483665"/>
            <pc:sldLayoutMk cId="728405968" sldId="2147483669"/>
          </pc:sldLayoutMkLst>
        </pc:sldLayoutChg>
        <pc:sldLayoutChg chg="del">
          <pc:chgData name="Hageman, Jos" userId="b131be3e-db13-4298-bbae-1ec3f29ca00b" providerId="ADAL" clId="{BA2E088C-E887-4BA3-A6AF-42C3454606EE}" dt="2023-10-13T14:14:35.276" v="208" actId="47"/>
          <pc:sldLayoutMkLst>
            <pc:docMk/>
            <pc:sldMasterMk cId="3711524958" sldId="2147483665"/>
            <pc:sldLayoutMk cId="904454241" sldId="2147483670"/>
          </pc:sldLayoutMkLst>
        </pc:sldLayoutChg>
        <pc:sldLayoutChg chg="del">
          <pc:chgData name="Hageman, Jos" userId="b131be3e-db13-4298-bbae-1ec3f29ca00b" providerId="ADAL" clId="{BA2E088C-E887-4BA3-A6AF-42C3454606EE}" dt="2023-10-13T14:14:35.276" v="208" actId="47"/>
          <pc:sldLayoutMkLst>
            <pc:docMk/>
            <pc:sldMasterMk cId="3711524958" sldId="2147483665"/>
            <pc:sldLayoutMk cId="2560537210" sldId="2147483671"/>
          </pc:sldLayoutMkLst>
        </pc:sldLayoutChg>
        <pc:sldLayoutChg chg="del">
          <pc:chgData name="Hageman, Jos" userId="b131be3e-db13-4298-bbae-1ec3f29ca00b" providerId="ADAL" clId="{BA2E088C-E887-4BA3-A6AF-42C3454606EE}" dt="2023-10-13T14:14:35.276" v="208" actId="47"/>
          <pc:sldLayoutMkLst>
            <pc:docMk/>
            <pc:sldMasterMk cId="3711524958" sldId="2147483665"/>
            <pc:sldLayoutMk cId="2223387916" sldId="2147483672"/>
          </pc:sldLayoutMkLst>
        </pc:sldLayoutChg>
      </pc:sldMasterChg>
      <pc:sldMasterChg chg="del delSldLayout">
        <pc:chgData name="Hageman, Jos" userId="b131be3e-db13-4298-bbae-1ec3f29ca00b" providerId="ADAL" clId="{BA2E088C-E887-4BA3-A6AF-42C3454606EE}" dt="2023-10-13T13:48:14.279" v="167" actId="47"/>
        <pc:sldMasterMkLst>
          <pc:docMk/>
          <pc:sldMasterMk cId="2828145050" sldId="2147483670"/>
        </pc:sldMasterMkLst>
        <pc:sldLayoutChg chg="del">
          <pc:chgData name="Hageman, Jos" userId="b131be3e-db13-4298-bbae-1ec3f29ca00b" providerId="ADAL" clId="{BA2E088C-E887-4BA3-A6AF-42C3454606EE}" dt="2023-10-13T13:48:14.279" v="167" actId="47"/>
          <pc:sldLayoutMkLst>
            <pc:docMk/>
            <pc:sldMasterMk cId="2828145050" sldId="2147483670"/>
            <pc:sldLayoutMk cId="4031911988" sldId="2147483671"/>
          </pc:sldLayoutMkLst>
        </pc:sldLayoutChg>
        <pc:sldLayoutChg chg="del">
          <pc:chgData name="Hageman, Jos" userId="b131be3e-db13-4298-bbae-1ec3f29ca00b" providerId="ADAL" clId="{BA2E088C-E887-4BA3-A6AF-42C3454606EE}" dt="2023-10-13T13:42:56.184" v="127" actId="47"/>
          <pc:sldLayoutMkLst>
            <pc:docMk/>
            <pc:sldMasterMk cId="2828145050" sldId="2147483670"/>
            <pc:sldLayoutMk cId="2544527515" sldId="2147483672"/>
          </pc:sldLayoutMkLst>
        </pc:sldLayoutChg>
        <pc:sldLayoutChg chg="del">
          <pc:chgData name="Hageman, Jos" userId="b131be3e-db13-4298-bbae-1ec3f29ca00b" providerId="ADAL" clId="{BA2E088C-E887-4BA3-A6AF-42C3454606EE}" dt="2023-10-13T13:40:56.412" v="112" actId="47"/>
          <pc:sldLayoutMkLst>
            <pc:docMk/>
            <pc:sldMasterMk cId="2828145050" sldId="2147483670"/>
            <pc:sldLayoutMk cId="3416043953" sldId="2147483673"/>
          </pc:sldLayoutMkLst>
        </pc:sldLayoutChg>
      </pc:sldMasterChg>
      <pc:sldMasterChg chg="del delSldLayout">
        <pc:chgData name="Hageman, Jos" userId="b131be3e-db13-4298-bbae-1ec3f29ca00b" providerId="ADAL" clId="{BA2E088C-E887-4BA3-A6AF-42C3454606EE}" dt="2023-10-13T14:54:17.285" v="429" actId="47"/>
        <pc:sldMasterMkLst>
          <pc:docMk/>
          <pc:sldMasterMk cId="2398428908" sldId="2147483673"/>
        </pc:sldMasterMkLst>
        <pc:sldLayoutChg chg="del">
          <pc:chgData name="Hageman, Jos" userId="b131be3e-db13-4298-bbae-1ec3f29ca00b" providerId="ADAL" clId="{BA2E088C-E887-4BA3-A6AF-42C3454606EE}" dt="2023-10-13T14:54:17.285" v="429" actId="47"/>
          <pc:sldLayoutMkLst>
            <pc:docMk/>
            <pc:sldMasterMk cId="2398428908" sldId="2147483673"/>
            <pc:sldLayoutMk cId="249103968" sldId="2147483674"/>
          </pc:sldLayoutMkLst>
        </pc:sldLayoutChg>
        <pc:sldLayoutChg chg="del">
          <pc:chgData name="Hageman, Jos" userId="b131be3e-db13-4298-bbae-1ec3f29ca00b" providerId="ADAL" clId="{BA2E088C-E887-4BA3-A6AF-42C3454606EE}" dt="2023-10-13T14:54:17.285" v="429" actId="47"/>
          <pc:sldLayoutMkLst>
            <pc:docMk/>
            <pc:sldMasterMk cId="2398428908" sldId="2147483673"/>
            <pc:sldLayoutMk cId="3314526326" sldId="2147483675"/>
          </pc:sldLayoutMkLst>
        </pc:sldLayoutChg>
      </pc:sldMasterChg>
    </pc:docChg>
  </pc:docChgLst>
  <pc:docChgLst>
    <pc:chgData name="Hageman, Jos" userId="b131be3e-db13-4298-bbae-1ec3f29ca00b" providerId="ADAL" clId="{17FEEF6F-DE16-4F27-BE2E-6F3D81C97D7C}"/>
    <pc:docChg chg="custSel addSld delSld modSld">
      <pc:chgData name="Hageman, Jos" userId="b131be3e-db13-4298-bbae-1ec3f29ca00b" providerId="ADAL" clId="{17FEEF6F-DE16-4F27-BE2E-6F3D81C97D7C}" dt="2023-10-17T09:26:01.784" v="7" actId="47"/>
      <pc:docMkLst>
        <pc:docMk/>
      </pc:docMkLst>
      <pc:sldChg chg="addSp delSp modSp mod">
        <pc:chgData name="Hageman, Jos" userId="b131be3e-db13-4298-bbae-1ec3f29ca00b" providerId="ADAL" clId="{17FEEF6F-DE16-4F27-BE2E-6F3D81C97D7C}" dt="2023-10-17T09:24:27.523" v="6" actId="931"/>
        <pc:sldMkLst>
          <pc:docMk/>
          <pc:sldMk cId="42058286" sldId="462"/>
        </pc:sldMkLst>
        <pc:spChg chg="add del mod">
          <ac:chgData name="Hageman, Jos" userId="b131be3e-db13-4298-bbae-1ec3f29ca00b" providerId="ADAL" clId="{17FEEF6F-DE16-4F27-BE2E-6F3D81C97D7C}" dt="2023-10-17T09:24:27.523" v="6" actId="931"/>
          <ac:spMkLst>
            <pc:docMk/>
            <pc:sldMk cId="42058286" sldId="462"/>
            <ac:spMk id="3" creationId="{D7FBD782-2B00-E336-69E8-0BD6F7E055E5}"/>
          </ac:spMkLst>
        </pc:spChg>
        <pc:spChg chg="del">
          <ac:chgData name="Hageman, Jos" userId="b131be3e-db13-4298-bbae-1ec3f29ca00b" providerId="ADAL" clId="{17FEEF6F-DE16-4F27-BE2E-6F3D81C97D7C}" dt="2023-10-17T09:23:32.649" v="0" actId="478"/>
          <ac:spMkLst>
            <pc:docMk/>
            <pc:sldMk cId="42058286" sldId="462"/>
            <ac:spMk id="11" creationId="{00000000-0000-0000-0000-000000000000}"/>
          </ac:spMkLst>
        </pc:spChg>
        <pc:picChg chg="add mod">
          <ac:chgData name="Hageman, Jos" userId="b131be3e-db13-4298-bbae-1ec3f29ca00b" providerId="ADAL" clId="{17FEEF6F-DE16-4F27-BE2E-6F3D81C97D7C}" dt="2023-10-17T09:24:27.523" v="6" actId="931"/>
          <ac:picMkLst>
            <pc:docMk/>
            <pc:sldMk cId="42058286" sldId="462"/>
            <ac:picMk id="6" creationId="{D36231E6-23DC-E85E-557B-302C091E1C86}"/>
          </ac:picMkLst>
        </pc:picChg>
        <pc:picChg chg="del">
          <ac:chgData name="Hageman, Jos" userId="b131be3e-db13-4298-bbae-1ec3f29ca00b" providerId="ADAL" clId="{17FEEF6F-DE16-4F27-BE2E-6F3D81C97D7C}" dt="2023-10-17T09:23:34.046" v="1" actId="478"/>
          <ac:picMkLst>
            <pc:docMk/>
            <pc:sldMk cId="42058286" sldId="462"/>
            <ac:picMk id="76" creationId="{00000000-0000-0000-0000-000000000000}"/>
          </ac:picMkLst>
        </pc:picChg>
      </pc:sldChg>
      <pc:sldChg chg="del">
        <pc:chgData name="Hageman, Jos" userId="b131be3e-db13-4298-bbae-1ec3f29ca00b" providerId="ADAL" clId="{17FEEF6F-DE16-4F27-BE2E-6F3D81C97D7C}" dt="2023-10-17T09:26:01.784" v="7" actId="47"/>
        <pc:sldMkLst>
          <pc:docMk/>
          <pc:sldMk cId="1001598238" sldId="498"/>
        </pc:sldMkLst>
      </pc:sldChg>
      <pc:sldChg chg="del">
        <pc:chgData name="Hageman, Jos" userId="b131be3e-db13-4298-bbae-1ec3f29ca00b" providerId="ADAL" clId="{17FEEF6F-DE16-4F27-BE2E-6F3D81C97D7C}" dt="2023-10-17T09:26:01.784" v="7" actId="47"/>
        <pc:sldMkLst>
          <pc:docMk/>
          <pc:sldMk cId="777489708" sldId="510"/>
        </pc:sldMkLst>
      </pc:sldChg>
      <pc:sldChg chg="del">
        <pc:chgData name="Hageman, Jos" userId="b131be3e-db13-4298-bbae-1ec3f29ca00b" providerId="ADAL" clId="{17FEEF6F-DE16-4F27-BE2E-6F3D81C97D7C}" dt="2023-10-17T09:26:01.784" v="7" actId="47"/>
        <pc:sldMkLst>
          <pc:docMk/>
          <pc:sldMk cId="3883527972" sldId="561"/>
        </pc:sldMkLst>
      </pc:sldChg>
      <pc:sldChg chg="modSp del mod">
        <pc:chgData name="Hageman, Jos" userId="b131be3e-db13-4298-bbae-1ec3f29ca00b" providerId="ADAL" clId="{17FEEF6F-DE16-4F27-BE2E-6F3D81C97D7C}" dt="2023-10-17T09:26:01.784" v="7" actId="47"/>
        <pc:sldMkLst>
          <pc:docMk/>
          <pc:sldMk cId="1444211320" sldId="1011"/>
        </pc:sldMkLst>
        <pc:spChg chg="mod">
          <ac:chgData name="Hageman, Jos" userId="b131be3e-db13-4298-bbae-1ec3f29ca00b" providerId="ADAL" clId="{17FEEF6F-DE16-4F27-BE2E-6F3D81C97D7C}" dt="2023-10-17T09:23:41.364" v="4" actId="27636"/>
          <ac:spMkLst>
            <pc:docMk/>
            <pc:sldMk cId="1444211320" sldId="1011"/>
            <ac:spMk id="7" creationId="{00000000-0000-0000-0000-000000000000}"/>
          </ac:spMkLst>
        </pc:spChg>
      </pc:sldChg>
      <pc:sldChg chg="del">
        <pc:chgData name="Hageman, Jos" userId="b131be3e-db13-4298-bbae-1ec3f29ca00b" providerId="ADAL" clId="{17FEEF6F-DE16-4F27-BE2E-6F3D81C97D7C}" dt="2023-10-17T09:26:01.784" v="7" actId="47"/>
        <pc:sldMkLst>
          <pc:docMk/>
          <pc:sldMk cId="990558471" sldId="1012"/>
        </pc:sldMkLst>
      </pc:sldChg>
      <pc:sldChg chg="del">
        <pc:chgData name="Hageman, Jos" userId="b131be3e-db13-4298-bbae-1ec3f29ca00b" providerId="ADAL" clId="{17FEEF6F-DE16-4F27-BE2E-6F3D81C97D7C}" dt="2023-10-17T09:26:01.784" v="7" actId="47"/>
        <pc:sldMkLst>
          <pc:docMk/>
          <pc:sldMk cId="2094615300" sldId="1013"/>
        </pc:sldMkLst>
      </pc:sldChg>
      <pc:sldChg chg="del">
        <pc:chgData name="Hageman, Jos" userId="b131be3e-db13-4298-bbae-1ec3f29ca00b" providerId="ADAL" clId="{17FEEF6F-DE16-4F27-BE2E-6F3D81C97D7C}" dt="2023-10-17T09:26:01.784" v="7" actId="47"/>
        <pc:sldMkLst>
          <pc:docMk/>
          <pc:sldMk cId="930136106" sldId="1014"/>
        </pc:sldMkLst>
      </pc:sldChg>
      <pc:sldChg chg="del">
        <pc:chgData name="Hageman, Jos" userId="b131be3e-db13-4298-bbae-1ec3f29ca00b" providerId="ADAL" clId="{17FEEF6F-DE16-4F27-BE2E-6F3D81C97D7C}" dt="2023-10-17T09:26:01.784" v="7" actId="47"/>
        <pc:sldMkLst>
          <pc:docMk/>
          <pc:sldMk cId="375700037" sldId="1015"/>
        </pc:sldMkLst>
      </pc:sldChg>
      <pc:sldChg chg="del">
        <pc:chgData name="Hageman, Jos" userId="b131be3e-db13-4298-bbae-1ec3f29ca00b" providerId="ADAL" clId="{17FEEF6F-DE16-4F27-BE2E-6F3D81C97D7C}" dt="2023-10-17T09:26:01.784" v="7" actId="47"/>
        <pc:sldMkLst>
          <pc:docMk/>
          <pc:sldMk cId="2824394081" sldId="1016"/>
        </pc:sldMkLst>
      </pc:sldChg>
      <pc:sldChg chg="del">
        <pc:chgData name="Hageman, Jos" userId="b131be3e-db13-4298-bbae-1ec3f29ca00b" providerId="ADAL" clId="{17FEEF6F-DE16-4F27-BE2E-6F3D81C97D7C}" dt="2023-10-17T09:26:01.784" v="7" actId="47"/>
        <pc:sldMkLst>
          <pc:docMk/>
          <pc:sldMk cId="621714523" sldId="1017"/>
        </pc:sldMkLst>
      </pc:sldChg>
      <pc:sldChg chg="new del">
        <pc:chgData name="Hageman, Jos" userId="b131be3e-db13-4298-bbae-1ec3f29ca00b" providerId="ADAL" clId="{17FEEF6F-DE16-4F27-BE2E-6F3D81C97D7C}" dt="2023-10-17T09:23:43.505" v="5" actId="47"/>
        <pc:sldMkLst>
          <pc:docMk/>
          <pc:sldMk cId="2780584372" sldId="1024"/>
        </pc:sldMkLst>
      </pc:sldChg>
      <pc:sldMasterChg chg="delSldLayout">
        <pc:chgData name="Hageman, Jos" userId="b131be3e-db13-4298-bbae-1ec3f29ca00b" providerId="ADAL" clId="{17FEEF6F-DE16-4F27-BE2E-6F3D81C97D7C}" dt="2023-10-17T09:26:01.784" v="7" actId="47"/>
        <pc:sldMasterMkLst>
          <pc:docMk/>
          <pc:sldMasterMk cId="3211551842" sldId="2147483659"/>
        </pc:sldMasterMkLst>
        <pc:sldLayoutChg chg="del">
          <pc:chgData name="Hageman, Jos" userId="b131be3e-db13-4298-bbae-1ec3f29ca00b" providerId="ADAL" clId="{17FEEF6F-DE16-4F27-BE2E-6F3D81C97D7C}" dt="2023-10-17T09:26:01.784" v="7" actId="47"/>
          <pc:sldLayoutMkLst>
            <pc:docMk/>
            <pc:sldMasterMk cId="3211551842" sldId="2147483659"/>
            <pc:sldLayoutMk cId="3905498088" sldId="214748367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0BB60-F430-46FB-840A-1510D11E71A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88CF9-9C0C-40A5-9363-27089821C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77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59B602-AC7D-4E37-81EB-008BAF11EA57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A63D82A-0932-4D94-82CB-77AAF6AC9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1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baseline="0" dirty="0"/>
              <a:t> is number of “treatments”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4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Remark that 0 is not in</a:t>
            </a:r>
            <a:r>
              <a:rPr lang="en-GB" baseline="0" dirty="0"/>
              <a:t> the interval because the t-test for round versus cherry was significant.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851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02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997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Harmonic mean </a:t>
                </a:r>
                <a:r>
                  <a:rPr lang="en-GB" dirty="0" err="1"/>
                  <a:t>toelichten</a:t>
                </a:r>
                <a:r>
                  <a:rPr lang="en-GB" dirty="0"/>
                  <a:t>. We </a:t>
                </a:r>
                <a:r>
                  <a:rPr lang="en-GB" dirty="0" err="1"/>
                  <a:t>nemen</a:t>
                </a:r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 </a:t>
                </a:r>
                <a:r>
                  <a:rPr lang="en-GB" dirty="0" err="1"/>
                  <a:t>niet</a:t>
                </a:r>
                <a:r>
                  <a:rPr lang="en-GB" baseline="0" dirty="0"/>
                  <a:t> </a:t>
                </a:r>
                <a:r>
                  <a:rPr lang="en-GB" baseline="0" dirty="0" err="1"/>
                  <a:t>een</a:t>
                </a:r>
                <a:r>
                  <a:rPr lang="en-GB" baseline="0" dirty="0"/>
                  <a:t> </a:t>
                </a:r>
                <a:r>
                  <a:rPr lang="en-GB" baseline="0" dirty="0" err="1"/>
                  <a:t>gemiddelde</a:t>
                </a:r>
                <a:r>
                  <a:rPr lang="en-GB" baseline="0" dirty="0"/>
                  <a:t>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n, maar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r>
                  <a:rPr lang="en-GB" dirty="0"/>
                  <a:t> van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1/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1/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1/n.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:r>
                  <a:rPr lang="en-GB" dirty="0" err="1"/>
                  <a:t>blijkt</a:t>
                </a:r>
                <a:r>
                  <a:rPr lang="en-GB" dirty="0"/>
                  <a:t> </a:t>
                </a:r>
                <a:r>
                  <a:rPr lang="en-GB" dirty="0" err="1"/>
                  <a:t>beter</a:t>
                </a:r>
                <a:r>
                  <a:rPr lang="en-GB" dirty="0"/>
                  <a:t> te </a:t>
                </a:r>
                <a:r>
                  <a:rPr lang="en-GB" dirty="0" err="1"/>
                  <a:t>werken</a:t>
                </a:r>
                <a:r>
                  <a:rPr lang="en-GB" dirty="0"/>
                  <a:t>. </a:t>
                </a:r>
                <a:r>
                  <a:rPr lang="en-GB" dirty="0" err="1"/>
                  <a:t>Wijs</a:t>
                </a:r>
                <a:r>
                  <a:rPr lang="en-GB" dirty="0"/>
                  <a:t> </a:t>
                </a:r>
                <a:r>
                  <a:rPr lang="en-GB" dirty="0" err="1"/>
                  <a:t>er</a:t>
                </a:r>
                <a:r>
                  <a:rPr lang="en-GB" dirty="0"/>
                  <a:t> op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:r>
                  <a:rPr lang="en-GB" dirty="0" err="1"/>
                  <a:t>t.o.v</a:t>
                </a:r>
                <a:r>
                  <a:rPr lang="en-GB" dirty="0"/>
                  <a:t>. de LSD de 2 </a:t>
                </a:r>
                <a:r>
                  <a:rPr lang="en-GB" dirty="0" err="1"/>
                  <a:t>onder</a:t>
                </a:r>
                <a:r>
                  <a:rPr lang="en-GB" dirty="0"/>
                  <a:t> de </a:t>
                </a:r>
                <a:r>
                  <a:rPr lang="en-GB" dirty="0" err="1"/>
                  <a:t>wortel</a:t>
                </a:r>
                <a:r>
                  <a:rPr lang="en-GB" dirty="0"/>
                  <a:t> </a:t>
                </a:r>
                <a:r>
                  <a:rPr lang="en-GB" dirty="0" err="1"/>
                  <a:t>ontbreekt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Harmonic mean </a:t>
                </a:r>
                <a:r>
                  <a:rPr lang="en-GB" dirty="0" err="1" smtClean="0"/>
                  <a:t>toelichten</a:t>
                </a:r>
                <a:r>
                  <a:rPr lang="en-GB" dirty="0" smtClean="0"/>
                  <a:t>. We </a:t>
                </a:r>
                <a:r>
                  <a:rPr lang="en-GB" dirty="0" err="1" smtClean="0"/>
                  <a:t>nemen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dus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niet</a:t>
                </a:r>
                <a:r>
                  <a:rPr lang="en-GB" baseline="0" dirty="0" smtClean="0"/>
                  <a:t> </a:t>
                </a:r>
                <a:r>
                  <a:rPr lang="en-GB" baseline="0" dirty="0" err="1" smtClean="0"/>
                  <a:t>een</a:t>
                </a:r>
                <a:r>
                  <a:rPr lang="en-GB" baseline="0" dirty="0" smtClean="0"/>
                  <a:t> </a:t>
                </a:r>
                <a:r>
                  <a:rPr lang="en-GB" baseline="0" dirty="0" err="1" smtClean="0"/>
                  <a:t>gemiddelde</a:t>
                </a:r>
                <a:r>
                  <a:rPr lang="en-GB" baseline="0" dirty="0" smtClean="0"/>
                  <a:t> van </a:t>
                </a:r>
                <a:r>
                  <a:rPr lang="en-GB" b="0" i="0" baseline="0" smtClean="0">
                    <a:latin typeface="Cambria Math"/>
                  </a:rPr>
                  <a:t>𝑛_𝑖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en</a:t>
                </a:r>
                <a:r>
                  <a:rPr lang="en-GB" dirty="0" smtClean="0"/>
                  <a:t> </a:t>
                </a:r>
                <a:r>
                  <a:rPr lang="en-GB" b="0" i="0" smtClean="0">
                    <a:latin typeface="Cambria Math"/>
                  </a:rPr>
                  <a:t>𝑛_𝑗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voor</a:t>
                </a:r>
                <a:r>
                  <a:rPr lang="en-GB" dirty="0" smtClean="0"/>
                  <a:t> n, maar </a:t>
                </a:r>
                <a:r>
                  <a:rPr lang="en-GB" dirty="0" err="1" smtClean="0"/>
                  <a:t>een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gemiddelde</a:t>
                </a:r>
                <a:r>
                  <a:rPr lang="en-GB" dirty="0" smtClean="0"/>
                  <a:t> van </a:t>
                </a:r>
                <a:r>
                  <a:rPr lang="en-GB" b="0" i="0" smtClean="0">
                    <a:latin typeface="Cambria Math"/>
                  </a:rPr>
                  <a:t>1/𝑛_𝑖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en</a:t>
                </a:r>
                <a:r>
                  <a:rPr lang="en-GB" dirty="0" smtClean="0"/>
                  <a:t> </a:t>
                </a:r>
                <a:r>
                  <a:rPr lang="en-GB" b="0" i="0" smtClean="0">
                    <a:latin typeface="Cambria Math"/>
                  </a:rPr>
                  <a:t>1/𝑛_𝑗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voor</a:t>
                </a:r>
                <a:r>
                  <a:rPr lang="en-GB" dirty="0" smtClean="0"/>
                  <a:t> 1/n. </a:t>
                </a:r>
                <a:r>
                  <a:rPr lang="en-GB" dirty="0" err="1" smtClean="0"/>
                  <a:t>Dat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blijkt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beter</a:t>
                </a:r>
                <a:r>
                  <a:rPr lang="en-GB" dirty="0" smtClean="0"/>
                  <a:t> te </a:t>
                </a:r>
                <a:r>
                  <a:rPr lang="en-GB" dirty="0" err="1" smtClean="0"/>
                  <a:t>werken</a:t>
                </a:r>
                <a:r>
                  <a:rPr lang="en-GB" dirty="0" smtClean="0"/>
                  <a:t>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78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</a:t>
            </a:r>
            <a:r>
              <a:rPr lang="en-US" baseline="0" dirty="0"/>
              <a:t> d</a:t>
            </a:r>
            <a:r>
              <a:rPr lang="en-US" dirty="0"/>
              <a:t>ata have been included as well, but are usually</a:t>
            </a:r>
            <a:r>
              <a:rPr lang="en-US" baseline="0" dirty="0"/>
              <a:t> omitted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by default orders levels of a factor alphabetically, e.g. b, c, 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by default orders levels of a factor alphabetically, e.g. b, c, 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742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88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Remark that there is one parameter too many.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289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469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163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080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that we want a separate sum of squares for interaction to use in the F-test.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</a:t>
            </a:r>
            <a:r>
              <a:rPr lang="en-US" baseline="0" dirty="0"/>
              <a:t> mention that SS constructed like this are called type II SS.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891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 constructed like this are called type I SS. Same result as before, because the design is balanced (equal numbers of tomatoes</a:t>
            </a:r>
            <a:r>
              <a:rPr lang="en-US" baseline="0" dirty="0"/>
              <a:t> per combination of type and ripe).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Occam’s razor.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8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Stress that choice of table of means depends upon outcome of F-test for interaction.</a:t>
            </a:r>
          </a:p>
          <a:p>
            <a:r>
              <a:rPr lang="en-GB" dirty="0"/>
              <a:t>So, either one table of combination of levels of factors a and b, or two separate tables, one</a:t>
            </a:r>
            <a:r>
              <a:rPr lang="en-GB" baseline="0" dirty="0"/>
              <a:t> with means for factor A, the other with means for factor B.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28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71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that because of rounding of</a:t>
            </a:r>
            <a:r>
              <a:rPr lang="en-GB" baseline="0" dirty="0"/>
              <a:t> data, R output will be slightly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55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see that cherry tomatoes are the reference because they are not</a:t>
            </a:r>
            <a:r>
              <a:rPr lang="en-GB" baseline="0" dirty="0"/>
              <a:t> mentioned in the table. </a:t>
            </a:r>
            <a:r>
              <a:rPr lang="en-GB" dirty="0"/>
              <a:t>There is also the comparison beef versus cherry in the output. But round versus beef is not there.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79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39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86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when the F test is not significant comparison</a:t>
            </a:r>
            <a:r>
              <a:rPr lang="en-GB" baseline="0" dirty="0"/>
              <a:t> stops and we conclude that no differences were shown.</a:t>
            </a:r>
          </a:p>
          <a:p>
            <a:r>
              <a:rPr lang="en-GB" baseline="0" dirty="0"/>
              <a:t>NB After Tukey it is possible to find significant pairs, despite a non-significant F-test. So, protection of the F-test is relatively severe. But any pairwise comparisons after a significant F-test with the LSD are too lenient.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47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6697683" y="6222671"/>
            <a:ext cx="2434442" cy="633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52455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9" r="60674"/>
          <a:stretch/>
        </p:blipFill>
        <p:spPr bwMode="hidden">
          <a:xfrm>
            <a:off x="-14514" y="6011636"/>
            <a:ext cx="3595914" cy="846364"/>
          </a:xfrm>
          <a:prstGeom prst="rect">
            <a:avLst/>
          </a:prstGeom>
        </p:spPr>
      </p:pic>
      <p:sp>
        <p:nvSpPr>
          <p:cNvPr id="10" name="Titel 1"/>
          <p:cNvSpPr txBox="1">
            <a:spLocks/>
          </p:cNvSpPr>
          <p:nvPr userDrawn="1"/>
        </p:nvSpPr>
        <p:spPr>
          <a:xfrm>
            <a:off x="6972270" y="6434818"/>
            <a:ext cx="2171730" cy="444725"/>
          </a:xfrm>
          <a:prstGeom prst="rect">
            <a:avLst/>
          </a:prstGeom>
        </p:spPr>
        <p:txBody>
          <a:bodyPr anchor="ctr"/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endParaRPr lang="en-GB" sz="1200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1256" y="230187"/>
            <a:ext cx="878400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246743" y="972457"/>
            <a:ext cx="8737599" cy="534125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spcBef>
                <a:spcPts val="900"/>
              </a:spcBef>
              <a:defRPr sz="2200"/>
            </a:lvl1pPr>
            <a:lvl2pPr>
              <a:lnSpc>
                <a:spcPts val="2500"/>
              </a:lnSpc>
              <a:spcBef>
                <a:spcPts val="700"/>
              </a:spcBef>
              <a:buClr>
                <a:schemeClr val="bg2"/>
              </a:buClr>
              <a:defRPr sz="2200"/>
            </a:lvl2pPr>
            <a:lvl3pPr>
              <a:lnSpc>
                <a:spcPts val="2500"/>
              </a:lnSpc>
              <a:spcBef>
                <a:spcPts val="700"/>
              </a:spcBef>
              <a:defRPr sz="2200"/>
            </a:lvl3pPr>
            <a:lvl4pPr>
              <a:lnSpc>
                <a:spcPts val="2500"/>
              </a:lnSpc>
              <a:spcBef>
                <a:spcPts val="700"/>
              </a:spcBef>
              <a:defRPr sz="2200"/>
            </a:lvl4pPr>
            <a:lvl5pPr>
              <a:lnSpc>
                <a:spcPts val="2500"/>
              </a:lnSpc>
              <a:spcBef>
                <a:spcPts val="700"/>
              </a:spcBef>
              <a:defRPr sz="22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71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Klik om de stijl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9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65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742" y="230188"/>
            <a:ext cx="878400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232229" y="943430"/>
            <a:ext cx="8806995" cy="5123996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75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697683" y="6222671"/>
            <a:ext cx="2434442" cy="633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0615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727200"/>
            <a:ext cx="3276600" cy="4235450"/>
          </a:xfrm>
          <a:prstGeom prst="rect">
            <a:avLst/>
          </a:prstGeo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pic>
        <p:nvPicPr>
          <p:cNvPr id="5" name="Picture 4"/>
          <p:cNvPicPr>
            <a:picLocks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9" r="60674"/>
          <a:stretch/>
        </p:blipFill>
        <p:spPr bwMode="hidden">
          <a:xfrm>
            <a:off x="-14514" y="6011636"/>
            <a:ext cx="3595914" cy="846364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 userDrawn="1"/>
        </p:nvSpPr>
        <p:spPr>
          <a:xfrm>
            <a:off x="6972270" y="6434818"/>
            <a:ext cx="2171730" cy="444725"/>
          </a:xfrm>
          <a:prstGeom prst="rect">
            <a:avLst/>
          </a:prstGeom>
        </p:spPr>
        <p:txBody>
          <a:bodyPr anchor="ctr"/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GB" sz="1200" dirty="0">
                <a:solidFill>
                  <a:srgbClr val="005172"/>
                </a:solidFill>
              </a:rPr>
              <a:t>©Wageningen University</a:t>
            </a:r>
          </a:p>
        </p:txBody>
      </p:sp>
    </p:spTree>
    <p:extLst>
      <p:ext uri="{BB962C8B-B14F-4D97-AF65-F5344CB8AC3E}">
        <p14:creationId xmlns:p14="http://schemas.microsoft.com/office/powerpoint/2010/main" val="21670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4008" y="6381328"/>
            <a:ext cx="2895600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Biometris Wageningen 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fld id="{F8CBFC91-5BB7-47E8-9461-5D3D0781F04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06488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Simple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424936" cy="56166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4008" y="6381328"/>
            <a:ext cx="2895600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Biometris Wageningen 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fld id="{F8CBFC91-5BB7-47E8-9461-5D3D0781F04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06488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Simple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424936" cy="56166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52455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9" r="60674"/>
          <a:stretch/>
        </p:blipFill>
        <p:spPr bwMode="hidden">
          <a:xfrm>
            <a:off x="-14514" y="6011636"/>
            <a:ext cx="3595914" cy="8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" t="87659" r="62787" b="1839"/>
          <a:stretch/>
        </p:blipFill>
        <p:spPr bwMode="hidden">
          <a:xfrm>
            <a:off x="6922046" y="6340690"/>
            <a:ext cx="2186236" cy="4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CB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Simple Regression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Biometris Wageningen  University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FC91-5BB7-47E8-9461-5D3D0781F04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5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CB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Simple Regression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Biometris Wageningen  University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FC91-5BB7-47E8-9461-5D3D0781F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0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nl/url?sa=i&amp;rct=j&amp;q=&amp;esrc=s&amp;source=images&amp;cd=&amp;cad=rja&amp;uact=8&amp;ved=0ahUKEwiC_5mCvJzTAhWD0hoKHSstDQAQjRwIBw&amp;url=https://photosfine.wordpress.com/2012/04/10/measuring-people-1/&amp;bvm=bv.152180690,d.d2s&amp;psig=AFQjCNF32dCznrsPOXkpgu7UVagUHo72Ew&amp;ust=149200185416086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jpeg"/><Relationship Id="rId4" Type="http://schemas.openxmlformats.org/officeDocument/2006/relationships/image" Target="../media/image6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jpeg"/><Relationship Id="rId4" Type="http://schemas.openxmlformats.org/officeDocument/2006/relationships/image" Target="../media/image8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jpeg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jpeg"/><Relationship Id="rId4" Type="http://schemas.openxmlformats.org/officeDocument/2006/relationships/image" Target="../media/image9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07.png"/><Relationship Id="rId7" Type="http://schemas.openxmlformats.org/officeDocument/2006/relationships/image" Target="../media/image17.png"/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5.png"/><Relationship Id="rId5" Type="http://schemas.openxmlformats.org/officeDocument/2006/relationships/image" Target="../media/image1140.png"/><Relationship Id="rId10" Type="http://schemas.openxmlformats.org/officeDocument/2006/relationships/image" Target="../media/image20.png"/><Relationship Id="rId4" Type="http://schemas.openxmlformats.org/officeDocument/2006/relationships/image" Target="../media/image11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1398612"/>
          </a:xfrm>
        </p:spPr>
        <p:txBody>
          <a:bodyPr/>
          <a:lstStyle/>
          <a:p>
            <a:pPr algn="ctr"/>
            <a:r>
              <a:rPr lang="en-GB" dirty="0"/>
              <a:t>Linear and Generalized Linear Models </a:t>
            </a:r>
            <a:r>
              <a:rPr lang="en-GB" sz="2600" dirty="0"/>
              <a:t>(4433LGLM6Y) </a:t>
            </a:r>
          </a:p>
        </p:txBody>
      </p:sp>
      <p:pic>
        <p:nvPicPr>
          <p:cNvPr id="20" name="Tijdelijke aanduiding voor afbeelding 19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Tijdelijke aanduiding voor afbeelding 16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17"/>
          </p:nvPr>
        </p:nvSpPr>
        <p:spPr>
          <a:xfrm>
            <a:off x="485775" y="1556792"/>
            <a:ext cx="8447088" cy="1584176"/>
          </a:xfrm>
        </p:spPr>
        <p:txBody>
          <a:bodyPr/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ANOVA</a:t>
            </a:r>
          </a:p>
          <a:p>
            <a:pPr algn="ctr"/>
            <a:r>
              <a:rPr lang="en-GB" sz="2000" dirty="0">
                <a:solidFill>
                  <a:srgbClr val="C00000"/>
                </a:solidFill>
              </a:rPr>
              <a:t>Meeting 2</a:t>
            </a:r>
          </a:p>
          <a:p>
            <a:pPr algn="ctr"/>
            <a:r>
              <a:rPr lang="en-GB" sz="2000" dirty="0" err="1">
                <a:solidFill>
                  <a:srgbClr val="0070C0"/>
                </a:solidFill>
              </a:rPr>
              <a:t>Dr.</a:t>
            </a:r>
            <a:r>
              <a:rPr lang="en-GB" sz="2000" dirty="0">
                <a:solidFill>
                  <a:srgbClr val="0070C0"/>
                </a:solidFill>
              </a:rPr>
              <a:t> Jos Hageman</a:t>
            </a:r>
            <a:endParaRPr lang="en-GB" sz="2000" dirty="0">
              <a:solidFill>
                <a:srgbClr val="C00000"/>
              </a:solidFill>
            </a:endParaRPr>
          </a:p>
        </p:txBody>
      </p:sp>
      <p:pic>
        <p:nvPicPr>
          <p:cNvPr id="6" name="Picture Placeholder 5" descr="A person's hand picking up a small tomato&#10;&#10;Description automatically generated">
            <a:extLst>
              <a:ext uri="{FF2B5EF4-FFF2-40B4-BE49-F238E27FC236}">
                <a16:creationId xmlns:a16="http://schemas.microsoft.com/office/drawing/2014/main" id="{D36231E6-23DC-E85E-557B-302C091E1C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3" r="21843"/>
          <a:stretch>
            <a:fillRect/>
          </a:stretch>
        </p:blipFill>
        <p:spPr>
          <a:xfrm rot="5400000">
            <a:off x="476250" y="3308350"/>
            <a:ext cx="2647950" cy="2647950"/>
          </a:xfrm>
        </p:spPr>
      </p:pic>
    </p:spTree>
    <p:extLst>
      <p:ext uri="{BB962C8B-B14F-4D97-AF65-F5344CB8AC3E}">
        <p14:creationId xmlns:p14="http://schemas.microsoft.com/office/powerpoint/2010/main" val="4205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404664"/>
                <a:ext cx="8568952" cy="56166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Model assumptions about error terms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/>
                  <a:t>Same a</a:t>
                </a:r>
                <a:r>
                  <a:rPr lang="en-GB" sz="2400" dirty="0">
                    <a:solidFill>
                      <a:schemeClr val="tx1"/>
                    </a:solidFill>
                  </a:rPr>
                  <a:t>ssumptions as in regression:</a:t>
                </a:r>
              </a:p>
              <a:p>
                <a:pPr marL="0" indent="0">
                  <a:buNone/>
                </a:pPr>
                <a:endParaRPr lang="en-GB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’s are mutually independent,</a:t>
                </a: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     i.e. we need random samples from the populations</a:t>
                </a:r>
              </a:p>
              <a:p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b="0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’s normally distributed around 0 with constant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chemeClr val="tx1"/>
                    </a:solidFill>
                  </a:rPr>
                  <a:t>For the tomato example there are four parameters in the model: </a:t>
                </a:r>
              </a:p>
              <a:p>
                <a:pPr marL="0" indent="0">
                  <a:buNone/>
                </a:pPr>
                <a:endParaRPr lang="en-GB" sz="24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(assuming that cherry is the reference,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404664"/>
                <a:ext cx="8568952" cy="5616624"/>
              </a:xfrm>
              <a:blipFill>
                <a:blip r:embed="rId2"/>
                <a:stretch>
                  <a:fillRect l="-1067" t="-9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08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404664"/>
                <a:ext cx="8136904" cy="56166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Least squares estimation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/>
                  <a:t>Formally, again we can minimize the sum of squares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0" dirty="0"/>
                  <a:t>	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/>
                      </a:rPr>
                      <m:t>𝑆𝑆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GB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𝜇</m:t>
                                        </m:r>
                                        <m: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GB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</a:p>
              <a:p>
                <a:pPr marL="0" indent="0">
                  <a:buNone/>
                </a:pPr>
                <a:r>
                  <a:rPr lang="en-GB" sz="2400" dirty="0"/>
                  <a:t>We simply get a sample mean as estimators for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 marL="0" indent="0">
                  <a:buNone/>
                </a:pPr>
                <a:r>
                  <a:rPr lang="en-GB" sz="2400" dirty="0"/>
                  <a:t>and differences between sample means as estimators for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GB" sz="2400" dirty="0"/>
                  <a:t>’s: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GB" sz="2400" dirty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400" dirty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dirty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GB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4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 sz="24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GB" sz="2400" dirty="0">
                            <a:latin typeface="Cambria Math" panose="02040503050406030204" pitchFamily="18" charset="0"/>
                          </a:rPr>
                          <m:t>1.</m:t>
                        </m:r>
                      </m:sub>
                    </m:sSub>
                    <m:r>
                      <a:rPr lang="en-GB" sz="240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dirty="0">
                            <a:latin typeface="Cambria Math" panose="02040503050406030204" pitchFamily="18" charset="0"/>
                          </a:rPr>
                          <m:t>3.</m:t>
                        </m:r>
                      </m:sub>
                    </m:sSub>
                  </m:oMath>
                </a14:m>
                <a:r>
                  <a:rPr lang="en-GB" sz="2400" dirty="0"/>
                  <a:t>, ...   for the tomatoes.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404664"/>
                <a:ext cx="8136904" cy="5616624"/>
              </a:xfrm>
              <a:blipFill>
                <a:blip r:embed="rId2"/>
                <a:stretch>
                  <a:fillRect l="-1124" t="-9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8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Residuals and fitted values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Again, we have fitted values and residuals: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𝜇</m:t>
                        </m:r>
                      </m:e>
                    </m:acc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GB" sz="2400" dirty="0"/>
                  <a:t> ,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As before, minimum </a:t>
                </a:r>
                <a:r>
                  <a:rPr lang="en-GB" sz="2400" i="1" dirty="0"/>
                  <a:t>SS</a:t>
                </a:r>
                <a:r>
                  <a:rPr lang="en-GB" sz="2400" dirty="0"/>
                  <a:t> is the sum of squares for error (or residual)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0" dirty="0">
                    <a:solidFill>
                      <a:srgbClr val="0070C0"/>
                    </a:solidFill>
                  </a:rPr>
                  <a:t>	</a:t>
                </a:r>
                <a:r>
                  <a:rPr lang="en-GB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1"/>
                        </a:solidFill>
                        <a:latin typeface="Cambria Math"/>
                      </a:rPr>
                      <m:t>𝑆𝑆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/>
                      </a:rPr>
                      <m:t>𝐸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GB" sz="24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GB" sz="2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2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24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GB" sz="24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GB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GB" sz="2400" b="0" i="0" smtClean="0">
                        <a:solidFill>
                          <a:schemeClr val="accent1"/>
                        </a:solidFill>
                        <a:latin typeface="Cambria Math"/>
                      </a:rPr>
                      <m:t> .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8" t="-976" r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19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4664"/>
                <a:ext cx="8640960" cy="590465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:r>
                  <a:rPr lang="en-GB" sz="3300" dirty="0">
                    <a:solidFill>
                      <a:srgbClr val="0070C0"/>
                    </a:solidFill>
                  </a:rPr>
                  <a:t>Estimation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33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3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sz="33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33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33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We can estimate the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from each sample: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b="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/>
                      </a:rPr>
                      <m:t>=1…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These estimates are pooled: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+…+</m:t>
                        </m:r>
                        <m:d>
                          <m:dPr>
                            <m:ctrlP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−1)+…+</m:t>
                        </m:r>
                        <m:sSub>
                          <m:sSubPr>
                            <m:ctrlP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−1)</m:t>
                        </m:r>
                      </m:den>
                    </m:f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.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GB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GB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𝑀𝑆𝐸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           </a:t>
                </a:r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𝑁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the total sample size.</a:t>
                </a:r>
              </a:p>
              <a:p>
                <a:pPr marL="0" indent="0">
                  <a:buNone/>
                </a:pPr>
                <a:r>
                  <a:rPr lang="en-GB" dirty="0"/>
                  <a:t>For the tomatoes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𝑁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=4+4+4=12 </m:t>
                    </m:r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and</m:t>
                    </m:r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</m:t>
                    </m:r>
                    <m:r>
                      <a:rPr lang="en-GB" b="0" i="1" smtClean="0">
                        <a:latin typeface="Cambria Math"/>
                      </a:rPr>
                      <m:t>=3.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4664"/>
                <a:ext cx="8640960" cy="5904656"/>
              </a:xfrm>
              <a:blipFill>
                <a:blip r:embed="rId2"/>
                <a:stretch>
                  <a:fillRect l="-917" t="-206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73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One-way ANOVA = regression with dummies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720" y="1473837"/>
            <a:ext cx="2160240" cy="4555093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taste    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      25.44     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      28.10     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3      46.46     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     36.96     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5      24.83     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6      28.47     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7      48.15     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8      31.78     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9      53.42     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    70.87     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     57.07     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    38.08     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31840" y="1474474"/>
                <a:ext cx="1080120" cy="4555093"/>
              </a:xfrm>
              <a:prstGeom prst="rect">
                <a:avLst/>
              </a:prstGeom>
              <a:solidFill>
                <a:srgbClr val="F5DB7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GB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GB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______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1      0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1      0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1      0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1      0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0      1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0      1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0      1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0      1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0      0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0      0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0      0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0      0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74474"/>
                <a:ext cx="1080120" cy="4555093"/>
              </a:xfrm>
              <a:prstGeom prst="rect">
                <a:avLst/>
              </a:prstGeom>
              <a:blipFill rotWithShape="1">
                <a:blip r:embed="rId3"/>
                <a:stretch>
                  <a:fillRect l="-6215" b="-1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0" y="1650280"/>
                <a:ext cx="4176464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are dummy variables for round and beef tomatoes.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 dummy for cherry tomatoes is needed (as you will see).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Multiple regression model: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𝜖</m:t>
                      </m:r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the same as one-way ANOVA.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50280"/>
                <a:ext cx="4176464" cy="4154984"/>
              </a:xfrm>
              <a:prstGeom prst="rect">
                <a:avLst/>
              </a:prstGeom>
              <a:blipFill>
                <a:blip r:embed="rId4"/>
                <a:stretch>
                  <a:fillRect l="-2190" t="-1175" r="-1460" b="-24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75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Compare parameters in ANOVA and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467544" y="1268760"/>
              <a:ext cx="8086105" cy="2443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656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735856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one-way ANOVA:</a:t>
                          </a:r>
                        </a:p>
                        <a:p>
                          <a:pPr algn="ctr"/>
                          <a:r>
                            <a:rPr lang="en-GB" dirty="0"/>
                            <a:t>mean taste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Regression:</a:t>
                          </a:r>
                        </a:p>
                        <a:p>
                          <a:pPr algn="ctr"/>
                          <a:r>
                            <a:rPr lang="en-GB" dirty="0"/>
                            <a:t>mean taste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6272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model</a:t>
                          </a:r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baseline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baseline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baseline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aseline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  round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∗1</m:t>
                              </m:r>
                              <m:r>
                                <a:rPr lang="en-GB" sz="1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∗0=</m:t>
                              </m:r>
                              <m:sSub>
                                <m:sSubPr>
                                  <m:ctrlPr>
                                    <a:rPr lang="en-GB" sz="1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8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  beef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∗0</m:t>
                              </m:r>
                              <m:r>
                                <a:rPr lang="en-GB" sz="1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∗1=</m:t>
                              </m:r>
                              <m:sSub>
                                <m:sSubPr>
                                  <m:ctrlPr>
                                    <a:rPr lang="en-GB" sz="1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  cherry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+0=</m:t>
                              </m:r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∗0</m:t>
                              </m:r>
                              <m:r>
                                <a:rPr lang="en-GB" sz="1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∗0=</m:t>
                              </m:r>
                              <m:sSub>
                                <m:sSubPr>
                                  <m:ctrlPr>
                                    <a:rPr lang="en-GB" sz="1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3322599"/>
                  </p:ext>
                </p:extLst>
              </p:nvPr>
            </p:nvGraphicFramePr>
            <p:xfrm>
              <a:off x="467544" y="1268760"/>
              <a:ext cx="8086105" cy="2443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656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one-way ANOVA:</a:t>
                          </a:r>
                        </a:p>
                        <a:p>
                          <a:pPr algn="ctr"/>
                          <a:r>
                            <a:rPr lang="en-GB" dirty="0" smtClean="0"/>
                            <a:t>mean taste</a:t>
                          </a:r>
                          <a:endParaRPr lang="en-GB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Regression:</a:t>
                          </a:r>
                        </a:p>
                        <a:p>
                          <a:pPr algn="ctr"/>
                          <a:r>
                            <a:rPr lang="en-GB" dirty="0" smtClean="0"/>
                            <a:t>mean taste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6272"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model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18310" t="-227941" r="-1559155" b="-2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76610" t="-227941" r="-275254" b="-2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548421" t="-227941" r="-754737" b="-2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648421" t="-227941" r="-654737" b="-2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15049" t="-227941" r="-647" b="-29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  round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76610" t="-365574" r="-2752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15049" t="-365574" r="-64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  beef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76610" t="-465574" r="-2752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15049" t="-465574" r="-64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  cherry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 smtClean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76610" t="-565574" r="-2752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15049" t="-565574" r="-64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543" y="4327356"/>
                <a:ext cx="8317967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63" marR="0" lvl="0" indent="-182563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 regression   same as   </a:t>
                </a:r>
                <a14:m>
                  <m:oMath xmlns:m="http://schemas.openxmlformats.org/officeDocument/2006/math">
                    <m:r>
                      <a:rPr kumimoji="0" lang="en-GB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 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in ANOVA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 mean taste for cherry</a:t>
                </a:r>
              </a:p>
              <a:p>
                <a:pPr marL="182563" marR="0" lvl="0" indent="-182563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 regression   same as  </a:t>
                </a:r>
                <a14:m>
                  <m:oMath xmlns:m="http://schemas.openxmlformats.org/officeDocument/2006/math"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 </m:t>
                    </m:r>
                    <m:r>
                      <a:rPr kumimoji="0" lang="en-GB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 ANOVA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182563" marR="0" lvl="0" indent="-182563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 regression   same as </a:t>
                </a:r>
                <a14:m>
                  <m:oMath xmlns:m="http://schemas.openxmlformats.org/officeDocument/2006/math"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  </m:t>
                    </m:r>
                    <m:r>
                      <a:rPr kumimoji="0" lang="en-GB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 ANOVA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4327356"/>
                <a:ext cx="8317967" cy="1261884"/>
              </a:xfrm>
              <a:prstGeom prst="rect">
                <a:avLst/>
              </a:prstGeom>
              <a:blipFill rotWithShape="1">
                <a:blip r:embed="rId4"/>
                <a:stretch>
                  <a:fillRect l="-880" t="-2899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86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n-GB" sz="3000" dirty="0">
                    <a:solidFill>
                      <a:srgbClr val="0070C0"/>
                    </a:solidFill>
                  </a:rPr>
                  <a:t>Sums of squares in ANOVA table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dirty="0">
                    <a:solidFill>
                      <a:prstClr val="black"/>
                    </a:solidFill>
                  </a:rPr>
                  <a:t>One-way ANOVA can be fitted by regression.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dirty="0">
                    <a:solidFill>
                      <a:prstClr val="black"/>
                    </a:solidFill>
                  </a:rPr>
                  <a:t>Again we have sums of squares </a:t>
                </a:r>
                <a:r>
                  <a:rPr lang="en-GB" i="1" dirty="0">
                    <a:solidFill>
                      <a:prstClr val="black"/>
                    </a:solidFill>
                  </a:rPr>
                  <a:t>SST, SSR, SSE</a:t>
                </a:r>
                <a:r>
                  <a:rPr lang="en-GB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dirty="0">
                    <a:solidFill>
                      <a:prstClr val="black"/>
                    </a:solidFill>
                  </a:rPr>
                  <a:t>But </a:t>
                </a:r>
                <a:r>
                  <a:rPr lang="en-GB" i="1" dirty="0">
                    <a:solidFill>
                      <a:prstClr val="black"/>
                    </a:solidFill>
                  </a:rPr>
                  <a:t>SSR</a:t>
                </a:r>
                <a:r>
                  <a:rPr lang="en-GB" dirty="0">
                    <a:solidFill>
                      <a:prstClr val="black"/>
                    </a:solidFill>
                  </a:rPr>
                  <a:t> will now be called </a:t>
                </a:r>
                <a:r>
                  <a:rPr lang="en-GB" i="1" dirty="0">
                    <a:solidFill>
                      <a:srgbClr val="0070C0"/>
                    </a:solidFill>
                  </a:rPr>
                  <a:t>SSTreat</a:t>
                </a:r>
                <a:r>
                  <a:rPr lang="en-GB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Again, </a:t>
                </a:r>
                <a:r>
                  <a:rPr lang="en-GB" i="1" dirty="0"/>
                  <a:t>SS</a:t>
                </a:r>
                <a:r>
                  <a:rPr lang="en-GB" dirty="0"/>
                  <a:t> relate to response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>
                    <a:solidFill>
                      <a:srgbClr val="0070C0"/>
                    </a:solidFill>
                  </a:rPr>
                  <a:t>systematic</a:t>
                </a:r>
                <a:r>
                  <a:rPr lang="en-GB" dirty="0"/>
                  <a:t> and </a:t>
                </a:r>
                <a:r>
                  <a:rPr lang="en-GB" dirty="0">
                    <a:solidFill>
                      <a:srgbClr val="00B050"/>
                    </a:solidFill>
                  </a:rPr>
                  <a:t>random</a:t>
                </a:r>
                <a:r>
                  <a:rPr lang="en-GB" dirty="0"/>
                  <a:t> parts: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C00000"/>
                    </a:solidFill>
                  </a:rPr>
                  <a:t>total sum of squares </a:t>
                </a:r>
                <a:r>
                  <a:rPr lang="en-GB" i="1" dirty="0">
                    <a:solidFill>
                      <a:srgbClr val="C00000"/>
                    </a:solidFill>
                  </a:rPr>
                  <a:t>SST</a:t>
                </a:r>
                <a:r>
                  <a:rPr lang="en-GB" dirty="0"/>
                  <a:t>    </a:t>
                </a:r>
              </a:p>
              <a:p>
                <a:pPr marL="0" indent="0">
                  <a:buNone/>
                </a:pPr>
                <a:r>
                  <a:rPr lang="en-GB" dirty="0"/>
                  <a:t>              </a:t>
                </a:r>
                <a:r>
                  <a:rPr lang="en-GB" dirty="0">
                    <a:solidFill>
                      <a:srgbClr val="0070C0"/>
                    </a:solidFill>
                  </a:rPr>
                  <a:t>treatment sum of squares </a:t>
                </a:r>
                <a:r>
                  <a:rPr lang="en-GB" i="1" dirty="0">
                    <a:solidFill>
                      <a:srgbClr val="0070C0"/>
                    </a:solidFill>
                  </a:rPr>
                  <a:t>SSTreat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                             </a:t>
                </a:r>
                <a:r>
                  <a:rPr lang="en-GB" dirty="0">
                    <a:solidFill>
                      <a:srgbClr val="00B050"/>
                    </a:solidFill>
                  </a:rPr>
                  <a:t>error (or residual) sum of squares </a:t>
                </a:r>
                <a:r>
                  <a:rPr lang="en-GB" i="1" dirty="0">
                    <a:solidFill>
                      <a:srgbClr val="00B050"/>
                    </a:solidFill>
                  </a:rPr>
                  <a:t>SSE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2" t="-2386" r="-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2627784" y="3933056"/>
            <a:ext cx="936104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932040" y="4005064"/>
            <a:ext cx="0" cy="900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80112" y="3933056"/>
            <a:ext cx="1224136" cy="13321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5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>
            <a:extLst>
              <a:ext uri="{FF2B5EF4-FFF2-40B4-BE49-F238E27FC236}">
                <a16:creationId xmlns:a16="http://schemas.microsoft.com/office/drawing/2014/main" id="{5AE9D923-D9DD-4306-B949-173D9AB76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1710444"/>
            <a:ext cx="5775920" cy="25648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Analysis of Variance Table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Response: taste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Df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Sum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Mean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 value 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(&gt;F)  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TomType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2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1187.5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593.75  4.7114 0.03981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Residuals  9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1134.2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126.02   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Total     11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2322.0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  <a:cs typeface="Courier New" panose="02070309020205020404" pitchFamily="49" charset="0"/>
              </a:rPr>
              <a:t>ANOVA table, tomato example (in R)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583" y="188640"/>
            <a:ext cx="1025905" cy="11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604392" y="3068960"/>
            <a:ext cx="12394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38873" y="3508689"/>
            <a:ext cx="142095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08684" y="3914889"/>
            <a:ext cx="109110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EDC5E-FA03-4936-A1DF-56486B377B64}"/>
              </a:ext>
            </a:extLst>
          </p:cNvPr>
          <p:cNvSpPr txBox="1"/>
          <p:nvPr/>
        </p:nvSpPr>
        <p:spPr>
          <a:xfrm>
            <a:off x="323528" y="2276872"/>
            <a:ext cx="1224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SSTreat</a:t>
            </a:r>
            <a:endParaRPr kumimoji="0" lang="nl-NL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D063B-BF27-4DEF-A992-ADDA179455DA}"/>
              </a:ext>
            </a:extLst>
          </p:cNvPr>
          <p:cNvSpPr txBox="1"/>
          <p:nvPr/>
        </p:nvSpPr>
        <p:spPr>
          <a:xfrm>
            <a:off x="340862" y="342900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SSE</a:t>
            </a:r>
            <a:endParaRPr kumimoji="0" lang="nl-NL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1C123-A556-4817-BE2A-5E66247464AB}"/>
              </a:ext>
            </a:extLst>
          </p:cNvPr>
          <p:cNvSpPr txBox="1"/>
          <p:nvPr/>
        </p:nvSpPr>
        <p:spPr>
          <a:xfrm>
            <a:off x="330451" y="442152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SST</a:t>
            </a:r>
            <a:endParaRPr kumimoji="0" lang="nl-NL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BD81E-99A0-4A55-BC5B-0C712B1B44D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35918" y="2738537"/>
            <a:ext cx="612390" cy="3771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66E0BB-109A-4C37-8A31-1D5405A36036}"/>
              </a:ext>
            </a:extLst>
          </p:cNvPr>
          <p:cNvCxnSpPr>
            <a:cxnSpLocks/>
          </p:cNvCxnSpPr>
          <p:nvPr/>
        </p:nvCxnSpPr>
        <p:spPr>
          <a:xfrm>
            <a:off x="960290" y="3659397"/>
            <a:ext cx="532056" cy="109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3F0D58-2734-440D-BD0F-04C7D76C5233}"/>
              </a:ext>
            </a:extLst>
          </p:cNvPr>
          <p:cNvCxnSpPr>
            <a:cxnSpLocks/>
          </p:cNvCxnSpPr>
          <p:nvPr/>
        </p:nvCxnSpPr>
        <p:spPr>
          <a:xfrm flipV="1">
            <a:off x="879834" y="4180188"/>
            <a:ext cx="612512" cy="472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70EC59-3A63-41AA-9281-97AE4ECEDD4E}"/>
              </a:ext>
            </a:extLst>
          </p:cNvPr>
          <p:cNvSpPr txBox="1"/>
          <p:nvPr/>
        </p:nvSpPr>
        <p:spPr>
          <a:xfrm>
            <a:off x="1763688" y="4662858"/>
            <a:ext cx="5775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‘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Tomtype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is the name given in the R program to the factor with three levels for the types of tomato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‘ Residuals’  is how R indicates the error part 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88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  <a:cs typeface="Courier New" panose="02070309020205020404" pitchFamily="49" charset="0"/>
              </a:rPr>
              <a:t>F-test for tomato example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9552" y="1484784"/>
                <a:ext cx="82089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𝐹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𝑀𝑆𝑅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/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𝑀𝑆𝐸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becomes   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F81BD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𝐹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F81BD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F81BD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𝑀𝑆𝑇𝑟𝑒𝑎𝑡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F81BD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/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F81BD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𝑀𝑆𝐸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F-test was test for predictive value,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: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=0.</m:t>
                    </m:r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 regression are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 one-way ANOVA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: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=0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: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: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(=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=0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: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is a test whether the three types of tomato have the same population mean for sweet taste (same expected taste) or not.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84784"/>
                <a:ext cx="8208912" cy="4524315"/>
              </a:xfrm>
              <a:prstGeom prst="rect">
                <a:avLst/>
              </a:prstGeom>
              <a:blipFill>
                <a:blip r:embed="rId2"/>
                <a:stretch>
                  <a:fillRect l="-1189" t="-1078" b="-21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583" y="188640"/>
            <a:ext cx="1025905" cy="11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8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F-test for tomato example, P-value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2"/>
            <a:ext cx="417423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50319" y="6281340"/>
            <a:ext cx="65841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15668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PQRS: F-distr., df1 = 2, df2 =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6097" y="3292529"/>
                <a:ext cx="8504375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follows an F-distribution, df1 = 2, df2 = 11 – 2 = 9.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Large values of </a:t>
                </a:r>
                <a: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lead to rejection.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P-value is 0.0398 (area to the right of outcome 4.7114) and below 0.05.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So, </a:t>
                </a:r>
                <a: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4.7114 is an unlikely outcome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true.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rejected: it is shown that at least two of the types of tomato have different population means for taste (different expected taste).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97" y="3292529"/>
                <a:ext cx="8504375" cy="2800767"/>
              </a:xfrm>
              <a:prstGeom prst="rect">
                <a:avLst/>
              </a:prstGeom>
              <a:blipFill>
                <a:blip r:embed="rId3"/>
                <a:stretch>
                  <a:fillRect l="-932" t="-1522" b="-34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627784" y="2348880"/>
            <a:ext cx="1296144" cy="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06316" y="2600908"/>
            <a:ext cx="573596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95736" y="2348880"/>
            <a:ext cx="684076" cy="252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71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377157"/>
                <a:ext cx="8424936" cy="5616624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A qualitative explanatory variable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GB" i="1" dirty="0"/>
                  <a:t>                     </a:t>
                </a:r>
                <a:r>
                  <a:rPr lang="en-GB" dirty="0">
                    <a:solidFill>
                      <a:srgbClr val="0070C0"/>
                    </a:solidFill>
                  </a:rPr>
                  <a:t>explanatory variable</a:t>
                </a:r>
                <a:r>
                  <a:rPr lang="en-GB" i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GB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377157"/>
                <a:ext cx="8424936" cy="5616624"/>
              </a:xfrm>
              <a:blipFill rotWithShape="1">
                <a:blip r:embed="rId2"/>
                <a:stretch>
                  <a:fillRect l="-1447" t="-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491880" y="2780928"/>
            <a:ext cx="1224136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11104" y="1969110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3789040"/>
                <a:ext cx="77768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regression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are both quantitative variables.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Now, suppose that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quantitative, but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qualitative.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89040"/>
                <a:ext cx="7776864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254" t="-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34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What next?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F-test shows differences among the three population means for taste of the types of tomato.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Are all means different, or are two means the same and is the third different from the other two?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To find out, additionally pairwise comparisons between the three sample means are performed.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583" y="188640"/>
            <a:ext cx="1025905" cy="11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69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Pairwise comparison by t-test, tomato example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chemeClr val="tx1"/>
                    </a:solidFill>
                  </a:rPr>
                  <a:t>For example, round vs. cherry :  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     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</a:rPr>
                      <m:t>=0 </m:t>
                    </m:r>
                    <m:r>
                      <a:rPr lang="en-GB" sz="24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sz="2400">
                        <a:solidFill>
                          <a:schemeClr val="tx1"/>
                        </a:solidFill>
                        <a:latin typeface="Cambria Math"/>
                      </a:rPr>
                      <m:t>vs</m:t>
                    </m:r>
                    <m:r>
                      <a:rPr lang="en-GB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.   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400" b="0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𝑠𝑒</m:t>
                        </m:r>
                        <m:d>
                          <m:d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)/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𝑠𝑑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)=</m:t>
                    </m:r>
                  </m:oMath>
                </a14:m>
                <a:endParaRPr lang="en-GB" sz="2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GB" sz="2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GB" sz="24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GB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24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GB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/>
                      </a:rPr>
                      <m:t>)/</m:t>
                    </m:r>
                    <m:rad>
                      <m:radPr>
                        <m:degHide m:val="on"/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 ∗ </m:t>
                            </m:r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𝑀𝑆𝐸</m:t>
                            </m:r>
                          </m:num>
                          <m:den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/>
                  <a:t>Refer to t-distribution, 11 - 2 = 9 degrees of freedom (from </a:t>
                </a:r>
                <a:r>
                  <a:rPr lang="en-GB" sz="2400" i="1" dirty="0"/>
                  <a:t>SSE</a:t>
                </a:r>
                <a:r>
                  <a:rPr lang="en-GB" sz="2400" dirty="0"/>
                  <a:t>).</a:t>
                </a:r>
              </a:p>
              <a:p>
                <a:pPr marL="0" indent="0">
                  <a:buNone/>
                </a:pPr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8" t="-976" b="-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60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Details of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rgbClr val="0070C0"/>
                        </a:solidFill>
                        <a:latin typeface="Cambria Math"/>
                      </a:rPr>
                      <m:t>𝑠𝑑</m:t>
                    </m:r>
                    <m:r>
                      <a:rPr lang="en-GB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GB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𝑠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1.</m:t>
                              </m:r>
                            </m:sub>
                          </m:sSub>
                          <m:r>
                            <a:rPr lang="en-GB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3.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𝑉𝑎𝑟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1.</m:t>
                              </m:r>
                            </m:sub>
                          </m:sSub>
                          <m:r>
                            <a:rPr lang="en-GB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3.</m:t>
                              </m:r>
                            </m:sub>
                          </m:sSub>
                          <m:r>
                            <a:rPr lang="en-GB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rad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1.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𝑉𝑎𝑟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3.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rad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𝜖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𝜖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For the tomatoes: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dirty="0" smtClean="0">
                        <a:latin typeface="Cambria Math"/>
                      </a:rPr>
                      <m:t>=4, 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GB" sz="2400" b="0" i="1" dirty="0" smtClean="0">
                        <a:latin typeface="Cambria Math"/>
                      </a:rPr>
                      <m:t>=4</m:t>
                    </m:r>
                    <m:r>
                      <a:rPr lang="en-GB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sz="2400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400">
                        <a:latin typeface="Cambria Math"/>
                      </a:rPr>
                      <m:t> 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>
                        <a:latin typeface="Cambria Math"/>
                      </a:rPr>
                      <m:t>𝑠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40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1.</m:t>
                        </m:r>
                      </m:sub>
                    </m:sSub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3.</m:t>
                        </m:r>
                      </m:sub>
                    </m:sSub>
                    <m:r>
                      <a:rPr lang="en-GB" sz="2400">
                        <a:solidFill>
                          <a:schemeClr val="tx1"/>
                        </a:solidFill>
                        <a:latin typeface="Cambria Math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400">
                            <a:latin typeface="Cambria Math"/>
                          </a:rPr>
                          <m:t>2</m:t>
                        </m:r>
                        <m:sSubSup>
                          <m:sSub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𝜖</m:t>
                            </m:r>
                          </m:sub>
                          <m:sup>
                            <m:r>
                              <a:rPr lang="en-GB" sz="2400" b="0" i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GB" sz="2400">
                            <a:latin typeface="Cambria Math"/>
                          </a:rPr>
                          <m:t>/4</m:t>
                        </m:r>
                      </m:e>
                    </m:rad>
                  </m:oMath>
                </a14:m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endParaRPr lang="en-GB" b="0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8" t="-9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61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t-test, tomato example, 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400" dirty="0"/>
                  <a:t>Round versus cherry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400" dirty="0"/>
                  <a:t>) is in the output from R below</a:t>
                </a:r>
              </a:p>
              <a:p>
                <a:pPr marL="0" indent="0">
                  <a:buNone/>
                </a:pPr>
                <a:r>
                  <a:rPr lang="en-GB" sz="2400" dirty="0"/>
                  <a:t>(where cherry tomatoes are the reference).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The P-value is 0.029 and below 0.05.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We have shown that expected sweet taste is higher for cherry tomatoes than for round tomatoes.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1" t="-1627" r="-3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167696"/>
            <a:ext cx="8064896" cy="1477328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Coefficients: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Estimate   Std. Error   t value    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(&gt;|t|)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(Intercept)   54.861        5.613     9.774     4.33e-06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tomtype2r 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-20.619        7.938    -2.598    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0.0289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tomtype2b    -21.555        7.938    -2.715     0.0238 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583" y="178724"/>
            <a:ext cx="1025905" cy="11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722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4664"/>
                <a:ext cx="8568952" cy="56166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GB" sz="3000" dirty="0">
                    <a:solidFill>
                      <a:srgbClr val="0070C0"/>
                    </a:solidFill>
                  </a:rPr>
                  <a:t>Fisher’s LSD method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/>
                  <a:t>A difference, e.g. round vs. cherry, is significant when</a:t>
                </a:r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abs</m:t>
                    </m:r>
                    <m: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/>
                      </a:rPr>
                      <m:t>)/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/>
                      </a:rPr>
                      <m:t>𝑠𝑑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from t-distribution with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𝛼</m:t>
                    </m:r>
                    <m:r>
                      <a:rPr lang="en-GB" sz="24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GB" sz="2400" dirty="0"/>
                  <a:t> = 0.025 to the right, </a:t>
                </a:r>
                <a:r>
                  <a:rPr lang="en-GB" sz="2400" i="1" dirty="0" err="1"/>
                  <a:t>df</a:t>
                </a:r>
                <a:r>
                  <a:rPr lang="en-GB" sz="2400" dirty="0"/>
                  <a:t> from </a:t>
                </a:r>
                <a:r>
                  <a:rPr lang="en-GB" sz="2400" i="1" dirty="0"/>
                  <a:t>SSE</a:t>
                </a: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Same as: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abs(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)&gt;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GB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𝑠𝑒</m:t>
                    </m:r>
                    <m:r>
                      <a:rPr lang="en-GB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GB" sz="2400" i="1" dirty="0">
                        <a:solidFill>
                          <a:srgbClr val="C00000"/>
                        </a:solidFill>
                        <a:latin typeface="Cambria Math"/>
                      </a:rPr>
                      <m:t>𝑠𝑒</m:t>
                    </m:r>
                    <m:r>
                      <a:rPr lang="en-GB" sz="2400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dirty="0">
                    <a:solidFill>
                      <a:schemeClr val="tx1"/>
                    </a:solidFill>
                  </a:rPr>
                  <a:t>is called the </a:t>
                </a:r>
                <a:r>
                  <a:rPr lang="en-GB" sz="2400" dirty="0">
                    <a:solidFill>
                      <a:srgbClr val="0070C0"/>
                    </a:solidFill>
                  </a:rPr>
                  <a:t>least significant difference (</a:t>
                </a:r>
                <a:r>
                  <a:rPr lang="en-GB" sz="2400" i="1" dirty="0">
                    <a:solidFill>
                      <a:srgbClr val="0070C0"/>
                    </a:solidFill>
                  </a:rPr>
                  <a:t>LSD</a:t>
                </a:r>
                <a:r>
                  <a:rPr lang="en-GB" sz="2400" dirty="0">
                    <a:solidFill>
                      <a:srgbClr val="0070C0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GB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4664"/>
                <a:ext cx="8568952" cy="5616624"/>
              </a:xfrm>
              <a:blipFill>
                <a:blip r:embed="rId2"/>
                <a:stretch>
                  <a:fillRect l="-925" t="-173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8640"/>
            <a:ext cx="1976636" cy="240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48264" y="22675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R.A. Fisher</a:t>
            </a:r>
          </a:p>
        </p:txBody>
      </p:sp>
    </p:spTree>
    <p:extLst>
      <p:ext uri="{BB962C8B-B14F-4D97-AF65-F5344CB8AC3E}">
        <p14:creationId xmlns:p14="http://schemas.microsoft.com/office/powerpoint/2010/main" val="3968212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4664"/>
                <a:ext cx="8568952" cy="56166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The LSD for the tomato example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dirty="0"/>
                  <a:t>For equal sample sizes, say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, </a:t>
                </a:r>
                <a:r>
                  <a:rPr lang="en-GB" sz="2400" i="1" dirty="0"/>
                  <a:t>LSD</a:t>
                </a:r>
                <a:r>
                  <a:rPr lang="en-GB" sz="2400" dirty="0"/>
                  <a:t> is the same for all pairs: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b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𝐿𝑆𝐷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𝑀𝑆𝐸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dirty="0">
                    <a:solidFill>
                      <a:schemeClr val="tx1"/>
                    </a:solidFill>
                  </a:rPr>
                  <a:t>For the tomato example: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n</a:t>
                </a:r>
                <a:r>
                  <a:rPr lang="en-GB" sz="2400" dirty="0">
                    <a:solidFill>
                      <a:schemeClr val="tx1"/>
                    </a:solidFill>
                  </a:rPr>
                  <a:t> = 4,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MSE</a:t>
                </a:r>
                <a:r>
                  <a:rPr lang="en-GB" sz="2400" dirty="0">
                    <a:solidFill>
                      <a:schemeClr val="tx1"/>
                    </a:solidFill>
                  </a:rPr>
                  <a:t> = 126.02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= </a:t>
                </a:r>
                <a:r>
                  <a:rPr lang="en-GB" sz="2400" dirty="0">
                    <a:solidFill>
                      <a:srgbClr val="C00000"/>
                    </a:solidFill>
                  </a:rPr>
                  <a:t>2.26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i="1" dirty="0">
                    <a:solidFill>
                      <a:srgbClr val="0070C0"/>
                    </a:solidFill>
                  </a:rPr>
                  <a:t>LSD</a:t>
                </a:r>
                <a:r>
                  <a:rPr lang="en-GB" sz="2400" dirty="0">
                    <a:solidFill>
                      <a:srgbClr val="0070C0"/>
                    </a:solidFill>
                  </a:rPr>
                  <a:t> =2.26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2∗126.02/4</m:t>
                        </m:r>
                      </m:e>
                    </m:rad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= 17.94</a:t>
                </a:r>
                <a:endParaRPr lang="en-GB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4664"/>
                <a:ext cx="8568952" cy="5616624"/>
              </a:xfrm>
              <a:blipFill>
                <a:blip r:embed="rId3"/>
                <a:stretch>
                  <a:fillRect l="-1138" t="-9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279" y="4377655"/>
            <a:ext cx="3886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8064" y="44278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t-distr.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9</a:t>
            </a:r>
          </a:p>
        </p:txBody>
      </p:sp>
      <p:sp>
        <p:nvSpPr>
          <p:cNvPr id="5126" name="Oval 5125"/>
          <p:cNvSpPr/>
          <p:nvPr/>
        </p:nvSpPr>
        <p:spPr>
          <a:xfrm>
            <a:off x="7452320" y="5373214"/>
            <a:ext cx="504056" cy="3600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67951"/>
            <a:ext cx="1260140" cy="153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380312" y="3861048"/>
            <a:ext cx="324036" cy="136815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43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484712" y="6376243"/>
            <a:ext cx="383170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Biometris, Wageningen University &amp;Research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404664"/>
            <a:ext cx="7704856" cy="1040285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  <a:cs typeface="Arial" panose="020B0604020202020204" pitchFamily="34" charset="0"/>
              </a:rPr>
              <a:t>The LSD as a yardstick</a:t>
            </a:r>
          </a:p>
          <a:p>
            <a:pPr marL="0" indent="0" algn="ctr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1" name="irc_mi" descr="Afbeeldingsresultaat voor measuring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52881"/>
            <a:ext cx="4752528" cy="35763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539552" y="4596358"/>
                <a:ext cx="648072" cy="704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GB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libri"/>
                            <a:cs typeface="Times New Roman"/>
                          </a:rPr>
                          <m:t>1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.</m:t>
                        </m:r>
                      </m:sub>
                    </m:sSub>
                    <m:r>
                      <a:rPr kumimoji="0" lang="en-GB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libri"/>
                        <a:cs typeface="Times New Roman"/>
                      </a:rPr>
                      <m:t>                                                 </m:t>
                    </m:r>
                    <m:sSub>
                      <m:sSubPr>
                        <m:ctrlPr>
                          <a:rPr kumimoji="0" lang="en-GB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3.</m:t>
                        </m:r>
                      </m:sub>
                    </m:sSub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Times New Roman"/>
                    <a:cs typeface="Times New Roman"/>
                  </a:rPr>
                  <a:t> </a:t>
                </a:r>
                <a:endParaRPr kumimoji="0" lang="en-GB" sz="8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Calibri"/>
                  <a:cs typeface="Times New Roman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Times New Roman"/>
                    <a:cs typeface="Times New Roman"/>
                  </a:rPr>
                  <a:t> </a:t>
                </a:r>
                <a:endParaRPr kumimoji="0" lang="en-GB" sz="8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Calibri"/>
                  <a:cs typeface="Times New Roman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Calibri"/>
                    <a:cs typeface="Times New Roman"/>
                  </a:rPr>
                  <a:t> </a:t>
                </a:r>
                <a:endParaRPr kumimoji="0" lang="en-GB" sz="8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596358"/>
                <a:ext cx="648072" cy="704850"/>
              </a:xfrm>
              <a:prstGeom prst="rect">
                <a:avLst/>
              </a:prstGeom>
              <a:blipFill>
                <a:blip r:embed="rId5"/>
                <a:stretch>
                  <a:fillRect r="-6235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1043608" y="5003651"/>
            <a:ext cx="3744416" cy="9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71592" y="2119496"/>
                <a:ext cx="3204864" cy="272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the LSD, e.g. 17.94 for the tomatoes, fits in between two means,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GB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1.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GB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3.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the corresponding treatments are significantly different.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92" y="2119496"/>
                <a:ext cx="3204864" cy="2722733"/>
              </a:xfrm>
              <a:prstGeom prst="rect">
                <a:avLst/>
              </a:prstGeom>
              <a:blipFill>
                <a:blip r:embed="rId6"/>
                <a:stretch>
                  <a:fillRect l="-3048" t="-1794" r="-1905" b="-26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81620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3568" y="404664"/>
            <a:ext cx="7776864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Fisher’s F-protected LSD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When pairwise comparisons by the LSD method are only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performed after a significant result with the F-test, the LSD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method is called </a:t>
            </a:r>
            <a:r>
              <a:rPr lang="en-GB" sz="2400" dirty="0">
                <a:solidFill>
                  <a:srgbClr val="0070C0"/>
                </a:solidFill>
              </a:rPr>
              <a:t>F-protected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67951"/>
            <a:ext cx="1260140" cy="153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245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404664"/>
            <a:ext cx="8568952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All pairwise comparisons, tomato example, R</a:t>
            </a:r>
          </a:p>
          <a:p>
            <a:pPr marL="0" indent="0" algn="ctr">
              <a:buNone/>
            </a:pPr>
            <a:endParaRPr lang="en-GB" sz="3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60" y="1258887"/>
            <a:ext cx="1025905" cy="11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58756AEC-9452-42EF-BD61-8070E7354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258887"/>
            <a:ext cx="3954780" cy="4340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$`emmeans`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TomType emmean   SE df lower.CL upper.CL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1         34.2 5.61  9     21.5     46.9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2         33.3 5.61  9     20.6     46.0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3         54.9 5.61  9     42.2     67.6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 level used: 0.95 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$contrasts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contrast estimate   SE df t.ratio p.value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1 - 2       0.935 7.94  9  0.118  0.9088 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1 - 3     -20.619 7.94  9 -2.598  0.0289 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2 - 3     -21.555 7.94  9 -2.715  0.0238</a:t>
            </a:r>
            <a:endParaRPr kumimoji="0" lang="nl-NL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71DA-BE0F-4D48-838E-C124F69C6C6E}"/>
              </a:ext>
            </a:extLst>
          </p:cNvPr>
          <p:cNvSpPr txBox="1"/>
          <p:nvPr/>
        </p:nvSpPr>
        <p:spPr>
          <a:xfrm>
            <a:off x="5148064" y="4121784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Results with Fisher’s LSD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routine ’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emmeans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from library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emmeans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954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GB" dirty="0"/>
                  <a:t> </a:t>
                </a:r>
                <a:r>
                  <a:rPr lang="en-GB" sz="3000" dirty="0">
                    <a:solidFill>
                      <a:srgbClr val="0070C0"/>
                    </a:solidFill>
                  </a:rPr>
                  <a:t>Details confidence intervals for differences</a:t>
                </a:r>
              </a:p>
              <a:p>
                <a:pPr marL="0" indent="0" algn="ctr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For each pairwise difference a 0.95 confidence interval may be constructed, e.g. for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) </m:t>
                    </m:r>
                  </m:oMath>
                </a14:m>
                <a:r>
                  <a:rPr lang="en-GB" sz="2400" dirty="0"/>
                  <a:t>for round versus cherry 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/>
                      </a:rPr>
                      <m:t>((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𝑠𝑒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solidFill>
                          <a:schemeClr val="accent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accent1"/>
                    </a:solidFill>
                  </a:rPr>
                  <a:t>)).</a:t>
                </a:r>
              </a:p>
              <a:p>
                <a:pPr marL="0" indent="0">
                  <a:buNone/>
                </a:pPr>
                <a:endParaRPr lang="en-GB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/>
                  <a:t>This is the same as:</a:t>
                </a:r>
              </a:p>
              <a:p>
                <a:pPr marL="0" indent="0">
                  <a:buNone/>
                </a:pPr>
                <a:endParaRPr lang="en-GB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𝐿𝑆𝐷</m:t>
                        </m:r>
                      </m:e>
                    </m:d>
                  </m:oMath>
                </a14:m>
                <a:endParaRPr lang="en-GB" sz="2400" b="0" dirty="0">
                  <a:solidFill>
                    <a:schemeClr val="accent1"/>
                  </a:solidFill>
                  <a:ea typeface="Cambria Math"/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For round versus cherry: (-20.62 ± 17.94) = (-38.6, -2.7).</a:t>
                </a:r>
              </a:p>
              <a:p>
                <a:pPr marL="0" indent="0">
                  <a:buNone/>
                </a:pPr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1" t="-173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1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Example: sweet taste of tomatoes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400" dirty="0"/>
                  <a:t>Does sweet taste differ between three types of tomato?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3 random samples from 3 populations: round, beef, or cherry tomatoes.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Response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400" dirty="0"/>
                  <a:t> = sweet taste, as scored by judges (scale 0 to 100).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Explanatory variable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sz="2400" dirty="0"/>
                  <a:t> = type of tomato (round, beef, or cherry). </a:t>
                </a:r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1" t="-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865" y="2132856"/>
            <a:ext cx="2235045" cy="51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32856"/>
            <a:ext cx="2127877" cy="51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2059338" cy="51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Brace 5"/>
          <p:cNvSpPr/>
          <p:nvPr/>
        </p:nvSpPr>
        <p:spPr>
          <a:xfrm rot="16200000">
            <a:off x="1382092" y="1751259"/>
            <a:ext cx="360038" cy="2131346"/>
          </a:xfrm>
          <a:prstGeom prst="leftBrace">
            <a:avLst>
              <a:gd name="adj1" fmla="val 8333"/>
              <a:gd name="adj2" fmla="val 5043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6618368" y="1751259"/>
            <a:ext cx="360038" cy="2131346"/>
          </a:xfrm>
          <a:prstGeom prst="leftBrace">
            <a:avLst>
              <a:gd name="adj1" fmla="val 8333"/>
              <a:gd name="adj2" fmla="val 5043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3909906" y="1751259"/>
            <a:ext cx="360038" cy="2131346"/>
          </a:xfrm>
          <a:prstGeom prst="leftBrace">
            <a:avLst>
              <a:gd name="adj1" fmla="val 8333"/>
              <a:gd name="adj2" fmla="val 5043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6158" y="2924944"/>
                <a:ext cx="7696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=4                                     </m:t>
                    </m:r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=4                                        </m:t>
                    </m:r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=4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58" y="2924944"/>
                <a:ext cx="769624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774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Notation of significant differences, tomato example</a:t>
            </a:r>
          </a:p>
          <a:p>
            <a:pPr marL="0" indent="0">
              <a:buNone/>
            </a:pPr>
            <a:endParaRPr lang="en-GB" sz="2400" b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052736"/>
            <a:ext cx="3216138" cy="1569660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type    means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ro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	34.24    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be	33.31    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	54.86    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780928"/>
            <a:ext cx="3216138" cy="1569660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be         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34.24</a:t>
            </a:r>
            <a:r>
              <a:rPr kumimoji="0" lang="en-GB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33.31</a:t>
            </a:r>
            <a:r>
              <a:rPr kumimoji="0" lang="en-GB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54.86</a:t>
            </a:r>
            <a:r>
              <a:rPr kumimoji="0" lang="en-GB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4493438"/>
            <a:ext cx="3216138" cy="1815882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be          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33.31     34.24      54.86</a:t>
            </a:r>
            <a:endParaRPr kumimoji="0" lang="en-GB" sz="2400" b="0" i="0" u="none" strike="noStrike" kern="1200" cap="none" spc="0" normalizeH="0" baseline="30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_________________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1052736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letter implies means are not significantly different.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5976" y="2766559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superscript implies means are not significantly different.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2742" y="4470211"/>
            <a:ext cx="4551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underline implies means are not significantly different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(means need to be ordered from low to high).</a:t>
            </a:r>
          </a:p>
        </p:txBody>
      </p:sp>
    </p:spTree>
    <p:extLst>
      <p:ext uri="{BB962C8B-B14F-4D97-AF65-F5344CB8AC3E}">
        <p14:creationId xmlns:p14="http://schemas.microsoft.com/office/powerpoint/2010/main" val="27180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404664"/>
            <a:ext cx="7704856" cy="52322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  <a:cs typeface="Arial" panose="020B0604020202020204" pitchFamily="34" charset="0"/>
              </a:rPr>
              <a:t>Type I error</a:t>
            </a:r>
            <a:endParaRPr lang="en-GB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1560" y="1340768"/>
                <a:ext cx="820891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Suppose that on average all three types of tomato taste the same: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each t-test that we perform, we have a small probability (the type I error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 to wrongly decide that two treatments are different, usually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0.05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With several tests, the probability that at least once we wrongly decide that two treatments are different will be larger than 0.05.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has worried some statisticians in the past.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40768"/>
                <a:ext cx="8208912" cy="4524315"/>
              </a:xfrm>
              <a:prstGeom prst="rect">
                <a:avLst/>
              </a:prstGeom>
              <a:blipFill>
                <a:blip r:embed="rId3"/>
                <a:stretch>
                  <a:fillRect l="-1114" t="-1078" r="-1262" b="-21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0027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404664"/>
            <a:ext cx="7704856" cy="52322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 err="1">
                <a:solidFill>
                  <a:srgbClr val="0070C0"/>
                </a:solidFill>
                <a:cs typeface="Arial" panose="020B0604020202020204" pitchFamily="34" charset="0"/>
              </a:rPr>
              <a:t>Experimentwise</a:t>
            </a:r>
            <a:r>
              <a:rPr lang="en-GB" dirty="0">
                <a:solidFill>
                  <a:srgbClr val="0070C0"/>
                </a:solidFill>
                <a:cs typeface="Arial" panose="020B0604020202020204" pitchFamily="34" charset="0"/>
              </a:rPr>
              <a:t> error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412776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Assuming that all treatments are the same, the probability to decide at least once that two treatments are different is called the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experiment wise error.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Methods have been proposed to control the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experimentwise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error, i.e. make sure that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experimentwise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error is below e.g. 0.05.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 popular method to do 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Tukey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’s range test.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5034" y="393305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9F2C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John Wilder Tukey</a:t>
            </a:r>
          </a:p>
        </p:txBody>
      </p:sp>
      <p:pic>
        <p:nvPicPr>
          <p:cNvPr id="9" name="Picture 7" descr="Tukey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37" y="3789040"/>
            <a:ext cx="2129876" cy="241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50881" y="5867980"/>
            <a:ext cx="198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John Wilder Tukey 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01602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Biometris Wageningen  University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8267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Meeting 4.1, One-way ANOVA, Tukey’s procedure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404664"/>
            <a:ext cx="828092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000" dirty="0">
                <a:solidFill>
                  <a:srgbClr val="0070C0"/>
                </a:solidFill>
              </a:rPr>
              <a:t>Tukey’s range test</a:t>
            </a:r>
          </a:p>
          <a:p>
            <a:pPr marL="0" indent="0" algn="ctr">
              <a:buNone/>
            </a:pPr>
            <a:endParaRPr lang="en-GB" sz="3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7" descr="Tukey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065" y="1111424"/>
            <a:ext cx="1216407" cy="138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528" y="1169457"/>
            <a:ext cx="61915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treatments differ significantly, when the difference between their sample means exceeds yardstick W.</a:t>
            </a:r>
            <a:endParaRPr kumimoji="0" lang="el-G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564904"/>
            <a:ext cx="3365435" cy="198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4067944" y="2564904"/>
                <a:ext cx="4800600" cy="1967526"/>
              </a:xfrm>
              <a:prstGeom prst="rect">
                <a:avLst/>
              </a:prstGeom>
              <a:solidFill>
                <a:srgbClr val="F5DB7B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𝑞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depends on number of treatments (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), 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df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from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SSE,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𝑞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from the so-called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studentized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range distribution (table 10 in O&amp;L). </a:t>
                </a:r>
              </a:p>
            </p:txBody>
          </p:sp>
        </mc:Choice>
        <mc:Fallback xmlns="">
          <p:sp>
            <p:nvSpPr>
              <p:cNvPr id="1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2564904"/>
                <a:ext cx="4800600" cy="1967526"/>
              </a:xfrm>
              <a:prstGeom prst="rect">
                <a:avLst/>
              </a:prstGeom>
              <a:blipFill>
                <a:blip r:embed="rId5"/>
                <a:stretch>
                  <a:fillRect l="-1904" t="-2477" r="-1142" b="-588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381000" y="4941168"/>
                <a:ext cx="8487544" cy="1070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unequal sample sizes: replace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1/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by harmonic mean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(</m:t>
                    </m:r>
                    <m:f>
                      <m:f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)/2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(approximate Tukey-Kramer method).</a:t>
                </a:r>
                <a:endParaRPr kumimoji="0" lang="el-G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941168"/>
                <a:ext cx="8487544" cy="1070421"/>
              </a:xfrm>
              <a:prstGeom prst="rect">
                <a:avLst/>
              </a:prstGeom>
              <a:blipFill>
                <a:blip r:embed="rId6"/>
                <a:stretch>
                  <a:fillRect l="-1149" t="-4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0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D14025C-3CEC-8F74-A4B9-EAC4C1FA6AD3}"/>
              </a:ext>
            </a:extLst>
          </p:cNvPr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Two way ANOVA</a:t>
            </a:r>
          </a:p>
        </p:txBody>
      </p:sp>
    </p:spTree>
    <p:extLst>
      <p:ext uri="{BB962C8B-B14F-4D97-AF65-F5344CB8AC3E}">
        <p14:creationId xmlns:p14="http://schemas.microsoft.com/office/powerpoint/2010/main" val="1744752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Taste of tomatoes revisited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23928" y="1362248"/>
                <a:ext cx="489654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Response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sweet taste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Two factors now: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Type of tomato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beef, cherry or round tomatoes.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Ripening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duration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long or short.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How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handle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two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factors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together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362248"/>
                <a:ext cx="4896544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1993" t="-1288" b="-2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27584" y="1268760"/>
            <a:ext cx="2160240" cy="4401205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taste  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1      46.46     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2      36.96     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3      25.44     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4      28.10     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5      48.15      b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6      31.78     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7      24.83     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8      28.47     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9      57.07     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10      70.87      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11      53.42     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12      38.08      c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2987824" y="1267519"/>
            <a:ext cx="648072" cy="4401205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65" y="116632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732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Exploring structure in treatments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362248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want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6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instance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effect of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ripening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types of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tomato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say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something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about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ripening without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bother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about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type of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tomato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have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describe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effect of ripening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type of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tomato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separately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08509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Biometris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Wageningen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University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8267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Meeting 4.2, Two-way ANOVA, interaction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Interaction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280949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effect of ripening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upon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type of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tomato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say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interaction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between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experimental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factors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tomato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type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ripening.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want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more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about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interaction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-way ANOVA is of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little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respect,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does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25389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5834" y="3645026"/>
          <a:ext cx="3004258" cy="2448271"/>
        </p:xfrm>
        <a:graphic>
          <a:graphicData uri="http://schemas.openxmlformats.org/drawingml/2006/table">
            <a:tbl>
              <a:tblPr/>
              <a:tblGrid>
                <a:gridCol w="849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987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87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9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39.97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99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45.75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099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424936" cy="52322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A profile plot for the tomato example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55576" y="1268988"/>
            <a:ext cx="6048672" cy="1754326"/>
          </a:xfrm>
          <a:prstGeom prst="rect">
            <a:avLst/>
          </a:prstGeom>
          <a:solidFill>
            <a:srgbClr val="FAEFAC"/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calculate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6 sample means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plot means vs. type,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levels of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ripe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 points for same level of ripe</a:t>
            </a:r>
          </a:p>
        </p:txBody>
      </p:sp>
      <p:pic>
        <p:nvPicPr>
          <p:cNvPr id="36" name="Afbeelding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140968"/>
            <a:ext cx="3234248" cy="2952328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918518" y="3356992"/>
            <a:ext cx="4733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profile plot </a:t>
            </a:r>
            <a:r>
              <a:rPr kumimoji="0" lang="nl-N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suggests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 </a:t>
            </a:r>
            <a:r>
              <a:rPr kumimoji="0" lang="nl-N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interaction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23148" y="3645024"/>
            <a:ext cx="7170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033250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1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424936" cy="52322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Two-way ANOVA model without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vak 32"/>
              <p:cNvSpPr txBox="1"/>
              <p:nvPr/>
            </p:nvSpPr>
            <p:spPr>
              <a:xfrm>
                <a:off x="675305" y="1368791"/>
                <a:ext cx="7997303" cy="4728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Model without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interaction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‘additive model’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𝜇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nl-NL" sz="28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𝑖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𝛽</m:t>
                      </m:r>
                      <m:r>
                        <a:rPr kumimoji="0" lang="nl-NL" sz="28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𝑗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concise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conclusions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e.g.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tomatoes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same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effect of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duration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reported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all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three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types of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tomato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More accurate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inference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 e.g.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tomatoes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long vs. short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averaged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over types,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per type.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But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model has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appropriate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otherwise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conclusions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misleading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e.g.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tomatoes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effect of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duration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would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very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different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some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 types of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tomato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33" name="Tekstvak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05" y="1368791"/>
                <a:ext cx="7997303" cy="4728282"/>
              </a:xfrm>
              <a:prstGeom prst="rect">
                <a:avLst/>
              </a:prstGeom>
              <a:blipFill>
                <a:blip r:embed="rId3"/>
                <a:stretch>
                  <a:fillRect l="-1220" t="-1032" r="-838" b="-20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53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Sweet taste of tomatoes, aim of experiment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620083"/>
            <a:ext cx="2160240" cy="4401205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taste    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    25.44      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     28.10      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     46.46      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     36.96      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     24.83      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     28.47      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     48.15      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      31.78     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      53.42     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    70.87     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     57.07     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    38.08      c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9872" y="1580599"/>
                <a:ext cx="5400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Response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taste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Explanatory variable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type of tomato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Aim: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Inference about systematic differences in taste between the three types of tomato.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Provide estimates, standard errors, tests, and confidence intervals.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580599"/>
                <a:ext cx="5400600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1693" t="-1173" r="-451" b="-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535" y="1114828"/>
            <a:ext cx="1025905" cy="11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421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424936" cy="52322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Two-way ANOVA model with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vak 32"/>
              <p:cNvSpPr txBox="1"/>
              <p:nvPr/>
            </p:nvSpPr>
            <p:spPr>
              <a:xfrm>
                <a:off x="323528" y="1340768"/>
                <a:ext cx="8547248" cy="1808572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Two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ways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of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writing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model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with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interaction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Means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nl-NL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nl-NL" sz="22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𝑖𝑗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(no factorial structure, one-way ANOVA)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Effects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nl-NL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nl-NL" sz="22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22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𝑗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22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𝑖𝑗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    (factorial structure)</a:t>
                </a:r>
              </a:p>
            </p:txBody>
          </p:sp>
        </mc:Choice>
        <mc:Fallback xmlns="">
          <p:sp>
            <p:nvSpPr>
              <p:cNvPr id="33" name="Tekstvak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40768"/>
                <a:ext cx="8547248" cy="1808572"/>
              </a:xfrm>
              <a:prstGeom prst="rect">
                <a:avLst/>
              </a:prstGeom>
              <a:blipFill rotWithShape="1">
                <a:blip r:embed="rId3"/>
                <a:stretch>
                  <a:fillRect l="-856" t="-2020" r="-499" b="-4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32"/>
              <p:cNvSpPr txBox="1"/>
              <p:nvPr/>
            </p:nvSpPr>
            <p:spPr>
              <a:xfrm>
                <a:off x="323528" y="3501008"/>
                <a:ext cx="8319133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𝜏𝛽</m:t>
                    </m:r>
                    <m:r>
                      <a:rPr kumimoji="0" lang="nl-NL" sz="22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𝑖𝑗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interaction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term 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read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𝜏𝛽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as a single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symbol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correction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on top of “additive” part 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nl-NL" sz="22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22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𝑗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with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main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effects</a:t>
                </a:r>
                <a:endParaRPr kumimoji="0" lang="nl-NL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effect factor </a:t>
                </a:r>
                <a:r>
                  <a:rPr kumimoji="0" lang="nl-NL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may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differ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at different levels of factor </a:t>
                </a:r>
                <a:r>
                  <a:rPr kumimoji="0" lang="nl-NL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vice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versa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interaction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explicit in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effects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model </a:t>
                </a:r>
              </a:p>
            </p:txBody>
          </p:sp>
        </mc:Choice>
        <mc:Fallback xmlns="">
          <p:sp>
            <p:nvSpPr>
              <p:cNvPr id="7" name="Tekstvak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01008"/>
                <a:ext cx="8319133" cy="2400657"/>
              </a:xfrm>
              <a:prstGeom prst="rect">
                <a:avLst/>
              </a:prstGeom>
              <a:blipFill>
                <a:blip r:embed="rId4"/>
                <a:stretch>
                  <a:fillRect l="-952" t="-1523" b="-43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530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424936" cy="52322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Effects model with interaction, tomato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vak 32"/>
              <p:cNvSpPr txBox="1"/>
              <p:nvPr/>
            </p:nvSpPr>
            <p:spPr>
              <a:xfrm>
                <a:off x="611560" y="1219694"/>
                <a:ext cx="7920880" cy="45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  <m:r>
                            <a:rPr kumimoji="0" lang="nl-NL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𝜇</m:t>
                      </m:r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𝛼</m:t>
                      </m:r>
                      <m:r>
                        <a:rPr kumimoji="0" lang="nl-NL" sz="22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𝑖</m:t>
                      </m:r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𝛽</m:t>
                      </m:r>
                      <m:r>
                        <a:rPr kumimoji="0" lang="nl-NL" sz="22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𝑗</m:t>
                      </m:r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𝛼𝛽</m:t>
                      </m:r>
                      <m:r>
                        <a:rPr kumimoji="0" lang="nl-NL" sz="22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𝑖𝑗</m:t>
                      </m:r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GB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  <m:r>
                            <a:rPr kumimoji="0" lang="en-GB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kstvak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19694"/>
                <a:ext cx="7920880" cy="458011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83968" y="2060849"/>
          <a:ext cx="4176464" cy="2304255"/>
        </p:xfrm>
        <a:graphic>
          <a:graphicData uri="http://schemas.openxmlformats.org/drawingml/2006/table">
            <a:tbl>
              <a:tblPr/>
              <a:tblGrid>
                <a:gridCol w="60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87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7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0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GB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GB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0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GB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0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GB" sz="1800" b="0" i="0" u="none" strike="noStrike" baseline="-400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3568" y="4771189"/>
                <a:ext cx="864096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sample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GB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GB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GB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𝑖𝑗</m:t>
                        </m:r>
                        <m:r>
                          <a:rPr kumimoji="0" lang="en-GB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 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estimates for population means </a:t>
                </a:r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nl-NL" sz="20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𝑖𝑗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nl-NL" sz="20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20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𝑗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20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𝑖𝑗</m:t>
                    </m:r>
                    <m:r>
                      <a:rPr kumimoji="0" lang="nl-NL" sz="20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 </m:t>
                    </m:r>
                  </m:oMath>
                </a14:m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71189"/>
                <a:ext cx="8640960" cy="424796"/>
              </a:xfrm>
              <a:prstGeom prst="rect">
                <a:avLst/>
              </a:prstGeom>
              <a:blipFill>
                <a:blip r:embed="rId4"/>
                <a:stretch>
                  <a:fillRect l="-705" t="-7246" b="-217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55576" y="2060849"/>
          <a:ext cx="2520279" cy="2304255"/>
        </p:xfrm>
        <a:graphic>
          <a:graphicData uri="http://schemas.openxmlformats.org/drawingml/2006/table">
            <a:tbl>
              <a:tblPr/>
              <a:tblGrid>
                <a:gridCol w="71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87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7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0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39.97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26.65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0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63.97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45.75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0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53" y="1026686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66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424936" cy="52322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Effects model with interaction, tomato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vak 32"/>
              <p:cNvSpPr txBox="1"/>
              <p:nvPr/>
            </p:nvSpPr>
            <p:spPr>
              <a:xfrm>
                <a:off x="611560" y="1219694"/>
                <a:ext cx="7920880" cy="45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  <m:r>
                            <a:rPr kumimoji="0" lang="nl-NL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𝜇</m:t>
                      </m:r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𝛼</m:t>
                      </m:r>
                      <m:r>
                        <a:rPr kumimoji="0" lang="nl-NL" sz="22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𝑖</m:t>
                      </m:r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𝛽</m:t>
                      </m:r>
                      <m:r>
                        <a:rPr kumimoji="0" lang="nl-NL" sz="22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𝑗</m:t>
                      </m:r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𝛼𝛽</m:t>
                      </m:r>
                      <m:r>
                        <a:rPr kumimoji="0" lang="nl-NL" sz="22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𝑖𝑗</m:t>
                      </m:r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GB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  <m:r>
                            <a:rPr kumimoji="0" lang="en-GB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kstvak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19694"/>
                <a:ext cx="7920880" cy="458011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20672" y="1819800"/>
          <a:ext cx="4176464" cy="2304255"/>
        </p:xfrm>
        <a:graphic>
          <a:graphicData uri="http://schemas.openxmlformats.org/drawingml/2006/table">
            <a:tbl>
              <a:tblPr/>
              <a:tblGrid>
                <a:gridCol w="60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87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7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0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GB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GB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0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GB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0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GB" sz="1800" b="0" i="0" u="none" strike="noStrike" baseline="-400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</a:t>
                      </a:r>
                      <a:r>
                        <a:rPr lang="en-GB" sz="1800" b="0" i="0" u="none" strike="noStrike" baseline="-4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28" y="450638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1 + 3 + 2 + 6 = 12  parameters.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we need only six parameters to represent six population means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588" y="1042655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483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604956" cy="492443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600" dirty="0">
                <a:solidFill>
                  <a:srgbClr val="0070C0"/>
                </a:solidFill>
              </a:rPr>
              <a:t>Cornerstone representation –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6732" y="3545140"/>
                <a:ext cx="862726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 would take beef &amp; long as a reference (ordering levels alphabetically)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𝜇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the population mean for type beef and duration long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2" y="3545140"/>
                <a:ext cx="8627268" cy="1107996"/>
              </a:xfrm>
              <a:prstGeom prst="rect">
                <a:avLst/>
              </a:prstGeom>
              <a:blipFill>
                <a:blip r:embed="rId3"/>
                <a:stretch>
                  <a:fillRect l="-919" t="-3867" b="-104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3568" y="980728"/>
          <a:ext cx="3937000" cy="1809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64088" y="980728"/>
          <a:ext cx="3251200" cy="1809750"/>
        </p:xfrm>
        <a:graphic>
          <a:graphicData uri="http://schemas.openxmlformats.org/drawingml/2006/table">
            <a:tbl>
              <a:tblPr/>
              <a:tblGrid>
                <a:gridCol w="6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740610" y="2060848"/>
            <a:ext cx="47946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76" y="311381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262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604956" cy="492443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600" dirty="0">
                <a:solidFill>
                  <a:srgbClr val="0070C0"/>
                </a:solidFill>
              </a:rPr>
              <a:t>Cornerstone representation –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849" y="3140968"/>
                <a:ext cx="873578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use main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for population means in 1st row &amp;  1</a:t>
                </a:r>
                <a:r>
                  <a:rPr kumimoji="0" lang="en-GB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column</a:t>
                </a:r>
                <a:b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 need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=0,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=0</m:t>
                    </m:r>
                  </m:oMath>
                </a14:m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9" y="3140968"/>
                <a:ext cx="8735788" cy="2123658"/>
              </a:xfrm>
              <a:prstGeom prst="rect">
                <a:avLst/>
              </a:prstGeom>
              <a:blipFill>
                <a:blip r:embed="rId3"/>
                <a:stretch>
                  <a:fillRect l="-907" b="-48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3568" y="980728"/>
          <a:ext cx="3937000" cy="1809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64088" y="980728"/>
          <a:ext cx="3251200" cy="1809750"/>
        </p:xfrm>
        <a:graphic>
          <a:graphicData uri="http://schemas.openxmlformats.org/drawingml/2006/table">
            <a:tbl>
              <a:tblPr/>
              <a:tblGrid>
                <a:gridCol w="6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</a:rPr>
                        <a:t>+      </a:t>
                      </a:r>
                      <a:r>
                        <a:rPr lang="en-GB" sz="1800" b="1" i="1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1" i="0" u="none" strike="noStrike" baseline="-40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1" i="0" u="none" strike="noStrike" dirty="0">
                        <a:solidFill>
                          <a:srgbClr val="FF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1" i="1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1" i="0" u="none" strike="noStrike" baseline="-40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1" i="0" u="none" strike="noStrike" dirty="0">
                        <a:solidFill>
                          <a:srgbClr val="FF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1" i="1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1" i="0" u="none" strike="noStrike" baseline="-40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1" i="1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1" i="0" u="none" strike="noStrike" baseline="-40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1" i="0" u="none" strike="noStrike" dirty="0">
                        <a:solidFill>
                          <a:srgbClr val="FF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1" i="1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1" i="0" u="none" strike="noStrike" baseline="-40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1" i="0" u="none" strike="noStrike" dirty="0">
                        <a:solidFill>
                          <a:srgbClr val="FF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 </a:t>
                      </a:r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1" i="1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1" i="0" u="none" strike="noStrike" baseline="-40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 </a:t>
                      </a:r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1" i="1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1" i="0" u="none" strike="noStrike" baseline="-40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1" i="0" u="none" strike="noStrike" dirty="0">
                        <a:solidFill>
                          <a:srgbClr val="FF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740610" y="2060848"/>
            <a:ext cx="47946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76" y="311381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710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604956" cy="492443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600" dirty="0">
                <a:solidFill>
                  <a:srgbClr val="0070C0"/>
                </a:solidFill>
              </a:rPr>
              <a:t>Cornerstone representation – 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6732" y="3660120"/>
                <a:ext cx="862726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interactions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22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32</m:t>
                        </m:r>
                      </m:sub>
                    </m:sSub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on top of main effects, for remaining two means</a:t>
                </a:r>
                <a:b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 need for interactions in 1</a:t>
                </a:r>
                <a:r>
                  <a:rPr kumimoji="0" lang="en-GB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row &amp; 1</a:t>
                </a:r>
                <a:r>
                  <a:rPr kumimoji="0" lang="en-GB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column, </a:t>
                </a:r>
                <a:b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b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i.e. 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11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=0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2" y="3660120"/>
                <a:ext cx="8627268" cy="1785104"/>
              </a:xfrm>
              <a:prstGeom prst="rect">
                <a:avLst/>
              </a:prstGeom>
              <a:blipFill>
                <a:blip r:embed="rId3"/>
                <a:stretch>
                  <a:fillRect l="-919" t="-2048" b="-61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3568" y="980728"/>
          <a:ext cx="3937000" cy="1809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64088" y="980728"/>
          <a:ext cx="3251200" cy="1809750"/>
        </p:xfrm>
        <a:graphic>
          <a:graphicData uri="http://schemas.openxmlformats.org/drawingml/2006/table">
            <a:tbl>
              <a:tblPr/>
              <a:tblGrid>
                <a:gridCol w="6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      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en-GB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1" i="1" u="none" strike="noStrike" dirty="0">
                          <a:solidFill>
                            <a:srgbClr val="00B05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1" i="1" u="none" strike="noStrike" dirty="0">
                          <a:solidFill>
                            <a:srgbClr val="00B05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1" i="0" u="none" strike="noStrike" baseline="-4000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en-GB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1" i="1" u="none" strike="noStrike" dirty="0">
                          <a:solidFill>
                            <a:srgbClr val="00B05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1" i="1" u="none" strike="noStrike" dirty="0">
                          <a:solidFill>
                            <a:srgbClr val="00B05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1" i="0" u="none" strike="noStrike" baseline="-4000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740610" y="2060848"/>
            <a:ext cx="47946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76" y="311381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725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604956" cy="492443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600" dirty="0">
                <a:solidFill>
                  <a:srgbClr val="0070C0"/>
                </a:solidFill>
              </a:rPr>
              <a:t>Cornerstone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6732" y="3451647"/>
                <a:ext cx="86272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𝜇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22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are left to reproduce six means exactly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2" y="3451647"/>
                <a:ext cx="8627268" cy="769441"/>
              </a:xfrm>
              <a:prstGeom prst="rect">
                <a:avLst/>
              </a:prstGeom>
              <a:blipFill>
                <a:blip r:embed="rId3"/>
                <a:stretch>
                  <a:fillRect l="-71" b="-158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3568" y="980728"/>
          <a:ext cx="3937000" cy="1809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64088" y="980728"/>
          <a:ext cx="3251200" cy="1809750"/>
        </p:xfrm>
        <a:graphic>
          <a:graphicData uri="http://schemas.openxmlformats.org/drawingml/2006/table">
            <a:tbl>
              <a:tblPr/>
              <a:tblGrid>
                <a:gridCol w="6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    </a:t>
                      </a:r>
                      <a:r>
                        <a:rPr lang="en-GB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  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 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740610" y="2060848"/>
            <a:ext cx="47946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76" y="311381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183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572000" y="1196752"/>
          <a:ext cx="3251200" cy="1809750"/>
        </p:xfrm>
        <a:graphic>
          <a:graphicData uri="http://schemas.openxmlformats.org/drawingml/2006/table">
            <a:tbl>
              <a:tblPr/>
              <a:tblGrid>
                <a:gridCol w="6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   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     </a:t>
                      </a:r>
                      <a:r>
                        <a:rPr lang="en-GB" sz="1800" b="0" i="1" u="none" strike="noStrike" dirty="0">
                          <a:solidFill>
                            <a:srgbClr val="0070C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70C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FF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70C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B05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u="none" strike="noStrike" dirty="0">
                        <a:solidFill>
                          <a:srgbClr val="00B05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B05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70C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5516" y="468048"/>
            <a:ext cx="8604956" cy="52322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Estimates with cornerstone representation -1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7013" y="3105835"/>
                <a:ext cx="4060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acc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𝜇</m:t>
                        </m:r>
                      </m:e>
                    </m:acc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sample mean taste beef / long: 39.97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13" y="3105835"/>
                <a:ext cx="4060970" cy="369332"/>
              </a:xfrm>
              <a:prstGeom prst="rect">
                <a:avLst/>
              </a:prstGeom>
              <a:blipFill>
                <a:blip r:embed="rId3"/>
                <a:stretch>
                  <a:fillRect t="-8197" r="-450" b="-245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2595" y="3501008"/>
                <a:ext cx="40609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kumimoji="0" lang="en-GB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  <a:sym typeface="Symbol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  <a:sym typeface="Symbol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taste difference of cherry vs beef after long ripening: 63.97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 39.97 =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24.00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5" y="3501008"/>
                <a:ext cx="4060970" cy="646331"/>
              </a:xfrm>
              <a:prstGeom prst="rect">
                <a:avLst/>
              </a:prstGeom>
              <a:blipFill>
                <a:blip r:embed="rId4"/>
                <a:stretch>
                  <a:fillRect l="-1351" t="-4717" r="-450" b="-141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2594" y="4149080"/>
                <a:ext cx="39313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GB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taste difference of round vs beef after long ripening: 41.71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 39.97 =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1.74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4" y="4149080"/>
                <a:ext cx="3931373" cy="646331"/>
              </a:xfrm>
              <a:prstGeom prst="rect">
                <a:avLst/>
              </a:prstGeom>
              <a:blipFill>
                <a:blip r:embed="rId5"/>
                <a:stretch>
                  <a:fillRect l="-1395" t="-5660" r="-775" b="-141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2596" y="4797152"/>
                <a:ext cx="4219404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taste diff of short vs long ripening for beef tomatoes: 26.65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 39.97 =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 13.32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6" y="4797152"/>
                <a:ext cx="4219404" cy="661335"/>
              </a:xfrm>
              <a:prstGeom prst="rect">
                <a:avLst/>
              </a:prstGeom>
              <a:blipFill>
                <a:blip r:embed="rId6"/>
                <a:stretch>
                  <a:fillRect l="-1301" t="-4630" b="-148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827584" y="1256347"/>
          <a:ext cx="2171699" cy="1666875"/>
        </p:xfrm>
        <a:graphic>
          <a:graphicData uri="http://schemas.openxmlformats.org/drawingml/2006/table">
            <a:tbl>
              <a:tblPr/>
              <a:tblGrid>
                <a:gridCol w="612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0" y="3491458"/>
          <a:ext cx="4392488" cy="1809750"/>
        </p:xfrm>
        <a:graphic>
          <a:graphicData uri="http://schemas.openxmlformats.org/drawingml/2006/table">
            <a:tbl>
              <a:tblPr/>
              <a:tblGrid>
                <a:gridCol w="680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39.97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39.97             </a:t>
                      </a:r>
                      <a:r>
                        <a:rPr lang="en-GB" sz="1200" dirty="0">
                          <a:solidFill>
                            <a:srgbClr val="0070C0"/>
                          </a:solidFill>
                        </a:rPr>
                        <a:t>-13.32</a:t>
                      </a:r>
                    </a:p>
                    <a:p>
                      <a:endParaRPr lang="en-GB" sz="1200" dirty="0"/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39.97+</a:t>
                      </a:r>
                      <a:r>
                        <a:rPr lang="en-GB" sz="1200" dirty="0">
                          <a:solidFill>
                            <a:srgbClr val="C00000"/>
                          </a:solidFill>
                        </a:rPr>
                        <a:t>24.00</a:t>
                      </a:r>
                    </a:p>
                    <a:p>
                      <a:endParaRPr lang="en-GB" sz="12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39.97+</a:t>
                      </a:r>
                      <a:r>
                        <a:rPr lang="en-GB" sz="1200" dirty="0">
                          <a:solidFill>
                            <a:srgbClr val="C00000"/>
                          </a:solidFill>
                        </a:rPr>
                        <a:t>24.00</a:t>
                      </a:r>
                      <a:r>
                        <a:rPr lang="en-GB" sz="1200" dirty="0">
                          <a:solidFill>
                            <a:srgbClr val="0070C0"/>
                          </a:solidFill>
                        </a:rPr>
                        <a:t>-13.32</a:t>
                      </a:r>
                      <a:endParaRPr lang="en-GB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200" dirty="0"/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39.97+   </a:t>
                      </a:r>
                      <a:r>
                        <a:rPr lang="en-GB" sz="1200" dirty="0">
                          <a:solidFill>
                            <a:srgbClr val="00B050"/>
                          </a:solidFill>
                        </a:rPr>
                        <a:t>1.74</a:t>
                      </a:r>
                    </a:p>
                    <a:p>
                      <a:endParaRPr lang="en-GB" sz="12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39.97+   </a:t>
                      </a:r>
                      <a:r>
                        <a:rPr lang="en-GB" sz="1200" dirty="0">
                          <a:solidFill>
                            <a:srgbClr val="00B050"/>
                          </a:solidFill>
                        </a:rPr>
                        <a:t>1.74</a:t>
                      </a:r>
                      <a:r>
                        <a:rPr lang="en-GB" sz="1200" dirty="0">
                          <a:solidFill>
                            <a:srgbClr val="0070C0"/>
                          </a:solidFill>
                        </a:rPr>
                        <a:t>-13.32</a:t>
                      </a:r>
                      <a:endParaRPr lang="en-GB" sz="1200" dirty="0">
                        <a:solidFill>
                          <a:srgbClr val="7030A0"/>
                        </a:solidFill>
                      </a:endParaRPr>
                    </a:p>
                    <a:p>
                      <a:endParaRPr lang="en-GB" sz="1200" dirty="0"/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69" y="1865696"/>
            <a:ext cx="1007154" cy="114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7BBF0-88C1-4457-A39A-84DE5C8652EF}"/>
              </a:ext>
            </a:extLst>
          </p:cNvPr>
          <p:cNvSpPr txBox="1"/>
          <p:nvPr/>
        </p:nvSpPr>
        <p:spPr>
          <a:xfrm>
            <a:off x="339849" y="5517232"/>
            <a:ext cx="833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reproduced the sample means in the 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row and 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column.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the two means in the lower right corner are not OK yet.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868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873141" y="1206717"/>
          <a:ext cx="3251200" cy="1809750"/>
        </p:xfrm>
        <a:graphic>
          <a:graphicData uri="http://schemas.openxmlformats.org/drawingml/2006/table">
            <a:tbl>
              <a:tblPr/>
              <a:tblGrid>
                <a:gridCol w="6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   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     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m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+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</a:t>
                      </a:r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b</a:t>
                      </a:r>
                      <a:r>
                        <a:rPr lang="en-GB" sz="1800" b="0" i="0" u="none" strike="noStrike" baseline="-4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2982" y="469328"/>
            <a:ext cx="8604956" cy="52322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Estimates with cornerstone representation - 2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3528" y="5445224"/>
                <a:ext cx="8813499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acc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𝜏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  <m:t>22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 added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acc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𝜇</m:t>
                        </m:r>
                      </m:e>
                    </m:acc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+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+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 for mean of cherry-short: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45.75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 (39.97 + 24.00 - 13.32) =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9646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4.90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 . 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45224"/>
                <a:ext cx="8813499" cy="661335"/>
              </a:xfrm>
              <a:prstGeom prst="rect">
                <a:avLst/>
              </a:prstGeom>
              <a:blipFill>
                <a:blip r:embed="rId3"/>
                <a:stretch>
                  <a:fillRect l="-553" t="-4587" b="-137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1520" y="5877272"/>
                <a:ext cx="9043941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acc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𝜏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  <m:t>32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 added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acc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𝜇</m:t>
                        </m:r>
                      </m:e>
                    </m:acc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+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3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+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 for mean of  round-short: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26.77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 (39.87 +     1.74 - 13.32) =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1.62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877272"/>
                <a:ext cx="9043941" cy="384336"/>
              </a:xfrm>
              <a:prstGeom prst="rect">
                <a:avLst/>
              </a:prstGeom>
              <a:blipFill>
                <a:blip r:embed="rId4"/>
                <a:stretch>
                  <a:fillRect t="-7937" b="-253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827584" y="1256347"/>
          <a:ext cx="2171699" cy="1666875"/>
        </p:xfrm>
        <a:graphic>
          <a:graphicData uri="http://schemas.openxmlformats.org/drawingml/2006/table">
            <a:tbl>
              <a:tblPr/>
              <a:tblGrid>
                <a:gridCol w="612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427984" y="3421305"/>
          <a:ext cx="4392488" cy="1809750"/>
        </p:xfrm>
        <a:graphic>
          <a:graphicData uri="http://schemas.openxmlformats.org/drawingml/2006/table">
            <a:tbl>
              <a:tblPr/>
              <a:tblGrid>
                <a:gridCol w="680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GB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39.97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39.97             </a:t>
                      </a:r>
                      <a:r>
                        <a:rPr lang="en-GB" sz="1200" dirty="0">
                          <a:solidFill>
                            <a:srgbClr val="0070C0"/>
                          </a:solidFill>
                        </a:rPr>
                        <a:t>-13.32</a:t>
                      </a:r>
                    </a:p>
                    <a:p>
                      <a:endParaRPr lang="en-GB" sz="1200" dirty="0"/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39.97+</a:t>
                      </a:r>
                      <a:r>
                        <a:rPr lang="en-GB" sz="1200" dirty="0">
                          <a:solidFill>
                            <a:srgbClr val="C00000"/>
                          </a:solidFill>
                        </a:rPr>
                        <a:t>24.00</a:t>
                      </a:r>
                    </a:p>
                    <a:p>
                      <a:endParaRPr lang="en-GB" sz="12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39.97+</a:t>
                      </a:r>
                      <a:r>
                        <a:rPr lang="en-GB" sz="1200" dirty="0">
                          <a:solidFill>
                            <a:srgbClr val="C00000"/>
                          </a:solidFill>
                        </a:rPr>
                        <a:t>24.00</a:t>
                      </a:r>
                      <a:r>
                        <a:rPr lang="en-GB" sz="1200" dirty="0">
                          <a:solidFill>
                            <a:srgbClr val="0070C0"/>
                          </a:solidFill>
                        </a:rPr>
                        <a:t>-13.32</a:t>
                      </a: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-4.90</a:t>
                      </a:r>
                    </a:p>
                    <a:p>
                      <a:endParaRPr lang="en-GB" sz="1200" dirty="0"/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39.97+   </a:t>
                      </a:r>
                      <a:r>
                        <a:rPr lang="en-GB" sz="1200" dirty="0">
                          <a:solidFill>
                            <a:srgbClr val="00B050"/>
                          </a:solidFill>
                        </a:rPr>
                        <a:t>1.74</a:t>
                      </a:r>
                    </a:p>
                    <a:p>
                      <a:endParaRPr lang="en-GB" sz="12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39.97+   </a:t>
                      </a:r>
                      <a:r>
                        <a:rPr lang="en-GB" sz="1200" dirty="0">
                          <a:solidFill>
                            <a:srgbClr val="00B050"/>
                          </a:solidFill>
                        </a:rPr>
                        <a:t>1.74</a:t>
                      </a:r>
                      <a:r>
                        <a:rPr lang="en-GB" sz="1200" dirty="0">
                          <a:solidFill>
                            <a:srgbClr val="0070C0"/>
                          </a:solidFill>
                        </a:rPr>
                        <a:t>-13.32</a:t>
                      </a:r>
                      <a:r>
                        <a:rPr lang="en-GB" sz="1200" dirty="0">
                          <a:solidFill>
                            <a:srgbClr val="7030A0"/>
                          </a:solidFill>
                        </a:rPr>
                        <a:t>-1.62</a:t>
                      </a:r>
                    </a:p>
                    <a:p>
                      <a:endParaRPr lang="en-GB" sz="1200" dirty="0"/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76" y="311381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00D7D-3E63-46F4-A327-FC61B6C4EE34}"/>
              </a:ext>
            </a:extLst>
          </p:cNvPr>
          <p:cNvSpPr txBox="1"/>
          <p:nvPr/>
        </p:nvSpPr>
        <p:spPr>
          <a:xfrm>
            <a:off x="323528" y="3814645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use the interaction terms to reproduce the last two means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475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604956" cy="52322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 More about the cornerstone representation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484784"/>
            <a:ext cx="806489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Different statistical software may choose a different  level as a reference, usually by default the first or the last level of a factor.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default R takes the first level (after alphabetical ordering)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side conditions than corner-stone are possible, such as the sum-to-zero condition, but have become more rare.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all cases, interaction parameters  are of first interest.</a:t>
            </a:r>
          </a:p>
        </p:txBody>
      </p:sp>
    </p:spTree>
    <p:extLst>
      <p:ext uri="{BB962C8B-B14F-4D97-AF65-F5344CB8AC3E}">
        <p14:creationId xmlns:p14="http://schemas.microsoft.com/office/powerpoint/2010/main" val="253719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377156"/>
                <a:ext cx="8568952" cy="600417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In more general terms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GB" sz="2400" dirty="0"/>
                  <a:t> populations of units, with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GB" sz="2400" dirty="0"/>
                  <a:t> random samples of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For the tomatoes: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=3,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r>
                      <a:rPr lang="en-GB" sz="2400" b="0" i="1" smtClean="0">
                        <a:latin typeface="Cambria Math"/>
                      </a:rPr>
                      <m:t>4,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r>
                      <a:rPr lang="en-GB" sz="2400" b="0" i="1" smtClean="0">
                        <a:latin typeface="Cambria Math"/>
                      </a:rPr>
                      <m:t>4 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/>
                      </a:rPr>
                      <m:t>and</m:t>
                    </m:r>
                    <m:r>
                      <a:rPr lang="en-GB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=4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For each sampled unit response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400" dirty="0"/>
                  <a:t> is measured.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The (unknown) population means for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400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r>
                  <a:rPr lang="en-GB" sz="2400" dirty="0"/>
                  <a:t>Are there differences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400" dirty="0"/>
                  <a:t> ?</a:t>
                </a:r>
              </a:p>
              <a:p>
                <a:pPr marL="0" indent="0">
                  <a:buNone/>
                </a:pPr>
                <a:r>
                  <a:rPr lang="en-GB" sz="2400" dirty="0"/>
                  <a:t>If so, how large are these differences?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Provide tests, estimates, standard errors, confidence intervals.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377156"/>
                <a:ext cx="8568952" cy="6004171"/>
              </a:xfrm>
              <a:blipFill>
                <a:blip r:embed="rId3"/>
                <a:stretch>
                  <a:fillRect l="-1067" t="-10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702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424936" cy="52322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F-test in means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vak 32"/>
              <p:cNvSpPr txBox="1"/>
              <p:nvPr/>
            </p:nvSpPr>
            <p:spPr>
              <a:xfrm>
                <a:off x="467544" y="1445043"/>
                <a:ext cx="8280920" cy="617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Means model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bar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bar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  <m:r>
                      <a:rPr kumimoji="0" lang="nl-NL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nl-NL" sz="28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𝑖𝑗</m:t>
                    </m:r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bar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𝜖</m:t>
                            </m:r>
                          </m:e>
                        </m:bar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essentially a one-way ANOVA</a:t>
                </a:r>
              </a:p>
            </p:txBody>
          </p:sp>
        </mc:Choice>
        <mc:Fallback xmlns="">
          <p:sp>
            <p:nvSpPr>
              <p:cNvPr id="33" name="Tekstvak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45043"/>
                <a:ext cx="8280920" cy="617092"/>
              </a:xfrm>
              <a:prstGeom prst="rect">
                <a:avLst/>
              </a:prstGeom>
              <a:blipFill rotWithShape="1">
                <a:blip r:embed="rId3"/>
                <a:stretch>
                  <a:fillRect l="-1178" r="-515" b="-4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2"/>
          <p:cNvSpPr txBox="1"/>
          <p:nvPr/>
        </p:nvSpPr>
        <p:spPr>
          <a:xfrm>
            <a:off x="467543" y="2276872"/>
            <a:ext cx="8208913" cy="1631216"/>
          </a:xfrm>
          <a:prstGeom prst="rect">
            <a:avLst/>
          </a:prstGeom>
          <a:solidFill>
            <a:srgbClr val="F5DB7B"/>
          </a:solidFill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Analysis of Variance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Response: taste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Sum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Mean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 value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(&gt;F)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type:ripe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5 1919.88 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383.98  5.7288  0.028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Residuals 6  402.15   67.03</a:t>
            </a:r>
          </a:p>
        </p:txBody>
      </p:sp>
      <p:grpSp>
        <p:nvGrpSpPr>
          <p:cNvPr id="23" name="Groep 22"/>
          <p:cNvGrpSpPr/>
          <p:nvPr/>
        </p:nvGrpSpPr>
        <p:grpSpPr>
          <a:xfrm>
            <a:off x="2411760" y="3212976"/>
            <a:ext cx="6264696" cy="2952328"/>
            <a:chOff x="2418378" y="2720361"/>
            <a:chExt cx="6120736" cy="2952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18378" y="3918363"/>
                  <a:ext cx="6120736" cy="1754326"/>
                </a:xfrm>
                <a:prstGeom prst="rect">
                  <a:avLst/>
                </a:prstGeom>
                <a:solidFill>
                  <a:srgbClr val="FAEFAC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1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22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H</a:t>
                  </a:r>
                  <a:r>
                    <a:rPr kumimoji="0" lang="en-GB" sz="22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0</a:t>
                  </a:r>
                  <a:r>
                    <a:rPr kumimoji="0" lang="en-GB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𝜇</m:t>
                      </m:r>
                      <m:r>
                        <a:rPr kumimoji="0" lang="nl-NL" sz="2200" b="0" i="1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11</m:t>
                      </m:r>
                      <m:r>
                        <a:rPr kumimoji="0" lang="nl-NL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</m:oMath>
                  </a14:m>
                  <a:r>
                    <a:rPr kumimoji="0" lang="en-GB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Cambria Math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𝜇</m:t>
                      </m:r>
                      <m:r>
                        <a:rPr kumimoji="0" lang="nl-NL" sz="22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1</m:t>
                      </m:r>
                      <m:r>
                        <a:rPr kumimoji="0" lang="nl-NL" sz="2200" b="0" i="1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2</m:t>
                      </m:r>
                      <m:r>
                        <a:rPr kumimoji="0" lang="nl-NL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</m:oMath>
                  </a14:m>
                  <a:r>
                    <a:rPr kumimoji="0" lang="en-GB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Cambria Math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𝜇</m:t>
                      </m:r>
                      <m:r>
                        <a:rPr kumimoji="0" lang="nl-NL" sz="2200" b="0" i="1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21</m:t>
                      </m:r>
                      <m:r>
                        <a:rPr kumimoji="0" lang="nl-NL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</m:oMath>
                  </a14:m>
                  <a:r>
                    <a:rPr kumimoji="0" lang="en-GB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Cambria Math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𝜇</m:t>
                      </m:r>
                      <m:r>
                        <a:rPr kumimoji="0" lang="nl-NL" sz="2200" b="0" i="1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22</m:t>
                      </m:r>
                      <m:r>
                        <a:rPr kumimoji="0" lang="nl-NL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</m:oMath>
                  </a14:m>
                  <a:r>
                    <a:rPr kumimoji="0" lang="en-GB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Cambria Math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𝜇</m:t>
                      </m:r>
                      <m:r>
                        <a:rPr kumimoji="0" lang="nl-NL" sz="2200" b="0" i="1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3</m:t>
                      </m:r>
                      <m:r>
                        <a:rPr kumimoji="0" lang="nl-NL" sz="22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1</m:t>
                      </m:r>
                      <m:r>
                        <a:rPr kumimoji="0" lang="nl-NL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</m:oMath>
                  </a14:m>
                  <a:r>
                    <a:rPr kumimoji="0" lang="en-GB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Cambria Math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GB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𝜇</m:t>
                      </m:r>
                      <m:r>
                        <a:rPr kumimoji="0" lang="nl-NL" sz="2200" b="0" i="1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32</m:t>
                      </m:r>
                    </m:oMath>
                  </a14:m>
                  <a:r>
                    <a:rPr kumimoji="0" lang="en-GB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  vs. </a:t>
                  </a:r>
                  <a:br>
                    <a:rPr kumimoji="0" lang="en-GB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</a:br>
                  <a:r>
                    <a:rPr kumimoji="0" lang="en-GB" sz="22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H</a:t>
                  </a:r>
                  <a:r>
                    <a:rPr kumimoji="0" lang="en-GB" sz="2200" b="0" i="1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</a:t>
                  </a:r>
                  <a:r>
                    <a:rPr kumimoji="0" lang="en-GB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: at least two means different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1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P-value = 0.028  &lt; 0.05, reject H</a:t>
                  </a:r>
                  <a:r>
                    <a:rPr kumimoji="0" lang="en-GB" sz="22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0</a:t>
                  </a:r>
                  <a:r>
                    <a:rPr kumimoji="0" lang="en-GB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, some means differ.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1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Due to type, ripe, and / or their interaction?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8378" y="3918363"/>
                  <a:ext cx="6120736" cy="1754326"/>
                </a:xfrm>
                <a:prstGeom prst="rect">
                  <a:avLst/>
                </a:prstGeom>
                <a:blipFill>
                  <a:blip r:embed="rId4"/>
                  <a:stretch>
                    <a:fillRect l="-1266" t="-2439" b="-6272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ep 20"/>
            <p:cNvGrpSpPr/>
            <p:nvPr/>
          </p:nvGrpSpPr>
          <p:grpSpPr>
            <a:xfrm>
              <a:off x="3995936" y="2720361"/>
              <a:ext cx="1869753" cy="1041897"/>
              <a:chOff x="3995936" y="2673600"/>
              <a:chExt cx="1869753" cy="1041897"/>
            </a:xfrm>
          </p:grpSpPr>
          <p:sp>
            <p:nvSpPr>
              <p:cNvPr id="11" name="Oval 37"/>
              <p:cNvSpPr/>
              <p:nvPr/>
            </p:nvSpPr>
            <p:spPr>
              <a:xfrm>
                <a:off x="4713561" y="2673600"/>
                <a:ext cx="1152128" cy="36004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" name="Rechte verbindingslijn met pijl 6"/>
              <p:cNvCxnSpPr/>
              <p:nvPr/>
            </p:nvCxnSpPr>
            <p:spPr>
              <a:xfrm flipV="1">
                <a:off x="3995936" y="3033640"/>
                <a:ext cx="1008112" cy="68185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ep 21"/>
          <p:cNvGrpSpPr/>
          <p:nvPr/>
        </p:nvGrpSpPr>
        <p:grpSpPr>
          <a:xfrm>
            <a:off x="467545" y="3263159"/>
            <a:ext cx="1840292" cy="2879860"/>
            <a:chOff x="673781" y="2399063"/>
            <a:chExt cx="2423166" cy="2879860"/>
          </a:xfrm>
        </p:grpSpPr>
        <p:grpSp>
          <p:nvGrpSpPr>
            <p:cNvPr id="12" name="Groep 11"/>
            <p:cNvGrpSpPr/>
            <p:nvPr/>
          </p:nvGrpSpPr>
          <p:grpSpPr>
            <a:xfrm>
              <a:off x="2096005" y="2399063"/>
              <a:ext cx="1000942" cy="1317969"/>
              <a:chOff x="2130094" y="2399063"/>
              <a:chExt cx="1000942" cy="1317969"/>
            </a:xfrm>
          </p:grpSpPr>
          <p:sp>
            <p:nvSpPr>
              <p:cNvPr id="15" name="Oval 37"/>
              <p:cNvSpPr/>
              <p:nvPr/>
            </p:nvSpPr>
            <p:spPr>
              <a:xfrm>
                <a:off x="2698984" y="2399063"/>
                <a:ext cx="432052" cy="291866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7" name="Rechte verbindingslijn met pijl 16"/>
              <p:cNvCxnSpPr/>
              <p:nvPr/>
            </p:nvCxnSpPr>
            <p:spPr>
              <a:xfrm flipV="1">
                <a:off x="2130094" y="2708920"/>
                <a:ext cx="663705" cy="100811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5"/>
            <p:cNvSpPr txBox="1"/>
            <p:nvPr/>
          </p:nvSpPr>
          <p:spPr>
            <a:xfrm>
              <a:off x="673781" y="3832373"/>
              <a:ext cx="2180743" cy="1446550"/>
            </a:xfrm>
            <a:prstGeom prst="rect">
              <a:avLst/>
            </a:prstGeom>
            <a:solidFill>
              <a:srgbClr val="FAEFAC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 – 1 = 5 </a:t>
              </a:r>
              <a:r>
                <a:rPr kumimoji="0" lang="en-GB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df</a:t>
              </a:r>
              <a:r>
                <a: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br>
                <a: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because </a:t>
              </a:r>
              <a:br>
                <a: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 (= 3 * 2) treatments</a:t>
              </a:r>
            </a:p>
          </p:txBody>
        </p:sp>
      </p:grp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420888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380312" y="347139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output</a:t>
            </a:r>
          </a:p>
        </p:txBody>
      </p:sp>
    </p:spTree>
    <p:extLst>
      <p:ext uri="{BB962C8B-B14F-4D97-AF65-F5344CB8AC3E}">
        <p14:creationId xmlns:p14="http://schemas.microsoft.com/office/powerpoint/2010/main" val="18825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424936" cy="52322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Splitting up </a:t>
            </a:r>
            <a:r>
              <a:rPr lang="en-GB" i="1" dirty="0" err="1">
                <a:solidFill>
                  <a:srgbClr val="0070C0"/>
                </a:solidFill>
              </a:rPr>
              <a:t>SSTreat</a:t>
            </a:r>
            <a:endParaRPr lang="en-GB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vak 32"/>
              <p:cNvSpPr txBox="1"/>
              <p:nvPr/>
            </p:nvSpPr>
            <p:spPr>
              <a:xfrm>
                <a:off x="482557" y="1386686"/>
                <a:ext cx="8280920" cy="4310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nl-N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</m:ctrlPr>
                          </m:barPr>
                          <m:e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+mn-cs"/>
                              </a:rPr>
                              <m:t>𝑦</m:t>
                            </m:r>
                          </m:e>
                        </m:ba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𝑖𝑗𝑘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nl-NL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𝑗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𝜏𝛽</m:t>
                    </m:r>
                    <m:r>
                      <a:rPr kumimoji="0" lang="nl-NL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𝑖𝑗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barPr>
                          <m:e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𝜖</m:t>
                            </m:r>
                          </m:e>
                        </m:ba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   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barPr>
                          <m:e>
                            <m: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𝜖</m:t>
                            </m:r>
                          </m:e>
                        </m:ba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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𝑁</m:t>
                    </m:r>
                    <m:d>
                      <m:d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0,</m:t>
                        </m:r>
                        <m:sSubSup>
                          <m:sSubSupPr>
                            <m:ctrlP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𝜖</m:t>
                            </m:r>
                          </m:sub>
                          <m:sup>
                            <m: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kumimoji="0" lang="en-GB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want an F-test for interaction.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Therefore, we split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SSTreat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into three separate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SSA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 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for main effects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SSB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 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for main effects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SSAB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 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for interaction between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  <a:r>
                  <a:rPr kumimoji="0" lang="en-GB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SSTreat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SSA + SSB + SSAB</a:t>
                </a:r>
              </a:p>
            </p:txBody>
          </p:sp>
        </mc:Choice>
        <mc:Fallback xmlns="">
          <p:sp>
            <p:nvSpPr>
              <p:cNvPr id="33" name="Tekstvak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57" y="1386686"/>
                <a:ext cx="8280920" cy="4310411"/>
              </a:xfrm>
              <a:prstGeom prst="rect">
                <a:avLst/>
              </a:prstGeom>
              <a:blipFill>
                <a:blip r:embed="rId3"/>
                <a:stretch>
                  <a:fillRect l="-1104" t="-1271" b="-4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905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424936" cy="52322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Splitting </a:t>
            </a:r>
            <a:r>
              <a:rPr lang="en-GB" i="1" dirty="0">
                <a:solidFill>
                  <a:srgbClr val="0070C0"/>
                </a:solidFill>
              </a:rPr>
              <a:t>SSTreat</a:t>
            </a:r>
            <a:r>
              <a:rPr lang="en-GB" dirty="0">
                <a:solidFill>
                  <a:srgbClr val="0070C0"/>
                </a:solidFill>
              </a:rPr>
              <a:t>, tomato example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3548" y="3068960"/>
            <a:ext cx="7486675" cy="2308324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CM.ia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lm(taste ~ type + ripe +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type:ripe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deviance(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CM.ia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402.1538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RM.ia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lm(taste ~ type + ripe)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deviance(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RM.ia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414.6399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SS.ia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deviance(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RM.ia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)-deviance(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CM.ia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12.48602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1391" y="1124744"/>
                <a:ext cx="7488832" cy="1706108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start with the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for interaction.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Compare </a:t>
                </a:r>
                <a:r>
                  <a:rPr kumimoji="0" lang="en-GB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SSE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 from models with and without interaction: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CM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nl-N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nl-NL" sz="2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2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𝑗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2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𝑖𝑗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(interaction model)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RM: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nl-N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nl-NL" sz="2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2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𝑗</m:t>
                    </m:r>
                    <m:r>
                      <a:rPr kumimoji="0" lang="en-GB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                   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(additive model)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91" y="1124744"/>
                <a:ext cx="7488832" cy="1706108"/>
              </a:xfrm>
              <a:prstGeom prst="rect">
                <a:avLst/>
              </a:prstGeom>
              <a:blipFill rotWithShape="1">
                <a:blip r:embed="rId3"/>
                <a:stretch>
                  <a:fillRect l="-1303" t="-2867" r="-244" b="-6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1391" y="5589240"/>
            <a:ext cx="748667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So:  </a:t>
            </a:r>
            <a:r>
              <a:rPr kumimoji="0" lang="en-GB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</a:t>
            </a:r>
            <a:r>
              <a:rPr kumimoji="0" lang="en-GB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 ripe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414.6399 – 402.1538 = 12.49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28" y="188879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76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424936" cy="52322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Splitting </a:t>
            </a:r>
            <a:r>
              <a:rPr lang="en-GB" i="1" dirty="0">
                <a:solidFill>
                  <a:srgbClr val="0070C0"/>
                </a:solidFill>
              </a:rPr>
              <a:t>SSTreat</a:t>
            </a:r>
            <a:r>
              <a:rPr lang="en-GB" dirty="0">
                <a:solidFill>
                  <a:srgbClr val="0070C0"/>
                </a:solidFill>
              </a:rPr>
              <a:t>, tomato example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9720" y="1160165"/>
            <a:ext cx="4644337" cy="1692771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CM.m1 &lt;- lm(taste ~ type + ripe)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deviance(CM.m1)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414.6399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RM.m1 &lt;- lm(taste ~ ripe)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deviance(RM.m1)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1602.059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SS.type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deviance(RM.m1)-deviance(CM.m1)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1187.419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549" y="1124744"/>
                <a:ext cx="3656403" cy="1752788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for main effect of </a:t>
                </a: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type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Restrict attention to additive model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nl-NL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nl-NL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nl-NL" sz="18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18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𝑗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nl-NL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nl-NL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       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18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𝑗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9" y="1124744"/>
                <a:ext cx="3656403" cy="1752788"/>
              </a:xfrm>
              <a:prstGeom prst="rect">
                <a:avLst/>
              </a:prstGeom>
              <a:blipFill rotWithShape="1">
                <a:blip r:embed="rId3"/>
                <a:stretch>
                  <a:fillRect l="-1333" t="-1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252188" y="3040865"/>
            <a:ext cx="4664515" cy="1692771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CM.m2 &lt;- lm(taste ~ type + ripe)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deviance(CM.m2)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414.6399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RM.m2 &lt;- lm(taste ~ type)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deviance(RM.m2)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1134.615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SS.ripe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deviance(RM.m2)-deviance(CM.m2)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[1] 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719.975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3548" y="3010856"/>
                <a:ext cx="3656403" cy="1752788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for main effect of </a:t>
                </a: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ripe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Restrict attention to additive model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nl-NL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nl-NL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nl-NL" sz="18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18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𝑗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nl-NL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nl-NL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nl-NL" sz="18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</m:t>
                    </m:r>
                    <m:r>
                      <a:rPr kumimoji="0" lang="en-GB" sz="18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               </m:t>
                    </m:r>
                    <m:r>
                      <a:rPr kumimoji="0" lang="en-GB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b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8" y="3010856"/>
                <a:ext cx="3656403" cy="1752788"/>
              </a:xfrm>
              <a:prstGeom prst="rect">
                <a:avLst/>
              </a:prstGeom>
              <a:blipFill rotWithShape="1">
                <a:blip r:embed="rId4"/>
                <a:stretch>
                  <a:fillRect l="-1333" t="-1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21916" y="5169966"/>
            <a:ext cx="839478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So:  </a:t>
            </a:r>
            <a:r>
              <a:rPr kumimoji="0" lang="en-GB" sz="2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</a:t>
            </a:r>
            <a:r>
              <a:rPr kumimoji="0" lang="en-GB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1187.42  and  </a:t>
            </a:r>
            <a:r>
              <a:rPr kumimoji="0" lang="en-GB" sz="2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</a:t>
            </a:r>
            <a:r>
              <a:rPr kumimoji="0" lang="en-GB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ripe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719.98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</a:t>
            </a:r>
            <a:r>
              <a:rPr kumimoji="0" lang="en-GB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n-GB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r>
              <a:rPr kumimoji="0" lang="en-GB" sz="2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</a:t>
            </a:r>
            <a:r>
              <a:rPr kumimoji="0" lang="en-GB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ripe</a:t>
            </a:r>
            <a:r>
              <a:rPr kumimoji="0" lang="en-GB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r>
              <a:rPr kumimoji="0" lang="en-GB" sz="2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</a:t>
            </a:r>
            <a:r>
              <a:rPr kumimoji="0" lang="en-GB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 ripe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=1187.42+719.98+12.49 = 1919.88 = </a:t>
            </a:r>
            <a:r>
              <a:rPr kumimoji="0" lang="en-GB" sz="2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SSTreat</a:t>
            </a:r>
            <a:endParaRPr kumimoji="0" lang="en-GB" sz="2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41" y="1226576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8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2" grpId="0" animBg="1"/>
      <p:bldP spid="15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424936" cy="52322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Default steps to make </a:t>
            </a:r>
            <a:r>
              <a:rPr lang="en-GB" i="1" dirty="0">
                <a:solidFill>
                  <a:srgbClr val="0070C0"/>
                </a:solidFill>
              </a:rPr>
              <a:t>SS </a:t>
            </a:r>
            <a:r>
              <a:rPr lang="en-GB" dirty="0">
                <a:solidFill>
                  <a:srgbClr val="0070C0"/>
                </a:solidFill>
              </a:rPr>
              <a:t>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3528" y="3943544"/>
                <a:ext cx="8640960" cy="2365776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the R table SS are constructed like this: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nl-N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nl-N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nl-NL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nl-N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nl-NL" sz="2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2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𝑗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</m:t>
                        </m:r>
                        <m:r>
                          <a:rPr kumimoji="0" lang="nl-NL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𝜇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nl-NL" sz="2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2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𝑗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𝜏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nl-NL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𝑖𝑗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43544"/>
                <a:ext cx="8640960" cy="2365776"/>
              </a:xfrm>
              <a:prstGeom prst="rect">
                <a:avLst/>
              </a:prstGeom>
              <a:blipFill>
                <a:blip r:embed="rId3"/>
                <a:stretch>
                  <a:fillRect l="-1058" t="-2062" b="-15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23528" y="1226577"/>
            <a:ext cx="6224236" cy="2585323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anova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(lm(taste ~ type + ripe +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type:ripe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1B40DB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Analysis of Variance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Response: taste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Sum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Mean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 value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(&gt;F)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       2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1187.42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593.71  8.8579 0.0162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ripe       1 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719.98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719.98 10.7418 0.0169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type:ripe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2  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12.49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6.24  0.0931 0.9124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Residuals  6  402.15   67.03</a:t>
            </a:r>
          </a:p>
        </p:txBody>
      </p:sp>
      <p:grpSp>
        <p:nvGrpSpPr>
          <p:cNvPr id="33" name="Groep 32"/>
          <p:cNvGrpSpPr/>
          <p:nvPr/>
        </p:nvGrpSpPr>
        <p:grpSpPr>
          <a:xfrm>
            <a:off x="3203848" y="4581128"/>
            <a:ext cx="2927075" cy="504056"/>
            <a:chOff x="2915816" y="4011742"/>
            <a:chExt cx="2927075" cy="504056"/>
          </a:xfrm>
        </p:grpSpPr>
        <p:grpSp>
          <p:nvGrpSpPr>
            <p:cNvPr id="8" name="Groep 7"/>
            <p:cNvGrpSpPr/>
            <p:nvPr/>
          </p:nvGrpSpPr>
          <p:grpSpPr>
            <a:xfrm>
              <a:off x="4067944" y="4011742"/>
              <a:ext cx="1774947" cy="448307"/>
              <a:chOff x="4067944" y="4060812"/>
              <a:chExt cx="1774947" cy="448307"/>
            </a:xfrm>
          </p:grpSpPr>
          <p:sp>
            <p:nvSpPr>
              <p:cNvPr id="6" name="Gekromde PIJL-LINKS 5"/>
              <p:cNvSpPr/>
              <p:nvPr/>
            </p:nvSpPr>
            <p:spPr>
              <a:xfrm>
                <a:off x="4067944" y="4103202"/>
                <a:ext cx="288032" cy="405917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Tekstvak 6"/>
              <p:cNvSpPr txBox="1"/>
              <p:nvPr/>
            </p:nvSpPr>
            <p:spPr>
              <a:xfrm>
                <a:off x="4499992" y="4060812"/>
                <a:ext cx="1342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→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1187.42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p:grpSp>
        <p:sp>
          <p:nvSpPr>
            <p:cNvPr id="25" name="Tekstvak 24"/>
            <p:cNvSpPr txBox="1"/>
            <p:nvPr/>
          </p:nvSpPr>
          <p:spPr>
            <a:xfrm>
              <a:off x="2915816" y="4054133"/>
              <a:ext cx="1008112" cy="461665"/>
            </a:xfrm>
            <a:prstGeom prst="rect">
              <a:avLst/>
            </a:prstGeom>
            <a:solidFill>
              <a:srgbClr val="F5DB7B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ourier New" panose="02070309020205020404" pitchFamily="49" charset="0"/>
                </a:rPr>
                <a:t>+ type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4" name="Groep 33"/>
          <p:cNvGrpSpPr/>
          <p:nvPr/>
        </p:nvGrpSpPr>
        <p:grpSpPr>
          <a:xfrm>
            <a:off x="4211070" y="5157192"/>
            <a:ext cx="2953218" cy="461665"/>
            <a:chOff x="2936424" y="4454319"/>
            <a:chExt cx="2553384" cy="461665"/>
          </a:xfrm>
        </p:grpSpPr>
        <p:grpSp>
          <p:nvGrpSpPr>
            <p:cNvPr id="19" name="Groep 18"/>
            <p:cNvGrpSpPr/>
            <p:nvPr/>
          </p:nvGrpSpPr>
          <p:grpSpPr>
            <a:xfrm>
              <a:off x="4067944" y="4454319"/>
              <a:ext cx="1421864" cy="411647"/>
              <a:chOff x="4057660" y="3950263"/>
              <a:chExt cx="1421864" cy="411647"/>
            </a:xfrm>
          </p:grpSpPr>
          <p:sp>
            <p:nvSpPr>
              <p:cNvPr id="20" name="Gekromde PIJL-LINKS 19"/>
              <p:cNvSpPr/>
              <p:nvPr/>
            </p:nvSpPr>
            <p:spPr>
              <a:xfrm>
                <a:off x="4057660" y="4005063"/>
                <a:ext cx="288032" cy="356847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Tekstvak 20"/>
              <p:cNvSpPr txBox="1"/>
              <p:nvPr/>
            </p:nvSpPr>
            <p:spPr>
              <a:xfrm>
                <a:off x="4471412" y="395026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→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719.98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p:grpSp>
        <p:sp>
          <p:nvSpPr>
            <p:cNvPr id="26" name="Tekstvak 25"/>
            <p:cNvSpPr txBox="1"/>
            <p:nvPr/>
          </p:nvSpPr>
          <p:spPr>
            <a:xfrm>
              <a:off x="2936424" y="4454319"/>
              <a:ext cx="1008112" cy="461665"/>
            </a:xfrm>
            <a:prstGeom prst="rect">
              <a:avLst/>
            </a:prstGeom>
            <a:solidFill>
              <a:srgbClr val="F5DB7B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ourier New" panose="02070309020205020404" pitchFamily="49" charset="0"/>
                </a:rPr>
                <a:t>+ ripe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5" name="Groep 34"/>
          <p:cNvGrpSpPr/>
          <p:nvPr/>
        </p:nvGrpSpPr>
        <p:grpSpPr>
          <a:xfrm>
            <a:off x="5211818" y="5661248"/>
            <a:ext cx="3616988" cy="461665"/>
            <a:chOff x="2106326" y="4808728"/>
            <a:chExt cx="3616988" cy="461665"/>
          </a:xfrm>
        </p:grpSpPr>
        <p:grpSp>
          <p:nvGrpSpPr>
            <p:cNvPr id="22" name="Groep 21"/>
            <p:cNvGrpSpPr/>
            <p:nvPr/>
          </p:nvGrpSpPr>
          <p:grpSpPr>
            <a:xfrm>
              <a:off x="4067944" y="4808728"/>
              <a:ext cx="1655370" cy="419431"/>
              <a:chOff x="4057660" y="3900245"/>
              <a:chExt cx="1655370" cy="419431"/>
            </a:xfrm>
          </p:grpSpPr>
          <p:sp>
            <p:nvSpPr>
              <p:cNvPr id="23" name="Gekromde PIJL-LINKS 22"/>
              <p:cNvSpPr/>
              <p:nvPr/>
            </p:nvSpPr>
            <p:spPr>
              <a:xfrm>
                <a:off x="4057660" y="3962829"/>
                <a:ext cx="288032" cy="356847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Tekstvak 23"/>
              <p:cNvSpPr txBox="1"/>
              <p:nvPr/>
            </p:nvSpPr>
            <p:spPr>
              <a:xfrm>
                <a:off x="4480559" y="3900245"/>
                <a:ext cx="1232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→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12.49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p:grpSp>
        <p:sp>
          <p:nvSpPr>
            <p:cNvPr id="27" name="Tekstvak 26"/>
            <p:cNvSpPr txBox="1"/>
            <p:nvPr/>
          </p:nvSpPr>
          <p:spPr>
            <a:xfrm>
              <a:off x="2106326" y="4808728"/>
              <a:ext cx="1838210" cy="461665"/>
            </a:xfrm>
            <a:prstGeom prst="rect">
              <a:avLst/>
            </a:prstGeom>
            <a:solidFill>
              <a:srgbClr val="F5DB7B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ourier New" panose="02070309020205020404" pitchFamily="49" charset="0"/>
                </a:rPr>
                <a:t>+ type x ripe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1" name="Tekstvak 30"/>
          <p:cNvSpPr txBox="1"/>
          <p:nvPr/>
        </p:nvSpPr>
        <p:spPr>
          <a:xfrm>
            <a:off x="6660232" y="1254819"/>
            <a:ext cx="2304256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 are: type I SS  = </a:t>
            </a:r>
            <a:r>
              <a:rPr kumimoji="0" lang="nl-NL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accumulated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SS = </a:t>
            </a:r>
            <a:r>
              <a:rPr kumimoji="0" lang="nl-NL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sequential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57" y="188640"/>
            <a:ext cx="872431" cy="9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8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32" y="465671"/>
            <a:ext cx="8532948" cy="52322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F-test for interaction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28" y="1196752"/>
            <a:ext cx="4752528" cy="1692771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anova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(lm(taste ~ type + ripe +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type:ripe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Analysis of Variance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Response: taste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Sum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Mean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 value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(&gt;F)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       2 1187.42  593.71  8.8579 0.0162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ripe       1  719.98  719.98 10.7418 0.0169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type:ripe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2   12.49    6.24  0.0931 0.9124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Residuals  6  402.15   67.03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323528" y="3204619"/>
                <a:ext cx="8640960" cy="2816669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pPr marL="266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: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𝜏𝛽</m:t>
                    </m:r>
                    <m:r>
                      <a:rPr kumimoji="0" lang="en-GB" sz="22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11</m:t>
                    </m:r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𝜏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en-GB" sz="22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12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…=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𝜏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en-GB" sz="22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32</m:t>
                    </m:r>
                    <m:r>
                      <a:rPr kumimoji="0" lang="en-GB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0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versus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𝑎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: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all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𝜏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en-GB" sz="22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𝑖𝑗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=0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Cambria Math"/>
                    <a:cs typeface="+mn-cs"/>
                  </a:rPr>
                  <a:t>  </a:t>
                </a:r>
                <a:endParaRPr kumimoji="0" lang="nl-NL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266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test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statistic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𝐹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𝑀𝑆𝑡𝑦𝑝𝑒</m:t>
                        </m:r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×</m:t>
                        </m:r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𝑟𝑖𝑝𝑒</m:t>
                        </m:r>
                      </m:num>
                      <m:den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𝑀𝑆𝐸</m:t>
                        </m:r>
                      </m:den>
                    </m:f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6.24</m:t>
                        </m:r>
                      </m:num>
                      <m:den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67.030</m:t>
                        </m:r>
                      </m:den>
                    </m:f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=0.093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</a:p>
              <a:p>
                <a:pPr marL="266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P-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value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0.91 &gt; 0.05,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from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F-distr., df1 = 2, df2 = 6, do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reject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r>
                  <a:rPr kumimoji="0" lang="nl-NL" sz="22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  <a:endParaRPr kumimoji="0" lang="nl-NL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266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effect of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ripening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upon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expected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sweetness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cannot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shown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different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across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tomato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types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vice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versa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additive model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assumed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Occam’s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razor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04619"/>
                <a:ext cx="8640960" cy="2816669"/>
              </a:xfrm>
              <a:prstGeom prst="rect">
                <a:avLst/>
              </a:prstGeom>
              <a:blipFill>
                <a:blip r:embed="rId3"/>
                <a:stretch>
                  <a:fillRect t="-1515" b="-32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37"/>
          <p:cNvSpPr/>
          <p:nvPr/>
        </p:nvSpPr>
        <p:spPr>
          <a:xfrm>
            <a:off x="3995936" y="2420888"/>
            <a:ext cx="732940" cy="216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287" y="1727479"/>
            <a:ext cx="1025905" cy="11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30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3" y="465671"/>
            <a:ext cx="8784974" cy="52322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F-tests for main effects, 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1124744"/>
            <a:ext cx="4752528" cy="1692771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anova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(lm(taste ~ type + ripe +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type:ripe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Analysis of Variance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Response: taste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Sum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Mean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 value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(&gt;F)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       2 1187.42  593.71  8.8579 0.0162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ripe       1  719.98  719.98 10.7418 0.0169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type:ripe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2   12.49    6.24  0.0931 0.9124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Residuals  6  402.15   67.03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395536" y="3113952"/>
                <a:ext cx="8496944" cy="2835328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: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𝜏</m:t>
                    </m:r>
                    <m:r>
                      <a:rPr kumimoji="0" lang="en-GB" sz="2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1</m:t>
                    </m:r>
                    <m:r>
                      <a:rPr kumimoji="0" lang="en-GB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𝜏</m:t>
                    </m:r>
                    <m:r>
                      <a:rPr kumimoji="0" lang="en-GB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2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𝜏</m:t>
                    </m:r>
                    <m:r>
                      <a:rPr kumimoji="0" lang="en-GB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3</m:t>
                    </m:r>
                    <m:r>
                      <a:rPr kumimoji="0" lang="en-GB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=0</m:t>
                    </m:r>
                  </m:oMath>
                </a14:m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𝑎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:</m:t>
                    </m:r>
                  </m:oMath>
                </a14:m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all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0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Cambria Math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Test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statistic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𝐹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𝑀𝑆</m:t>
                        </m:r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𝑡</m:t>
                        </m:r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𝑦𝑝𝑒</m:t>
                        </m:r>
                      </m:num>
                      <m:den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𝑀𝑆𝐸</m:t>
                        </m:r>
                      </m:den>
                    </m:f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8.86</m:t>
                    </m:r>
                  </m:oMath>
                </a14:m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P-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value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=0.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016&lt;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0.05</m:t>
                    </m:r>
                  </m:oMath>
                </a14:m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from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F-distr. df1 = 2, df2 = 6,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reject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r>
                  <a:rPr kumimoji="0" lang="nl-NL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</a:t>
                </a:r>
                <a:b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b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expected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sweetness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differs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among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types (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irrespective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of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ripe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13952"/>
                <a:ext cx="8496944" cy="2835328"/>
              </a:xfrm>
              <a:prstGeom prst="rect">
                <a:avLst/>
              </a:prstGeom>
              <a:blipFill rotWithShape="1">
                <a:blip r:embed="rId3"/>
                <a:stretch>
                  <a:fillRect l="-1148" t="-1720" b="-3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37"/>
          <p:cNvSpPr/>
          <p:nvPr/>
        </p:nvSpPr>
        <p:spPr>
          <a:xfrm>
            <a:off x="4067944" y="1957125"/>
            <a:ext cx="732940" cy="198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55471"/>
            <a:ext cx="1025905" cy="11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20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3" y="465671"/>
            <a:ext cx="8784974" cy="52322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F-tests for main effects,  ripe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1052736"/>
            <a:ext cx="4752528" cy="1692771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anova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(lm(taste ~ type + ripe +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type:ripe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Analysis of Variance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Response: taste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Sum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Mean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 value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(&gt;F)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       2 1187.42  593.71  8.8579 0.0162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ripe       1  719.98  719.98 10.7418 0.0169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type:ripe</a:t>
            </a: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2   12.49    6.24  0.0931 0.9124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Residuals  6  402.15   67.03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573112" y="2852936"/>
                <a:ext cx="8391375" cy="3422668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pPr marL="92075" marR="0" lvl="0" indent="-92075" algn="l" defTabSz="914400" rtl="0" eaLnBrk="1" fontAlgn="auto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: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en-GB" sz="2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1</m:t>
                    </m:r>
                    <m:r>
                      <a:rPr kumimoji="0" lang="en-GB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en-GB" sz="2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2</m:t>
                    </m:r>
                    <m:r>
                      <a:rPr kumimoji="0" lang="en-GB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=0</m:t>
                    </m:r>
                  </m:oMath>
                </a14:m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vs.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𝑎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:</m:t>
                    </m:r>
                  </m:oMath>
                </a14:m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all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en-GB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𝑗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≠0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Cambria Math"/>
                    <a:cs typeface="+mn-cs"/>
                  </a:rPr>
                  <a:t> </a:t>
                </a:r>
                <a:endParaRPr kumimoji="0" lang="nl-NL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92075" marR="0" lvl="0" indent="-92075" algn="l" defTabSz="914400" rtl="0" eaLnBrk="1" fontAlgn="auto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Test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statistic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𝐹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𝑀𝑆</m:t>
                        </m:r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𝑟𝑖𝑝𝑒</m:t>
                        </m:r>
                      </m:num>
                      <m:den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𝑀𝑆𝐸</m:t>
                        </m:r>
                      </m:den>
                    </m:f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=10.74</m:t>
                    </m:r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mbria Math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P-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value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=0.01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7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&lt;0.05</m:t>
                    </m:r>
                  </m:oMath>
                </a14:m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from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F-distr. df1 = 1, df2 = 6,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reject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r>
                  <a:rPr kumimoji="0" lang="nl-NL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expected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sweetness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differs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between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long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short 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ripening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</a:t>
                </a:r>
                <a:r>
                  <a:rPr kumimoji="0" lang="nl-N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irrespective</a:t>
                </a:r>
                <a:r>
                  <a:rPr kumimoji="0" lang="nl-N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of type)</a:t>
                </a:r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2" y="2852936"/>
                <a:ext cx="8391375" cy="3422668"/>
              </a:xfrm>
              <a:prstGeom prst="rect">
                <a:avLst/>
              </a:prstGeom>
              <a:blipFill rotWithShape="1">
                <a:blip r:embed="rId3"/>
                <a:stretch>
                  <a:fillRect l="-1089" b="-1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7"/>
          <p:cNvSpPr/>
          <p:nvPr/>
        </p:nvSpPr>
        <p:spPr>
          <a:xfrm>
            <a:off x="4205530" y="2060848"/>
            <a:ext cx="732940" cy="198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83463"/>
            <a:ext cx="1025905" cy="11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0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404664"/>
            <a:ext cx="7704856" cy="52322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What comes after the F-tests in two-way ANOVA?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95536" y="1556792"/>
            <a:ext cx="8496944" cy="411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example, in an experiment about weight loss with two factors for three diets and two sexes, how do we proceed after the F-test for interaction?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pairwise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means.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instance with Fisher’s LSD method or Tukey’s range test.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(s) of means we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inspect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upon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outcome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test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interaction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2490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Building the model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76056" y="1187510"/>
                <a:ext cx="3384376" cy="624338"/>
              </a:xfrm>
              <a:prstGeom prst="rect">
                <a:avLst/>
              </a:prstGeom>
              <a:solidFill>
                <a:srgbClr val="F5DB7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𝜇</m:t>
                      </m:r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en-GB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187510"/>
                <a:ext cx="3384376" cy="6243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53" y="2708920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5517232"/>
            <a:ext cx="50405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11560" y="2276872"/>
            <a:ext cx="0" cy="324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1560" y="4221088"/>
            <a:ext cx="4968552" cy="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475656" y="4221088"/>
            <a:ext cx="0" cy="648072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987824" y="4221088"/>
            <a:ext cx="0" cy="642352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572000" y="3063241"/>
            <a:ext cx="0" cy="1157847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1403648" y="4869160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2915816" y="4725144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1439652" y="4661180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1453800" y="3970993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1438431" y="5294548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1438431" y="5053372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2951820" y="5308968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2951820" y="5116996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2951820" y="3907369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2951820" y="4542264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lowchart: Connector 39"/>
          <p:cNvSpPr/>
          <p:nvPr/>
        </p:nvSpPr>
        <p:spPr>
          <a:xfrm>
            <a:off x="4517523" y="4284647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4535996" y="2645296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4536937" y="3356992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4535996" y="2499704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79512" y="3913892"/>
                <a:ext cx="360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𝜇</m:t>
                      </m:r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913892"/>
                <a:ext cx="36004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1560" y="4284647"/>
                <a:ext cx="1044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84647"/>
                <a:ext cx="10441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87724" y="4221088"/>
                <a:ext cx="1044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724" y="4221088"/>
                <a:ext cx="104411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247964" y="3541896"/>
                <a:ext cx="1044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64" y="3541896"/>
                <a:ext cx="1044116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65638" y="1676136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↑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GB" sz="2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475656" y="5445224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4456" y="5452024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85662" y="5445224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71600" y="566124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round            beef              cherry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076056" y="2067903"/>
                <a:ext cx="3384376" cy="1569660"/>
              </a:xfrm>
              <a:prstGeom prst="rect">
                <a:avLst/>
              </a:prstGeom>
              <a:solidFill>
                <a:srgbClr val="F5DB7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1, 2, 3 for type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1, 2, 3, 4 for tomato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Too many parameters!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067903"/>
                <a:ext cx="3384376" cy="1569660"/>
              </a:xfrm>
              <a:prstGeom prst="rect">
                <a:avLst/>
              </a:prstGeom>
              <a:blipFill rotWithShape="1">
                <a:blip r:embed="rId7"/>
                <a:stretch>
                  <a:fillRect l="-2883" t="-3101" b="-7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5796136" y="52292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→ </a:t>
            </a:r>
            <a:r>
              <a:rPr kumimoji="0" lang="en-GB" sz="2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4499992" y="2973019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9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527" y="3775416"/>
            <a:ext cx="1025905" cy="11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6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47" grpId="0"/>
      <p:bldP spid="48" grpId="0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Cornerstone representation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92080" y="1187510"/>
                <a:ext cx="3528392" cy="557910"/>
              </a:xfrm>
              <a:prstGeom prst="rect">
                <a:avLst/>
              </a:prstGeom>
              <a:solidFill>
                <a:srgbClr val="F5DB7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𝜇</m:t>
                      </m:r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187510"/>
                <a:ext cx="3528392" cy="5579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53" y="2708920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5517232"/>
            <a:ext cx="4680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11560" y="2276872"/>
            <a:ext cx="0" cy="324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1560" y="2996952"/>
            <a:ext cx="4536504" cy="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474435" y="2991233"/>
            <a:ext cx="1221" cy="1877927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985662" y="2996952"/>
            <a:ext cx="2162" cy="1866488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1403648" y="4869160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4481519" y="2919225"/>
            <a:ext cx="144016" cy="14401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2915816" y="4725144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1439652" y="4661180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1453800" y="3970993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1438431" y="5294548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1438431" y="5053372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2951820" y="5308968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2951820" y="5116996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2951820" y="3907369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2951820" y="4542264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lowchart: Connector 39"/>
          <p:cNvSpPr/>
          <p:nvPr/>
        </p:nvSpPr>
        <p:spPr>
          <a:xfrm>
            <a:off x="4517523" y="4284647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4535996" y="2645296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4536937" y="3356992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4535996" y="2499704"/>
            <a:ext cx="72008" cy="636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79512" y="2708920"/>
                <a:ext cx="360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𝜇</m:t>
                      </m:r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708920"/>
                <a:ext cx="36004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1580" y="3509328"/>
                <a:ext cx="1044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3509328"/>
                <a:ext cx="10441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267744" y="3297633"/>
                <a:ext cx="1044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297633"/>
                <a:ext cx="1044116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65638" y="1676136"/>
                <a:ext cx="9721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↑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𝑦</m:t>
                    </m:r>
                  </m:oMath>
                </a14:m>
                <a:endParaRPr kumimoji="0" lang="en-GB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38" y="1676136"/>
                <a:ext cx="972108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3208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>
            <a:off x="1475656" y="5445224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4456" y="5452024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85662" y="5445224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71600" y="566124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round            beef              cherry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92080" y="1844824"/>
                <a:ext cx="3528392" cy="1015663"/>
              </a:xfrm>
              <a:prstGeom prst="rect">
                <a:avLst/>
              </a:prstGeom>
              <a:solidFill>
                <a:srgbClr val="F5DB7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1, 2, 3 for type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1, 2, 3, 4 for tomato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844824"/>
                <a:ext cx="3528392" cy="1015663"/>
              </a:xfrm>
              <a:prstGeom prst="rect">
                <a:avLst/>
              </a:prstGeom>
              <a:blipFill rotWithShape="1">
                <a:blip r:embed="rId8"/>
                <a:stretch>
                  <a:fillRect l="-518" t="-3012" b="-10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36096" y="5229200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→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kumimoji="0" lang="en-GB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229200"/>
                <a:ext cx="2088232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6140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92080" y="2924944"/>
                <a:ext cx="3528392" cy="2308324"/>
              </a:xfrm>
              <a:prstGeom prst="rect">
                <a:avLst/>
              </a:prstGeom>
              <a:solidFill>
                <a:srgbClr val="F5DB7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type 3 (cherry tomato)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the 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reference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𝜇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the mean of type 3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924944"/>
                <a:ext cx="3528392" cy="2308324"/>
              </a:xfrm>
              <a:prstGeom prst="rect">
                <a:avLst/>
              </a:prstGeom>
              <a:blipFill rotWithShape="1">
                <a:blip r:embed="rId10"/>
                <a:stretch>
                  <a:fillRect l="-2591" b="-5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4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Alternative model representations</a:t>
            </a:r>
          </a:p>
        </p:txBody>
      </p:sp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916832"/>
            <a:ext cx="2568935" cy="1800200"/>
          </a:xfrm>
          <a:prstGeom prst="rect">
            <a:avLst/>
          </a:prstGeom>
          <a:solidFill>
            <a:srgbClr val="F5DB7B"/>
          </a:solidFill>
          <a:ln>
            <a:noFill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1" y="4524569"/>
            <a:ext cx="2566161" cy="704631"/>
          </a:xfrm>
          <a:prstGeom prst="rect">
            <a:avLst/>
          </a:prstGeom>
          <a:solidFill>
            <a:srgbClr val="F5DB7B"/>
          </a:solidFill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79912" y="1844824"/>
                <a:ext cx="51845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alternative side condition: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sum-to-zero condition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𝜇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the overall mean of the three types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44824"/>
                <a:ext cx="5184576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1763" t="-2516" b="-6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779912" y="4470211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means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side condition, just three means</a:t>
            </a:r>
          </a:p>
        </p:txBody>
      </p:sp>
    </p:spTree>
    <p:extLst>
      <p:ext uri="{BB962C8B-B14F-4D97-AF65-F5344CB8AC3E}">
        <p14:creationId xmlns:p14="http://schemas.microsoft.com/office/powerpoint/2010/main" val="291523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solidFill>
                  <a:srgbClr val="0070C0"/>
                </a:solidFill>
              </a:rPr>
              <a:t>Cornerstone representation: interpretation of model 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1988840"/>
                <a:ext cx="3672408" cy="1446550"/>
              </a:xfrm>
              <a:prstGeom prst="rect">
                <a:avLst/>
              </a:prstGeom>
              <a:solidFill>
                <a:srgbClr val="F5DB7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1, 2, 3 for type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1, 2, 3, 4 for tomato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88840"/>
                <a:ext cx="3672408" cy="1446550"/>
              </a:xfrm>
              <a:prstGeom prst="rect">
                <a:avLst/>
              </a:prstGeom>
              <a:blipFill rotWithShape="1">
                <a:blip r:embed="rId2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5536" y="1556792"/>
                <a:ext cx="3672408" cy="491417"/>
              </a:xfrm>
              <a:prstGeom prst="rect">
                <a:avLst/>
              </a:prstGeom>
              <a:solidFill>
                <a:srgbClr val="F5DB7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𝜇</m:t>
                      </m:r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3672408" cy="491417"/>
              </a:xfrm>
              <a:prstGeom prst="rect">
                <a:avLst/>
              </a:prstGeom>
              <a:blipFill rotWithShape="1">
                <a:blip r:embed="rId3"/>
                <a:stretch>
                  <a:fillRect l="-498" b="-9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536" y="3435390"/>
                <a:ext cx="3672408" cy="2308324"/>
              </a:xfrm>
              <a:prstGeom prst="rect">
                <a:avLst/>
              </a:prstGeom>
              <a:solidFill>
                <a:srgbClr val="F5DB7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type 3 (cherry tomato)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the 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reference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type 1 and 2 relative to 3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35390"/>
                <a:ext cx="3672408" cy="2308324"/>
              </a:xfrm>
              <a:prstGeom prst="rect">
                <a:avLst/>
              </a:prstGeom>
              <a:blipFill rotWithShape="1">
                <a:blip r:embed="rId4"/>
                <a:stretch>
                  <a:fillRect l="-2658" b="-5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55976" y="1578272"/>
                <a:ext cx="4248472" cy="41549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𝜇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mean type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𝜇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mean type 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𝜇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          mean type 3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𝜇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                  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reference level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type 1 versus 3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type 2 versus 3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578272"/>
                <a:ext cx="4248472" cy="4154984"/>
              </a:xfrm>
              <a:prstGeom prst="rect">
                <a:avLst/>
              </a:prstGeom>
              <a:blipFill rotWithShape="1">
                <a:blip r:embed="rId5"/>
                <a:stretch>
                  <a:fillRect l="-431" t="-1175" r="-431" b="-2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778520"/>
      </p:ext>
    </p:extLst>
  </p:cSld>
  <p:clrMapOvr>
    <a:masterClrMapping/>
  </p:clrMapOvr>
</p:sld>
</file>

<file path=ppt/theme/theme1.xml><?xml version="1.0" encoding="utf-8"?>
<a:theme xmlns:a="http://schemas.openxmlformats.org/drawingml/2006/main" name="Wageningen UR">
  <a:themeElements>
    <a:clrScheme name="WHUK - 010412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948A8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/>
        </a:solidFill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11597</TotalTime>
  <Words>5679</Words>
  <Application>Microsoft Office PowerPoint</Application>
  <PresentationFormat>On-screen Show (4:3)</PresentationFormat>
  <Paragraphs>1067</Paragraphs>
  <Slides>58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Wageningen UR</vt:lpstr>
      <vt:lpstr>1_Office Theme</vt:lpstr>
      <vt:lpstr>Office Theme</vt:lpstr>
      <vt:lpstr>Linear and Generalized Linear Models (4433LGLM6Y)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Wageningen 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Bas</dc:creator>
  <cp:lastModifiedBy>Hageman, Jos</cp:lastModifiedBy>
  <cp:revision>861</cp:revision>
  <cp:lastPrinted>2016-11-08T10:04:03Z</cp:lastPrinted>
  <dcterms:created xsi:type="dcterms:W3CDTF">2014-03-06T17:10:44Z</dcterms:created>
  <dcterms:modified xsi:type="dcterms:W3CDTF">2023-10-20T09:06:43Z</dcterms:modified>
</cp:coreProperties>
</file>