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70" r:id="rId2"/>
  </p:sldMasterIdLst>
  <p:notesMasterIdLst>
    <p:notesMasterId r:id="rId50"/>
  </p:notesMasterIdLst>
  <p:handoutMasterIdLst>
    <p:handoutMasterId r:id="rId51"/>
  </p:handoutMasterIdLst>
  <p:sldIdLst>
    <p:sldId id="462" r:id="rId3"/>
    <p:sldId id="653" r:id="rId4"/>
    <p:sldId id="696" r:id="rId5"/>
    <p:sldId id="654" r:id="rId6"/>
    <p:sldId id="799" r:id="rId7"/>
    <p:sldId id="798" r:id="rId8"/>
    <p:sldId id="665" r:id="rId9"/>
    <p:sldId id="667" r:id="rId10"/>
    <p:sldId id="670" r:id="rId11"/>
    <p:sldId id="671" r:id="rId12"/>
    <p:sldId id="672" r:id="rId13"/>
    <p:sldId id="673" r:id="rId14"/>
    <p:sldId id="674" r:id="rId15"/>
    <p:sldId id="681" r:id="rId16"/>
    <p:sldId id="680" r:id="rId17"/>
    <p:sldId id="682" r:id="rId18"/>
    <p:sldId id="683" r:id="rId19"/>
    <p:sldId id="684" r:id="rId20"/>
    <p:sldId id="685" r:id="rId21"/>
    <p:sldId id="687" r:id="rId22"/>
    <p:sldId id="811" r:id="rId23"/>
    <p:sldId id="261" r:id="rId24"/>
    <p:sldId id="597" r:id="rId25"/>
    <p:sldId id="264" r:id="rId26"/>
    <p:sldId id="429" r:id="rId27"/>
    <p:sldId id="431" r:id="rId28"/>
    <p:sldId id="435" r:id="rId29"/>
    <p:sldId id="436" r:id="rId30"/>
    <p:sldId id="290" r:id="rId31"/>
    <p:sldId id="443" r:id="rId32"/>
    <p:sldId id="440" r:id="rId33"/>
    <p:sldId id="556" r:id="rId34"/>
    <p:sldId id="442" r:id="rId35"/>
    <p:sldId id="445" r:id="rId36"/>
    <p:sldId id="447" r:id="rId37"/>
    <p:sldId id="446" r:id="rId38"/>
    <p:sldId id="812" r:id="rId39"/>
    <p:sldId id="303" r:id="rId40"/>
    <p:sldId id="309" r:id="rId41"/>
    <p:sldId id="322" r:id="rId42"/>
    <p:sldId id="320" r:id="rId43"/>
    <p:sldId id="581" r:id="rId44"/>
    <p:sldId id="813" r:id="rId45"/>
    <p:sldId id="458" r:id="rId46"/>
    <p:sldId id="346" r:id="rId47"/>
    <p:sldId id="560" r:id="rId48"/>
    <p:sldId id="461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CB"/>
    <a:srgbClr val="FAEFAC"/>
    <a:srgbClr val="1903BD"/>
    <a:srgbClr val="1B40DB"/>
    <a:srgbClr val="F5DB7B"/>
    <a:srgbClr val="FFFFE7"/>
    <a:srgbClr val="135D0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49A6D-B352-4C2D-8937-53716AC61057}" v="3" dt="2023-10-17T09:20:01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58" autoAdjust="0"/>
  </p:normalViewPr>
  <p:slideViewPr>
    <p:cSldViewPr>
      <p:cViewPr varScale="1">
        <p:scale>
          <a:sx n="97" d="100"/>
          <a:sy n="97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eman, Jos" userId="b131be3e-db13-4298-bbae-1ec3f29ca00b" providerId="ADAL" clId="{BA2E088C-E887-4BA3-A6AF-42C3454606EE}"/>
    <pc:docChg chg="undo custSel addSld delSld modSld delMainMaster modMainMaster">
      <pc:chgData name="Hageman, Jos" userId="b131be3e-db13-4298-bbae-1ec3f29ca00b" providerId="ADAL" clId="{BA2E088C-E887-4BA3-A6AF-42C3454606EE}" dt="2023-10-13T13:44:04.083" v="151" actId="478"/>
      <pc:docMkLst>
        <pc:docMk/>
      </pc:docMkLst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984196477" sldId="43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872228385" sldId="44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83040373" sldId="44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976503740" sldId="44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08952575" sldId="459"/>
        </pc:sldMkLst>
      </pc:sldChg>
      <pc:sldChg chg="delSp modSp mod">
        <pc:chgData name="Hageman, Jos" userId="b131be3e-db13-4298-bbae-1ec3f29ca00b" providerId="ADAL" clId="{BA2E088C-E887-4BA3-A6AF-42C3454606EE}" dt="2023-10-13T13:37:30.392" v="64" actId="255"/>
        <pc:sldMkLst>
          <pc:docMk/>
          <pc:sldMk cId="42058286" sldId="462"/>
        </pc:sldMkLst>
        <pc:spChg chg="mod">
          <ac:chgData name="Hageman, Jos" userId="b131be3e-db13-4298-bbae-1ec3f29ca00b" providerId="ADAL" clId="{BA2E088C-E887-4BA3-A6AF-42C3454606EE}" dt="2023-10-13T13:37:30.392" v="64" actId="255"/>
          <ac:spMkLst>
            <pc:docMk/>
            <pc:sldMk cId="42058286" sldId="462"/>
            <ac:spMk id="2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37:22.285" v="63" actId="14100"/>
          <ac:spMkLst>
            <pc:docMk/>
            <pc:sldMk cId="42058286" sldId="462"/>
            <ac:spMk id="4" creationId="{00000000-0000-0000-0000-000000000000}"/>
          </ac:spMkLst>
        </pc:spChg>
        <pc:spChg chg="del mod">
          <ac:chgData name="Hageman, Jos" userId="b131be3e-db13-4298-bbae-1ec3f29ca00b" providerId="ADAL" clId="{BA2E088C-E887-4BA3-A6AF-42C3454606EE}" dt="2023-10-13T13:35:27.365" v="48" actId="478"/>
          <ac:spMkLst>
            <pc:docMk/>
            <pc:sldMk cId="42058286" sldId="462"/>
            <ac:spMk id="12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793745794" sldId="46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597909204" sldId="46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942450322" sldId="46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80072892" sldId="47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890874530" sldId="471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53632869" sldId="472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12927813" sldId="47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3352795758" sldId="64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82627216" sldId="649"/>
        </pc:sldMkLst>
      </pc:sldChg>
      <pc:sldChg chg="del">
        <pc:chgData name="Hageman, Jos" userId="b131be3e-db13-4298-bbae-1ec3f29ca00b" providerId="ADAL" clId="{BA2E088C-E887-4BA3-A6AF-42C3454606EE}" dt="2023-10-13T13:37:35.377" v="65" actId="47"/>
        <pc:sldMkLst>
          <pc:docMk/>
          <pc:sldMk cId="3451493004" sldId="652"/>
        </pc:sldMkLst>
      </pc:sldChg>
      <pc:sldChg chg="delSp modSp mod">
        <pc:chgData name="Hageman, Jos" userId="b131be3e-db13-4298-bbae-1ec3f29ca00b" providerId="ADAL" clId="{BA2E088C-E887-4BA3-A6AF-42C3454606EE}" dt="2023-10-13T13:37:55.662" v="69" actId="478"/>
        <pc:sldMkLst>
          <pc:docMk/>
          <pc:sldMk cId="2145815350" sldId="653"/>
        </pc:sldMkLst>
        <pc:spChg chg="del">
          <ac:chgData name="Hageman, Jos" userId="b131be3e-db13-4298-bbae-1ec3f29ca00b" providerId="ADAL" clId="{BA2E088C-E887-4BA3-A6AF-42C3454606EE}" dt="2023-10-13T13:37:55.662" v="69" actId="478"/>
          <ac:spMkLst>
            <pc:docMk/>
            <pc:sldMk cId="2145815350" sldId="65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7:49.006" v="66" actId="478"/>
          <ac:spMkLst>
            <pc:docMk/>
            <pc:sldMk cId="2145815350" sldId="653"/>
            <ac:spMk id="4" creationId="{00000000-0000-0000-0000-000000000000}"/>
          </ac:spMkLst>
        </pc:spChg>
        <pc:spChg chg="mod">
          <ac:chgData name="Hageman, Jos" userId="b131be3e-db13-4298-bbae-1ec3f29ca00b" providerId="ADAL" clId="{BA2E088C-E887-4BA3-A6AF-42C3454606EE}" dt="2023-10-13T13:37:52.381" v="68" actId="1076"/>
          <ac:spMkLst>
            <pc:docMk/>
            <pc:sldMk cId="2145815350" sldId="653"/>
            <ac:spMk id="9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08.323" v="71" actId="478"/>
        <pc:sldMkLst>
          <pc:docMk/>
          <pc:sldMk cId="3566648187" sldId="654"/>
        </pc:sldMkLst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8.323" v="71" actId="478"/>
          <ac:spMkLst>
            <pc:docMk/>
            <pc:sldMk cId="3566648187" sldId="65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16.203" v="72" actId="478"/>
        <pc:sldMkLst>
          <pc:docMk/>
          <pc:sldMk cId="904702807" sldId="656"/>
        </pc:sldMkLst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16.203" v="72" actId="478"/>
          <ac:spMkLst>
            <pc:docMk/>
            <pc:sldMk cId="904702807" sldId="65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46.137" v="78" actId="478"/>
        <pc:sldMkLst>
          <pc:docMk/>
          <pc:sldMk cId="3687343197" sldId="657"/>
        </pc:sldMkLst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6.137" v="78" actId="478"/>
          <ac:spMkLst>
            <pc:docMk/>
            <pc:sldMk cId="3687343197" sldId="65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32.332" v="75" actId="478"/>
        <pc:sldMkLst>
          <pc:docMk/>
          <pc:sldMk cId="3453421947" sldId="658"/>
        </pc:sldMkLst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2.332" v="75" actId="478"/>
          <ac:spMkLst>
            <pc:docMk/>
            <pc:sldMk cId="3453421947" sldId="65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37.781" v="76" actId="478"/>
        <pc:sldMkLst>
          <pc:docMk/>
          <pc:sldMk cId="81253677" sldId="659"/>
        </pc:sldMkLst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37.781" v="76" actId="478"/>
          <ac:spMkLst>
            <pc:docMk/>
            <pc:sldMk cId="81253677" sldId="659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44.780" v="119" actId="47"/>
        <pc:sldMkLst>
          <pc:docMk/>
          <pc:sldMk cId="2331365799" sldId="660"/>
        </pc:sldMkLst>
      </pc:sldChg>
      <pc:sldChg chg="del">
        <pc:chgData name="Hageman, Jos" userId="b131be3e-db13-4298-bbae-1ec3f29ca00b" providerId="ADAL" clId="{BA2E088C-E887-4BA3-A6AF-42C3454606EE}" dt="2023-10-13T13:41:45.547" v="120" actId="47"/>
        <pc:sldMkLst>
          <pc:docMk/>
          <pc:sldMk cId="1127732947" sldId="661"/>
        </pc:sldMkLst>
      </pc:sldChg>
      <pc:sldChg chg="delSp mod">
        <pc:chgData name="Hageman, Jos" userId="b131be3e-db13-4298-bbae-1ec3f29ca00b" providerId="ADAL" clId="{BA2E088C-E887-4BA3-A6AF-42C3454606EE}" dt="2023-10-13T13:38:41.436" v="77" actId="478"/>
        <pc:sldMkLst>
          <pc:docMk/>
          <pc:sldMk cId="265756852" sldId="662"/>
        </pc:sldMkLst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41.436" v="77" actId="478"/>
          <ac:spMkLst>
            <pc:docMk/>
            <pc:sldMk cId="265756852" sldId="66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56.314" v="80" actId="478"/>
        <pc:sldMkLst>
          <pc:docMk/>
          <pc:sldMk cId="2135120610" sldId="665"/>
        </pc:sldMkLst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6.314" v="80" actId="478"/>
          <ac:spMkLst>
            <pc:docMk/>
            <pc:sldMk cId="2135120610" sldId="66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58.827" v="81" actId="478"/>
        <pc:sldMkLst>
          <pc:docMk/>
          <pc:sldMk cId="1520224360" sldId="666"/>
        </pc:sldMkLst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8.827" v="81" actId="478"/>
          <ac:spMkLst>
            <pc:docMk/>
            <pc:sldMk cId="1520224360" sldId="66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03.569" v="83" actId="478"/>
        <pc:sldMkLst>
          <pc:docMk/>
          <pc:sldMk cId="365216539" sldId="667"/>
        </pc:sldMkLst>
        <pc:spChg chg="del">
          <ac:chgData name="Hageman, Jos" userId="b131be3e-db13-4298-bbae-1ec3f29ca00b" providerId="ADAL" clId="{BA2E088C-E887-4BA3-A6AF-42C3454606EE}" dt="2023-10-13T13:39:03.569" v="83" actId="478"/>
          <ac:spMkLst>
            <pc:docMk/>
            <pc:sldMk cId="365216539" sldId="66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2.189" v="82" actId="478"/>
          <ac:spMkLst>
            <pc:docMk/>
            <pc:sldMk cId="365216539" sldId="66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07.403" v="84" actId="478"/>
        <pc:sldMkLst>
          <pc:docMk/>
          <pc:sldMk cId="2032660755" sldId="670"/>
        </pc:sldMkLst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07.403" v="84" actId="478"/>
          <ac:spMkLst>
            <pc:docMk/>
            <pc:sldMk cId="2032660755" sldId="67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2.356" v="85" actId="478"/>
        <pc:sldMkLst>
          <pc:docMk/>
          <pc:sldMk cId="2963126533" sldId="671"/>
        </pc:sldMkLst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2.356" v="85" actId="478"/>
          <ac:spMkLst>
            <pc:docMk/>
            <pc:sldMk cId="2963126533" sldId="67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7.812" v="87" actId="478"/>
        <pc:sldMkLst>
          <pc:docMk/>
          <pc:sldMk cId="1933005486" sldId="672"/>
        </pc:sldMkLst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7.812" v="87" actId="478"/>
          <ac:spMkLst>
            <pc:docMk/>
            <pc:sldMk cId="1933005486" sldId="67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0.757" v="88" actId="478"/>
        <pc:sldMkLst>
          <pc:docMk/>
          <pc:sldMk cId="2823427146" sldId="673"/>
        </pc:sldMkLst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0.757" v="88" actId="478"/>
          <ac:spMkLst>
            <pc:docMk/>
            <pc:sldMk cId="2823427146" sldId="67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3.899" v="89" actId="478"/>
        <pc:sldMkLst>
          <pc:docMk/>
          <pc:sldMk cId="1556809592" sldId="674"/>
        </pc:sldMkLst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3.899" v="89" actId="478"/>
          <ac:spMkLst>
            <pc:docMk/>
            <pc:sldMk cId="1556809592" sldId="67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26.260" v="90" actId="478"/>
        <pc:sldMkLst>
          <pc:docMk/>
          <pc:sldMk cId="777054818" sldId="675"/>
        </pc:sldMkLst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6.260" v="90" actId="478"/>
          <ac:spMkLst>
            <pc:docMk/>
            <pc:sldMk cId="777054818" sldId="67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38.450" v="93" actId="478"/>
        <pc:sldMkLst>
          <pc:docMk/>
          <pc:sldMk cId="1213233043" sldId="680"/>
        </pc:sldMkLst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8.450" v="93" actId="478"/>
          <ac:spMkLst>
            <pc:docMk/>
            <pc:sldMk cId="1213233043" sldId="68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32.987" v="92" actId="478"/>
        <pc:sldMkLst>
          <pc:docMk/>
          <pc:sldMk cId="886215278" sldId="681"/>
        </pc:sldMkLst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32.987" v="92" actId="478"/>
          <ac:spMkLst>
            <pc:docMk/>
            <pc:sldMk cId="886215278" sldId="68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0.779" v="94" actId="478"/>
        <pc:sldMkLst>
          <pc:docMk/>
          <pc:sldMk cId="3736058730" sldId="682"/>
        </pc:sldMkLst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0.779" v="94" actId="478"/>
          <ac:spMkLst>
            <pc:docMk/>
            <pc:sldMk cId="3736058730" sldId="68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3.756" v="95" actId="478"/>
        <pc:sldMkLst>
          <pc:docMk/>
          <pc:sldMk cId="1012135205" sldId="683"/>
        </pc:sldMkLst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3.756" v="95" actId="478"/>
          <ac:spMkLst>
            <pc:docMk/>
            <pc:sldMk cId="1012135205" sldId="68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47.443" v="96" actId="478"/>
        <pc:sldMkLst>
          <pc:docMk/>
          <pc:sldMk cId="3020454793" sldId="684"/>
        </pc:sldMkLst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47.443" v="96" actId="478"/>
          <ac:spMkLst>
            <pc:docMk/>
            <pc:sldMk cId="3020454793" sldId="68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0.027" v="97" actId="478"/>
        <pc:sldMkLst>
          <pc:docMk/>
          <pc:sldMk cId="2500026167" sldId="685"/>
        </pc:sldMkLst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0.027" v="97" actId="478"/>
          <ac:spMkLst>
            <pc:docMk/>
            <pc:sldMk cId="2500026167" sldId="68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2.548" v="98" actId="478"/>
        <pc:sldMkLst>
          <pc:docMk/>
          <pc:sldMk cId="2114126811" sldId="687"/>
        </pc:sldMkLst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2.548" v="98" actId="478"/>
          <ac:spMkLst>
            <pc:docMk/>
            <pc:sldMk cId="2114126811" sldId="68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0.531" v="100" actId="478"/>
        <pc:sldMkLst>
          <pc:docMk/>
          <pc:sldMk cId="220015821" sldId="689"/>
        </pc:sldMkLst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0.531" v="100" actId="478"/>
          <ac:spMkLst>
            <pc:docMk/>
            <pc:sldMk cId="220015821" sldId="68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2.905" v="101" actId="478"/>
        <pc:sldMkLst>
          <pc:docMk/>
          <pc:sldMk cId="1169282341" sldId="690"/>
        </pc:sldMkLst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2.905" v="101" actId="478"/>
          <ac:spMkLst>
            <pc:docMk/>
            <pc:sldMk cId="1169282341" sldId="69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5.509" v="102" actId="478"/>
        <pc:sldMkLst>
          <pc:docMk/>
          <pc:sldMk cId="165885746" sldId="691"/>
        </pc:sldMkLst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5.509" v="102" actId="478"/>
          <ac:spMkLst>
            <pc:docMk/>
            <pc:sldMk cId="165885746" sldId="69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1.699" v="104" actId="478"/>
        <pc:sldMkLst>
          <pc:docMk/>
          <pc:sldMk cId="300547935" sldId="692"/>
        </pc:sldMkLst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1.699" v="104" actId="478"/>
          <ac:spMkLst>
            <pc:docMk/>
            <pc:sldMk cId="300547935" sldId="692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0:56.412" v="112" actId="47"/>
        <pc:sldMkLst>
          <pc:docMk/>
          <pc:sldMk cId="1430204916" sldId="694"/>
        </pc:sldMkLst>
      </pc:sldChg>
      <pc:sldChg chg="del">
        <pc:chgData name="Hageman, Jos" userId="b131be3e-db13-4298-bbae-1ec3f29ca00b" providerId="ADAL" clId="{BA2E088C-E887-4BA3-A6AF-42C3454606EE}" dt="2023-10-13T13:42:01.167" v="121" actId="2696"/>
        <pc:sldMkLst>
          <pc:docMk/>
          <pc:sldMk cId="154231391" sldId="696"/>
        </pc:sldMkLst>
      </pc:sldChg>
      <pc:sldChg chg="modSp add mod">
        <pc:chgData name="Hageman, Jos" userId="b131be3e-db13-4298-bbae-1ec3f29ca00b" providerId="ADAL" clId="{BA2E088C-E887-4BA3-A6AF-42C3454606EE}" dt="2023-10-13T13:42:09.912" v="123" actId="20577"/>
        <pc:sldMkLst>
          <pc:docMk/>
          <pc:sldMk cId="2238978333" sldId="696"/>
        </pc:sldMkLst>
        <pc:spChg chg="mod">
          <ac:chgData name="Hageman, Jos" userId="b131be3e-db13-4298-bbae-1ec3f29ca00b" providerId="ADAL" clId="{BA2E088C-E887-4BA3-A6AF-42C3454606EE}" dt="2023-10-13T13:42:09.912" v="123" actId="20577"/>
          <ac:spMkLst>
            <pc:docMk/>
            <pc:sldMk cId="2238978333" sldId="696"/>
            <ac:spMk id="6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7.515" v="106" actId="478"/>
        <pc:sldMkLst>
          <pc:docMk/>
          <pc:sldMk cId="1844660467" sldId="697"/>
        </pc:sldMkLst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7.515" v="106" actId="478"/>
          <ac:spMkLst>
            <pc:docMk/>
            <pc:sldMk cId="1844660467" sldId="69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24.075" v="107" actId="478"/>
        <pc:sldMkLst>
          <pc:docMk/>
          <pc:sldMk cId="994243246" sldId="698"/>
        </pc:sldMkLst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4.075" v="107" actId="478"/>
          <ac:spMkLst>
            <pc:docMk/>
            <pc:sldMk cId="994243246" sldId="69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28.236" v="108" actId="478"/>
        <pc:sldMkLst>
          <pc:docMk/>
          <pc:sldMk cId="886850402" sldId="701"/>
        </pc:sldMkLst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28.236" v="108" actId="478"/>
          <ac:spMkLst>
            <pc:docMk/>
            <pc:sldMk cId="886850402" sldId="70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30.547" v="109" actId="478"/>
        <pc:sldMkLst>
          <pc:docMk/>
          <pc:sldMk cId="4294869493" sldId="702"/>
        </pc:sldMkLst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0.547" v="109" actId="478"/>
          <ac:spMkLst>
            <pc:docMk/>
            <pc:sldMk cId="4294869493" sldId="70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33.092" v="110" actId="478"/>
        <pc:sldMkLst>
          <pc:docMk/>
          <pc:sldMk cId="2636885125" sldId="703"/>
        </pc:sldMkLst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33.092" v="110" actId="478"/>
          <ac:spMkLst>
            <pc:docMk/>
            <pc:sldMk cId="2636885125" sldId="70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40.491" v="111" actId="478"/>
        <pc:sldMkLst>
          <pc:docMk/>
          <pc:sldMk cId="2041004518" sldId="704"/>
        </pc:sldMkLst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40.491" v="111" actId="478"/>
          <ac:spMkLst>
            <pc:docMk/>
            <pc:sldMk cId="2041004518" sldId="704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28.519" v="140" actId="478"/>
        <pc:sldMkLst>
          <pc:docMk/>
          <pc:sldMk cId="940504205" sldId="709"/>
        </pc:sldMkLst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8.519" v="140" actId="478"/>
          <ac:spMkLst>
            <pc:docMk/>
            <pc:sldMk cId="940504205" sldId="70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1.087" v="141" actId="478"/>
        <pc:sldMkLst>
          <pc:docMk/>
          <pc:sldMk cId="498642885" sldId="710"/>
        </pc:sldMkLst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1.087" v="141" actId="478"/>
          <ac:spMkLst>
            <pc:docMk/>
            <pc:sldMk cId="498642885" sldId="71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4.315" v="142" actId="478"/>
        <pc:sldMkLst>
          <pc:docMk/>
          <pc:sldMk cId="1404258713" sldId="711"/>
        </pc:sldMkLst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4.315" v="142" actId="478"/>
          <ac:spMkLst>
            <pc:docMk/>
            <pc:sldMk cId="1404258713" sldId="711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6.930" v="143" actId="478"/>
        <pc:sldMkLst>
          <pc:docMk/>
          <pc:sldMk cId="1946299399" sldId="712"/>
        </pc:sldMkLst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6.930" v="143" actId="478"/>
          <ac:spMkLst>
            <pc:docMk/>
            <pc:sldMk cId="1946299399" sldId="71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39.890" v="144" actId="478"/>
        <pc:sldMkLst>
          <pc:docMk/>
          <pc:sldMk cId="11601929" sldId="713"/>
        </pc:sldMkLst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39.890" v="144" actId="478"/>
          <ac:spMkLst>
            <pc:docMk/>
            <pc:sldMk cId="11601929" sldId="71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4.930" v="146" actId="478"/>
        <pc:sldMkLst>
          <pc:docMk/>
          <pc:sldMk cId="403944701" sldId="715"/>
        </pc:sldMkLst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4.930" v="146" actId="478"/>
          <ac:spMkLst>
            <pc:docMk/>
            <pc:sldMk cId="403944701" sldId="715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8.183" v="147" actId="478"/>
        <pc:sldMkLst>
          <pc:docMk/>
          <pc:sldMk cId="814696033" sldId="716"/>
        </pc:sldMkLst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8.183" v="147" actId="478"/>
          <ac:spMkLst>
            <pc:docMk/>
            <pc:sldMk cId="814696033" sldId="716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53.488" v="148" actId="478"/>
        <pc:sldMkLst>
          <pc:docMk/>
          <pc:sldMk cId="3279591303" sldId="717"/>
        </pc:sldMkLst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3.488" v="148" actId="478"/>
          <ac:spMkLst>
            <pc:docMk/>
            <pc:sldMk cId="3279591303" sldId="717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56.473" v="149" actId="478"/>
        <pc:sldMkLst>
          <pc:docMk/>
          <pc:sldMk cId="2743983307" sldId="718"/>
        </pc:sldMkLst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6.473" v="149" actId="478"/>
          <ac:spMkLst>
            <pc:docMk/>
            <pc:sldMk cId="2743983307" sldId="718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2:57.217" v="128" actId="47"/>
        <pc:sldMkLst>
          <pc:docMk/>
          <pc:sldMk cId="2295849156" sldId="722"/>
        </pc:sldMkLst>
      </pc:sldChg>
      <pc:sldChg chg="del">
        <pc:chgData name="Hageman, Jos" userId="b131be3e-db13-4298-bbae-1ec3f29ca00b" providerId="ADAL" clId="{BA2E088C-E887-4BA3-A6AF-42C3454606EE}" dt="2023-10-13T13:42:57.889" v="129" actId="47"/>
        <pc:sldMkLst>
          <pc:docMk/>
          <pc:sldMk cId="2602335950" sldId="723"/>
        </pc:sldMkLst>
      </pc:sldChg>
      <pc:sldChg chg="del">
        <pc:chgData name="Hageman, Jos" userId="b131be3e-db13-4298-bbae-1ec3f29ca00b" providerId="ADAL" clId="{BA2E088C-E887-4BA3-A6AF-42C3454606EE}" dt="2023-10-13T13:42:58.601" v="130" actId="47"/>
        <pc:sldMkLst>
          <pc:docMk/>
          <pc:sldMk cId="1709366051" sldId="724"/>
        </pc:sldMkLst>
      </pc:sldChg>
      <pc:sldChg chg="del">
        <pc:chgData name="Hageman, Jos" userId="b131be3e-db13-4298-bbae-1ec3f29ca00b" providerId="ADAL" clId="{BA2E088C-E887-4BA3-A6AF-42C3454606EE}" dt="2023-10-13T13:43:00.720" v="132" actId="47"/>
        <pc:sldMkLst>
          <pc:docMk/>
          <pc:sldMk cId="1838056923" sldId="725"/>
        </pc:sldMkLst>
      </pc:sldChg>
      <pc:sldChg chg="del">
        <pc:chgData name="Hageman, Jos" userId="b131be3e-db13-4298-bbae-1ec3f29ca00b" providerId="ADAL" clId="{BA2E088C-E887-4BA3-A6AF-42C3454606EE}" dt="2023-10-13T13:43:02.655" v="133" actId="47"/>
        <pc:sldMkLst>
          <pc:docMk/>
          <pc:sldMk cId="1902021669" sldId="727"/>
        </pc:sldMkLst>
      </pc:sldChg>
      <pc:sldChg chg="del">
        <pc:chgData name="Hageman, Jos" userId="b131be3e-db13-4298-bbae-1ec3f29ca00b" providerId="ADAL" clId="{BA2E088C-E887-4BA3-A6AF-42C3454606EE}" dt="2023-10-13T13:43:04.817" v="135" actId="47"/>
        <pc:sldMkLst>
          <pc:docMk/>
          <pc:sldMk cId="3555507778" sldId="728"/>
        </pc:sldMkLst>
      </pc:sldChg>
      <pc:sldChg chg="del">
        <pc:chgData name="Hageman, Jos" userId="b131be3e-db13-4298-bbae-1ec3f29ca00b" providerId="ADAL" clId="{BA2E088C-E887-4BA3-A6AF-42C3454606EE}" dt="2023-10-13T13:41:26.435" v="115" actId="47"/>
        <pc:sldMkLst>
          <pc:docMk/>
          <pc:sldMk cId="3031101672" sldId="729"/>
        </pc:sldMkLst>
      </pc:sldChg>
      <pc:sldChg chg="delSp add del mod">
        <pc:chgData name="Hageman, Jos" userId="b131be3e-db13-4298-bbae-1ec3f29ca00b" providerId="ADAL" clId="{BA2E088C-E887-4BA3-A6AF-42C3454606EE}" dt="2023-10-13T13:43:59.721" v="150" actId="478"/>
        <pc:sldMkLst>
          <pc:docMk/>
          <pc:sldMk cId="3192638884" sldId="730"/>
        </pc:sldMkLst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59.721" v="150" actId="478"/>
          <ac:spMkLst>
            <pc:docMk/>
            <pc:sldMk cId="3192638884" sldId="73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4:04.083" v="151" actId="478"/>
        <pc:sldMkLst>
          <pc:docMk/>
          <pc:sldMk cId="955848608" sldId="731"/>
        </pc:sldMkLst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4:04.083" v="151" actId="478"/>
          <ac:spMkLst>
            <pc:docMk/>
            <pc:sldMk cId="955848608" sldId="73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36.601" v="117" actId="47"/>
        <pc:sldMkLst>
          <pc:docMk/>
          <pc:sldMk cId="578027680" sldId="732"/>
        </pc:sldMkLst>
      </pc:sldChg>
      <pc:sldChg chg="delSp mod">
        <pc:chgData name="Hageman, Jos" userId="b131be3e-db13-4298-bbae-1ec3f29ca00b" providerId="ADAL" clId="{BA2E088C-E887-4BA3-A6AF-42C3454606EE}" dt="2023-10-13T13:38:01.140" v="70" actId="478"/>
        <pc:sldMkLst>
          <pc:docMk/>
          <pc:sldMk cId="1743158832" sldId="796"/>
        </pc:sldMkLst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01.140" v="70" actId="478"/>
          <ac:spMkLst>
            <pc:docMk/>
            <pc:sldMk cId="1743158832" sldId="796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38:20.621" v="73" actId="47"/>
        <pc:sldMkLst>
          <pc:docMk/>
          <pc:sldMk cId="317754019" sldId="797"/>
        </pc:sldMkLst>
      </pc:sldChg>
      <pc:sldChg chg="delSp mod">
        <pc:chgData name="Hageman, Jos" userId="b131be3e-db13-4298-bbae-1ec3f29ca00b" providerId="ADAL" clId="{BA2E088C-E887-4BA3-A6AF-42C3454606EE}" dt="2023-10-13T13:38:53.313" v="79" actId="478"/>
        <pc:sldMkLst>
          <pc:docMk/>
          <pc:sldMk cId="1965992786" sldId="798"/>
        </pc:sldMkLst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53.313" v="79" actId="478"/>
          <ac:spMkLst>
            <pc:docMk/>
            <pc:sldMk cId="1965992786" sldId="798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8:26.131" v="74" actId="478"/>
        <pc:sldMkLst>
          <pc:docMk/>
          <pc:sldMk cId="1572003738" sldId="799"/>
        </pc:sldMkLst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8:26.131" v="74" actId="478"/>
          <ac:spMkLst>
            <pc:docMk/>
            <pc:sldMk cId="1572003738" sldId="79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57.971" v="99" actId="478"/>
        <pc:sldMkLst>
          <pc:docMk/>
          <pc:sldMk cId="78633952" sldId="800"/>
        </pc:sldMkLst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57.971" v="99" actId="478"/>
          <ac:spMkLst>
            <pc:docMk/>
            <pc:sldMk cId="78633952" sldId="80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09.034" v="103" actId="478"/>
        <pc:sldMkLst>
          <pc:docMk/>
          <pc:sldMk cId="3412905657" sldId="802"/>
        </pc:sldMkLst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09.034" v="103" actId="478"/>
          <ac:spMkLst>
            <pc:docMk/>
            <pc:sldMk cId="3412905657" sldId="802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26.241" v="139" actId="478"/>
        <pc:sldMkLst>
          <pc:docMk/>
          <pc:sldMk cId="948475963" sldId="803"/>
        </pc:sldMkLst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26.241" v="139" actId="478"/>
          <ac:spMkLst>
            <pc:docMk/>
            <pc:sldMk cId="948475963" sldId="803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3:41.839" v="145" actId="478"/>
        <pc:sldMkLst>
          <pc:docMk/>
          <pc:sldMk cId="3527166195" sldId="804"/>
        </pc:sldMkLst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3:41.839" v="145" actId="478"/>
          <ac:spMkLst>
            <pc:docMk/>
            <pc:sldMk cId="3527166195" sldId="804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1:00.614" v="114" actId="47"/>
        <pc:sldMkLst>
          <pc:docMk/>
          <pc:sldMk cId="3117391655" sldId="805"/>
        </pc:sldMkLst>
      </pc:sldChg>
      <pc:sldChg chg="del">
        <pc:chgData name="Hageman, Jos" userId="b131be3e-db13-4298-bbae-1ec3f29ca00b" providerId="ADAL" clId="{BA2E088C-E887-4BA3-A6AF-42C3454606EE}" dt="2023-10-13T13:42:54.259" v="125" actId="47"/>
        <pc:sldMkLst>
          <pc:docMk/>
          <pc:sldMk cId="3252081727" sldId="806"/>
        </pc:sldMkLst>
      </pc:sldChg>
      <pc:sldChg chg="del">
        <pc:chgData name="Hageman, Jos" userId="b131be3e-db13-4298-bbae-1ec3f29ca00b" providerId="ADAL" clId="{BA2E088C-E887-4BA3-A6AF-42C3454606EE}" dt="2023-10-13T13:42:55.651" v="126" actId="47"/>
        <pc:sldMkLst>
          <pc:docMk/>
          <pc:sldMk cId="4189595338" sldId="807"/>
        </pc:sldMkLst>
      </pc:sldChg>
      <pc:sldChg chg="delSp mod">
        <pc:chgData name="Hageman, Jos" userId="b131be3e-db13-4298-bbae-1ec3f29ca00b" providerId="ADAL" clId="{BA2E088C-E887-4BA3-A6AF-42C3454606EE}" dt="2023-10-13T13:39:29.497" v="91" actId="478"/>
        <pc:sldMkLst>
          <pc:docMk/>
          <pc:sldMk cId="980196480" sldId="809"/>
        </pc:sldMkLst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29.497" v="91" actId="478"/>
          <ac:spMkLst>
            <pc:docMk/>
            <pc:sldMk cId="980196480" sldId="809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39:15.259" v="86" actId="478"/>
        <pc:sldMkLst>
          <pc:docMk/>
          <pc:sldMk cId="980196480" sldId="810"/>
        </pc:sldMkLst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39:15.259" v="86" actId="478"/>
          <ac:spMkLst>
            <pc:docMk/>
            <pc:sldMk cId="980196480" sldId="810"/>
            <ac:spMk id="4" creationId="{00000000-0000-0000-0000-000000000000}"/>
          </ac:spMkLst>
        </pc:spChg>
      </pc:sldChg>
      <pc:sldChg chg="delSp mod">
        <pc:chgData name="Hageman, Jos" userId="b131be3e-db13-4298-bbae-1ec3f29ca00b" providerId="ADAL" clId="{BA2E088C-E887-4BA3-A6AF-42C3454606EE}" dt="2023-10-13T13:40:14.827" v="105" actId="478"/>
        <pc:sldMkLst>
          <pc:docMk/>
          <pc:sldMk cId="2357474248" sldId="811"/>
        </pc:sldMkLst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2" creationId="{00000000-0000-0000-0000-000000000000}"/>
          </ac:spMkLst>
        </pc:spChg>
        <pc:spChg chg="del">
          <ac:chgData name="Hageman, Jos" userId="b131be3e-db13-4298-bbae-1ec3f29ca00b" providerId="ADAL" clId="{BA2E088C-E887-4BA3-A6AF-42C3454606EE}" dt="2023-10-13T13:40:14.827" v="105" actId="478"/>
          <ac:spMkLst>
            <pc:docMk/>
            <pc:sldMk cId="2357474248" sldId="811"/>
            <ac:spMk id="4" creationId="{00000000-0000-0000-0000-000000000000}"/>
          </ac:spMkLst>
        </pc:spChg>
      </pc:sldChg>
      <pc:sldChg chg="del">
        <pc:chgData name="Hageman, Jos" userId="b131be3e-db13-4298-bbae-1ec3f29ca00b" providerId="ADAL" clId="{BA2E088C-E887-4BA3-A6AF-42C3454606EE}" dt="2023-10-13T13:42:59.876" v="131" actId="47"/>
        <pc:sldMkLst>
          <pc:docMk/>
          <pc:sldMk cId="2282621600" sldId="812"/>
        </pc:sldMkLst>
      </pc:sldChg>
      <pc:sldChg chg="del">
        <pc:chgData name="Hageman, Jos" userId="b131be3e-db13-4298-bbae-1ec3f29ca00b" providerId="ADAL" clId="{BA2E088C-E887-4BA3-A6AF-42C3454606EE}" dt="2023-10-13T13:43:04.113" v="134" actId="47"/>
        <pc:sldMkLst>
          <pc:docMk/>
          <pc:sldMk cId="2014339526" sldId="813"/>
        </pc:sldMkLst>
      </pc:sldChg>
      <pc:sldChg chg="del">
        <pc:chgData name="Hageman, Jos" userId="b131be3e-db13-4298-bbae-1ec3f29ca00b" providerId="ADAL" clId="{BA2E088C-E887-4BA3-A6AF-42C3454606EE}" dt="2023-10-13T13:43:05.860" v="136" actId="47"/>
        <pc:sldMkLst>
          <pc:docMk/>
          <pc:sldMk cId="2014339526" sldId="814"/>
        </pc:sldMkLst>
      </pc:sldChg>
      <pc:sldChg chg="del">
        <pc:chgData name="Hageman, Jos" userId="b131be3e-db13-4298-bbae-1ec3f29ca00b" providerId="ADAL" clId="{BA2E088C-E887-4BA3-A6AF-42C3454606EE}" dt="2023-10-13T13:41:28.768" v="116" actId="47"/>
        <pc:sldMkLst>
          <pc:docMk/>
          <pc:sldMk cId="2014339526" sldId="815"/>
        </pc:sldMkLst>
      </pc:sldChg>
      <pc:sldChg chg="del">
        <pc:chgData name="Hageman, Jos" userId="b131be3e-db13-4298-bbae-1ec3f29ca00b" providerId="ADAL" clId="{BA2E088C-E887-4BA3-A6AF-42C3454606EE}" dt="2023-10-13T13:42:56.184" v="127" actId="47"/>
        <pc:sldMkLst>
          <pc:docMk/>
          <pc:sldMk cId="2222084936" sldId="816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73469211" sldId="817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404838062" sldId="818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164863103" sldId="819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994245" sldId="820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2496318396" sldId="821"/>
        </pc:sldMkLst>
      </pc:sldChg>
      <pc:sldChg chg="del">
        <pc:chgData name="Hageman, Jos" userId="b131be3e-db13-4298-bbae-1ec3f29ca00b" providerId="ADAL" clId="{BA2E088C-E887-4BA3-A6AF-42C3454606EE}" dt="2023-10-13T13:40:58.895" v="113" actId="47"/>
        <pc:sldMkLst>
          <pc:docMk/>
          <pc:sldMk cId="2590345715" sldId="823"/>
        </pc:sldMkLst>
      </pc:sldChg>
      <pc:sldChg chg="del">
        <pc:chgData name="Hageman, Jos" userId="b131be3e-db13-4298-bbae-1ec3f29ca00b" providerId="ADAL" clId="{BA2E088C-E887-4BA3-A6AF-42C3454606EE}" dt="2023-10-13T13:42:41.961" v="124" actId="47"/>
        <pc:sldMkLst>
          <pc:docMk/>
          <pc:sldMk cId="1481633346" sldId="824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1232706657" sldId="825"/>
        </pc:sldMkLst>
      </pc:sldChg>
      <pc:sldChg chg="del">
        <pc:chgData name="Hageman, Jos" userId="b131be3e-db13-4298-bbae-1ec3f29ca00b" providerId="ADAL" clId="{BA2E088C-E887-4BA3-A6AF-42C3454606EE}" dt="2023-10-13T13:30:59.331" v="0" actId="47"/>
        <pc:sldMkLst>
          <pc:docMk/>
          <pc:sldMk cId="6177536" sldId="826"/>
        </pc:sldMkLst>
      </pc:sldChg>
      <pc:sldChg chg="del">
        <pc:chgData name="Hageman, Jos" userId="b131be3e-db13-4298-bbae-1ec3f29ca00b" providerId="ADAL" clId="{BA2E088C-E887-4BA3-A6AF-42C3454606EE}" dt="2023-10-13T13:41:40.392" v="118" actId="47"/>
        <pc:sldMkLst>
          <pc:docMk/>
          <pc:sldMk cId="1104073867" sldId="827"/>
        </pc:sldMkLst>
      </pc:sldChg>
      <pc:sldMasterChg chg="delSldLayout modSldLayout">
        <pc:chgData name="Hageman, Jos" userId="b131be3e-db13-4298-bbae-1ec3f29ca00b" providerId="ADAL" clId="{BA2E088C-E887-4BA3-A6AF-42C3454606EE}" dt="2023-10-13T13:35:20.304" v="46" actId="20577"/>
        <pc:sldMasterMkLst>
          <pc:docMk/>
          <pc:sldMasterMk cId="1762813638" sldId="2147483652"/>
        </pc:sldMasterMkLst>
        <pc:sldLayoutChg chg="modSp mod">
          <pc:chgData name="Hageman, Jos" userId="b131be3e-db13-4298-bbae-1ec3f29ca00b" providerId="ADAL" clId="{BA2E088C-E887-4BA3-A6AF-42C3454606EE}" dt="2023-10-13T13:35:20.304" v="46" actId="20577"/>
          <pc:sldLayoutMkLst>
            <pc:docMk/>
            <pc:sldMasterMk cId="1762813638" sldId="2147483652"/>
            <pc:sldLayoutMk cId="2148516436" sldId="2147483653"/>
          </pc:sldLayoutMkLst>
          <pc:spChg chg="mod">
            <ac:chgData name="Hageman, Jos" userId="b131be3e-db13-4298-bbae-1ec3f29ca00b" providerId="ADAL" clId="{BA2E088C-E887-4BA3-A6AF-42C3454606EE}" dt="2023-10-13T13:35:20.304" v="46" actId="20577"/>
            <ac:spMkLst>
              <pc:docMk/>
              <pc:sldMasterMk cId="1762813638" sldId="2147483652"/>
              <pc:sldLayoutMk cId="2148516436" sldId="2147483653"/>
              <ac:spMk id="10" creationId="{00000000-0000-0000-0000-000000000000}"/>
            </ac:spMkLst>
          </pc:spChg>
        </pc:sldLayoutChg>
        <pc:sldLayoutChg chg="del">
          <pc:chgData name="Hageman, Jos" userId="b131be3e-db13-4298-bbae-1ec3f29ca00b" providerId="ADAL" clId="{BA2E088C-E887-4BA3-A6AF-42C3454606EE}" dt="2023-10-13T13:30:59.331" v="0" actId="47"/>
          <pc:sldLayoutMkLst>
            <pc:docMk/>
            <pc:sldMasterMk cId="1762813638" sldId="2147483652"/>
            <pc:sldLayoutMk cId="1271787488" sldId="2147483660"/>
          </pc:sldLayoutMkLst>
        </pc:sldLayoutChg>
      </pc:sldMasterChg>
      <pc:sldMasterChg chg="del delSldLayout">
        <pc:chgData name="Hageman, Jos" userId="b131be3e-db13-4298-bbae-1ec3f29ca00b" providerId="ADAL" clId="{BA2E088C-E887-4BA3-A6AF-42C3454606EE}" dt="2023-10-13T13:37:35.377" v="65" actId="47"/>
        <pc:sldMasterMkLst>
          <pc:docMk/>
          <pc:sldMasterMk cId="4189969061" sldId="2147483661"/>
        </pc:sldMasterMkLst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49613388" sldId="2147483662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1255741348" sldId="2147483663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80625257" sldId="2147483664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296543902" sldId="2147483665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069318057" sldId="2147483666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3756180411" sldId="2147483667"/>
          </pc:sldLayoutMkLst>
        </pc:sldLayoutChg>
        <pc:sldLayoutChg chg="del">
          <pc:chgData name="Hageman, Jos" userId="b131be3e-db13-4298-bbae-1ec3f29ca00b" providerId="ADAL" clId="{BA2E088C-E887-4BA3-A6AF-42C3454606EE}" dt="2023-10-13T13:37:35.377" v="65" actId="47"/>
          <pc:sldLayoutMkLst>
            <pc:docMk/>
            <pc:sldMasterMk cId="4189969061" sldId="2147483661"/>
            <pc:sldLayoutMk cId="884038391" sldId="2147483669"/>
          </pc:sldLayoutMkLst>
        </pc:sldLayoutChg>
      </pc:sldMasterChg>
      <pc:sldMasterChg chg="delSldLayout">
        <pc:chgData name="Hageman, Jos" userId="b131be3e-db13-4298-bbae-1ec3f29ca00b" providerId="ADAL" clId="{BA2E088C-E887-4BA3-A6AF-42C3454606EE}" dt="2023-10-13T13:42:56.184" v="127" actId="47"/>
        <pc:sldMasterMkLst>
          <pc:docMk/>
          <pc:sldMasterMk cId="2828145050" sldId="2147483670"/>
        </pc:sldMasterMkLst>
        <pc:sldLayoutChg chg="del">
          <pc:chgData name="Hageman, Jos" userId="b131be3e-db13-4298-bbae-1ec3f29ca00b" providerId="ADAL" clId="{BA2E088C-E887-4BA3-A6AF-42C3454606EE}" dt="2023-10-13T13:42:56.184" v="127" actId="47"/>
          <pc:sldLayoutMkLst>
            <pc:docMk/>
            <pc:sldMasterMk cId="2828145050" sldId="2147483670"/>
            <pc:sldLayoutMk cId="2544527515" sldId="2147483672"/>
          </pc:sldLayoutMkLst>
        </pc:sldLayoutChg>
        <pc:sldLayoutChg chg="del">
          <pc:chgData name="Hageman, Jos" userId="b131be3e-db13-4298-bbae-1ec3f29ca00b" providerId="ADAL" clId="{BA2E088C-E887-4BA3-A6AF-42C3454606EE}" dt="2023-10-13T13:40:56.412" v="112" actId="47"/>
          <pc:sldLayoutMkLst>
            <pc:docMk/>
            <pc:sldMasterMk cId="2828145050" sldId="2147483670"/>
            <pc:sldLayoutMk cId="3416043953" sldId="2147483673"/>
          </pc:sldLayoutMkLst>
        </pc:sldLayoutChg>
      </pc:sldMasterChg>
    </pc:docChg>
  </pc:docChgLst>
  <pc:docChgLst>
    <pc:chgData name="Hageman, Jos" userId="b131be3e-db13-4298-bbae-1ec3f29ca00b" providerId="ADAL" clId="{A1649A6D-B352-4C2D-8937-53716AC61057}"/>
    <pc:docChg chg="undo custSel addSld delSld modSld">
      <pc:chgData name="Hageman, Jos" userId="b131be3e-db13-4298-bbae-1ec3f29ca00b" providerId="ADAL" clId="{A1649A6D-B352-4C2D-8937-53716AC61057}" dt="2023-10-17T09:23:11.894" v="44" actId="47"/>
      <pc:docMkLst>
        <pc:docMk/>
      </pc:docMkLst>
      <pc:sldChg chg="del">
        <pc:chgData name="Hageman, Jos" userId="b131be3e-db13-4298-bbae-1ec3f29ca00b" providerId="ADAL" clId="{A1649A6D-B352-4C2D-8937-53716AC61057}" dt="2023-10-17T09:00:36.259" v="0" actId="2696"/>
        <pc:sldMkLst>
          <pc:docMk/>
          <pc:sldMk cId="128056028" sldId="269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334355112" sldId="269"/>
        </pc:sldMkLst>
      </pc:sldChg>
      <pc:sldChg chg="add del">
        <pc:chgData name="Hageman, Jos" userId="b131be3e-db13-4298-bbae-1ec3f29ca00b" providerId="ADAL" clId="{A1649A6D-B352-4C2D-8937-53716AC61057}" dt="2023-10-17T09:22:54.061" v="35" actId="47"/>
        <pc:sldMkLst>
          <pc:docMk/>
          <pc:sldMk cId="21571748" sldId="461"/>
        </pc:sldMkLst>
      </pc:sldChg>
      <pc:sldChg chg="addSp delSp modSp mod">
        <pc:chgData name="Hageman, Jos" userId="b131be3e-db13-4298-bbae-1ec3f29ca00b" providerId="ADAL" clId="{A1649A6D-B352-4C2D-8937-53716AC61057}" dt="2023-10-17T09:20:01.895" v="12" actId="931"/>
        <pc:sldMkLst>
          <pc:docMk/>
          <pc:sldMk cId="42058286" sldId="462"/>
        </pc:sldMkLst>
        <pc:spChg chg="add del mod">
          <ac:chgData name="Hageman, Jos" userId="b131be3e-db13-4298-bbae-1ec3f29ca00b" providerId="ADAL" clId="{A1649A6D-B352-4C2D-8937-53716AC61057}" dt="2023-10-17T09:20:01.895" v="12" actId="931"/>
          <ac:spMkLst>
            <pc:docMk/>
            <pc:sldMk cId="42058286" sldId="462"/>
            <ac:spMk id="3" creationId="{3E4122D5-4C65-7D69-401B-B0A85275CAAE}"/>
          </ac:spMkLst>
        </pc:spChg>
        <pc:spChg chg="add del mod">
          <ac:chgData name="Hageman, Jos" userId="b131be3e-db13-4298-bbae-1ec3f29ca00b" providerId="ADAL" clId="{A1649A6D-B352-4C2D-8937-53716AC61057}" dt="2023-10-17T09:19:54.789" v="9" actId="478"/>
          <ac:spMkLst>
            <pc:docMk/>
            <pc:sldMk cId="42058286" sldId="462"/>
            <ac:spMk id="11" creationId="{00000000-0000-0000-0000-000000000000}"/>
          </ac:spMkLst>
        </pc:spChg>
        <pc:picChg chg="add mod">
          <ac:chgData name="Hageman, Jos" userId="b131be3e-db13-4298-bbae-1ec3f29ca00b" providerId="ADAL" clId="{A1649A6D-B352-4C2D-8937-53716AC61057}" dt="2023-10-17T09:20:01.895" v="12" actId="931"/>
          <ac:picMkLst>
            <pc:docMk/>
            <pc:sldMk cId="42058286" sldId="462"/>
            <ac:picMk id="6" creationId="{31633D79-5BEE-B911-984B-9C224F5627B9}"/>
          </ac:picMkLst>
        </pc:picChg>
        <pc:picChg chg="add del">
          <ac:chgData name="Hageman, Jos" userId="b131be3e-db13-4298-bbae-1ec3f29ca00b" providerId="ADAL" clId="{A1649A6D-B352-4C2D-8937-53716AC61057}" dt="2023-10-17T09:19:56.106" v="10" actId="478"/>
          <ac:picMkLst>
            <pc:docMk/>
            <pc:sldMk cId="42058286" sldId="462"/>
            <ac:picMk id="76" creationId="{00000000-0000-0000-0000-000000000000}"/>
          </ac:picMkLst>
        </pc:picChg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1427562276" sldId="504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911103868" sldId="513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281941203" sldId="519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1715924521" sldId="520"/>
        </pc:sldMkLst>
      </pc:sldChg>
      <pc:sldChg chg="del">
        <pc:chgData name="Hageman, Jos" userId="b131be3e-db13-4298-bbae-1ec3f29ca00b" providerId="ADAL" clId="{A1649A6D-B352-4C2D-8937-53716AC61057}" dt="2023-10-17T09:20:55.794" v="17" actId="47"/>
        <pc:sldMkLst>
          <pc:docMk/>
          <pc:sldMk cId="3510510153" sldId="526"/>
        </pc:sldMkLst>
      </pc:sldChg>
      <pc:sldChg chg="del">
        <pc:chgData name="Hageman, Jos" userId="b131be3e-db13-4298-bbae-1ec3f29ca00b" providerId="ADAL" clId="{A1649A6D-B352-4C2D-8937-53716AC61057}" dt="2023-10-17T09:20:55.177" v="16" actId="47"/>
        <pc:sldMkLst>
          <pc:docMk/>
          <pc:sldMk cId="1467141342" sldId="528"/>
        </pc:sldMkLst>
      </pc:sldChg>
      <pc:sldChg chg="del">
        <pc:chgData name="Hageman, Jos" userId="b131be3e-db13-4298-bbae-1ec3f29ca00b" providerId="ADAL" clId="{A1649A6D-B352-4C2D-8937-53716AC61057}" dt="2023-10-17T09:20:56.308" v="18" actId="47"/>
        <pc:sldMkLst>
          <pc:docMk/>
          <pc:sldMk cId="1730370463" sldId="529"/>
        </pc:sldMkLst>
      </pc:sldChg>
      <pc:sldChg chg="del">
        <pc:chgData name="Hageman, Jos" userId="b131be3e-db13-4298-bbae-1ec3f29ca00b" providerId="ADAL" clId="{A1649A6D-B352-4C2D-8937-53716AC61057}" dt="2023-10-17T09:20:59.558" v="23" actId="47"/>
        <pc:sldMkLst>
          <pc:docMk/>
          <pc:sldMk cId="3340323253" sldId="532"/>
        </pc:sldMkLst>
      </pc:sldChg>
      <pc:sldChg chg="del">
        <pc:chgData name="Hageman, Jos" userId="b131be3e-db13-4298-bbae-1ec3f29ca00b" providerId="ADAL" clId="{A1649A6D-B352-4C2D-8937-53716AC61057}" dt="2023-10-17T09:20:56.995" v="19" actId="47"/>
        <pc:sldMkLst>
          <pc:docMk/>
          <pc:sldMk cId="3789724120" sldId="533"/>
        </pc:sldMkLst>
      </pc:sldChg>
      <pc:sldChg chg="del">
        <pc:chgData name="Hageman, Jos" userId="b131be3e-db13-4298-bbae-1ec3f29ca00b" providerId="ADAL" clId="{A1649A6D-B352-4C2D-8937-53716AC61057}" dt="2023-10-17T09:20:57.509" v="20" actId="47"/>
        <pc:sldMkLst>
          <pc:docMk/>
          <pc:sldMk cId="4139179439" sldId="534"/>
        </pc:sldMkLst>
      </pc:sldChg>
      <pc:sldChg chg="add del">
        <pc:chgData name="Hageman, Jos" userId="b131be3e-db13-4298-bbae-1ec3f29ca00b" providerId="ADAL" clId="{A1649A6D-B352-4C2D-8937-53716AC61057}" dt="2023-10-17T09:22:52.695" v="34" actId="47"/>
        <pc:sldMkLst>
          <pc:docMk/>
          <pc:sldMk cId="3925200609" sldId="560"/>
        </pc:sldMkLst>
      </pc:sldChg>
      <pc:sldChg chg="del">
        <pc:chgData name="Hageman, Jos" userId="b131be3e-db13-4298-bbae-1ec3f29ca00b" providerId="ADAL" clId="{A1649A6D-B352-4C2D-8937-53716AC61057}" dt="2023-10-17T09:20:58.725" v="22" actId="47"/>
        <pc:sldMkLst>
          <pc:docMk/>
          <pc:sldMk cId="1798835247" sldId="563"/>
        </pc:sldMkLst>
      </pc:sldChg>
      <pc:sldChg chg="del">
        <pc:chgData name="Hageman, Jos" userId="b131be3e-db13-4298-bbae-1ec3f29ca00b" providerId="ADAL" clId="{A1649A6D-B352-4C2D-8937-53716AC61057}" dt="2023-10-17T09:20:58.053" v="21" actId="47"/>
        <pc:sldMkLst>
          <pc:docMk/>
          <pc:sldMk cId="2092893482" sldId="564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2704328695" sldId="565"/>
        </pc:sldMkLst>
      </pc:sldChg>
      <pc:sldChg chg="add del">
        <pc:chgData name="Hageman, Jos" userId="b131be3e-db13-4298-bbae-1ec3f29ca00b" providerId="ADAL" clId="{A1649A6D-B352-4C2D-8937-53716AC61057}" dt="2023-10-17T09:23:11.894" v="44" actId="47"/>
        <pc:sldMkLst>
          <pc:docMk/>
          <pc:sldMk cId="1725498349" sldId="578"/>
        </pc:sldMkLst>
      </pc:sldChg>
      <pc:sldChg chg="modSp add del mod">
        <pc:chgData name="Hageman, Jos" userId="b131be3e-db13-4298-bbae-1ec3f29ca00b" providerId="ADAL" clId="{A1649A6D-B352-4C2D-8937-53716AC61057}" dt="2023-10-17T09:23:11.894" v="44" actId="47"/>
        <pc:sldMkLst>
          <pc:docMk/>
          <pc:sldMk cId="2451242696" sldId="814"/>
        </pc:sldMkLst>
        <pc:spChg chg="mod">
          <ac:chgData name="Hageman, Jos" userId="b131be3e-db13-4298-bbae-1ec3f29ca00b" providerId="ADAL" clId="{A1649A6D-B352-4C2D-8937-53716AC61057}" dt="2023-10-17T09:20:21.854" v="14" actId="6549"/>
          <ac:spMkLst>
            <pc:docMk/>
            <pc:sldMk cId="2451242696" sldId="814"/>
            <ac:spMk id="9" creationId="{2D14025C-3CEC-8F74-A4B9-EAC4C1FA6AD3}"/>
          </ac:spMkLst>
        </pc:spChg>
      </pc:sldChg>
      <pc:sldChg chg="del">
        <pc:chgData name="Hageman, Jos" userId="b131be3e-db13-4298-bbae-1ec3f29ca00b" providerId="ADAL" clId="{A1649A6D-B352-4C2D-8937-53716AC61057}" dt="2023-10-17T09:20:54.141" v="15" actId="47"/>
        <pc:sldMkLst>
          <pc:docMk/>
          <pc:sldMk cId="1276466713" sldId="815"/>
        </pc:sldMkLst>
      </pc:sldChg>
      <pc:sldChg chg="new del">
        <pc:chgData name="Hageman, Jos" userId="b131be3e-db13-4298-bbae-1ec3f29ca00b" providerId="ADAL" clId="{A1649A6D-B352-4C2D-8937-53716AC61057}" dt="2023-10-17T09:20:05.639" v="13" actId="47"/>
        <pc:sldMkLst>
          <pc:docMk/>
          <pc:sldMk cId="1091950572" sldId="816"/>
        </pc:sldMkLst>
      </pc:sldChg>
    </pc:docChg>
  </pc:docChgLst>
  <pc:docChgLst>
    <pc:chgData name="Hageman, Jos" userId="b131be3e-db13-4298-bbae-1ec3f29ca00b" providerId="ADAL" clId="{106D8FD9-23E7-4952-8DE5-FE8959982579}"/>
    <pc:docChg chg="undo redo custSel addSld delSld modSld delMainMaster modMainMaster">
      <pc:chgData name="Hageman, Jos" userId="b131be3e-db13-4298-bbae-1ec3f29ca00b" providerId="ADAL" clId="{106D8FD9-23E7-4952-8DE5-FE8959982579}" dt="2023-10-13T15:12:59.283" v="234" actId="47"/>
      <pc:docMkLst>
        <pc:docMk/>
      </pc:docMkLst>
      <pc:sldChg chg="delSp add mod">
        <pc:chgData name="Hageman, Jos" userId="b131be3e-db13-4298-bbae-1ec3f29ca00b" providerId="ADAL" clId="{106D8FD9-23E7-4952-8DE5-FE8959982579}" dt="2023-10-13T14:28:35.952" v="163" actId="478"/>
        <pc:sldMkLst>
          <pc:docMk/>
          <pc:sldMk cId="3553359863" sldId="261"/>
        </pc:sldMkLst>
        <pc:spChg chg="del">
          <ac:chgData name="Hageman, Jos" userId="b131be3e-db13-4298-bbae-1ec3f29ca00b" providerId="ADAL" clId="{106D8FD9-23E7-4952-8DE5-FE8959982579}" dt="2023-10-13T14:28:35.952" v="163" actId="478"/>
          <ac:spMkLst>
            <pc:docMk/>
            <pc:sldMk cId="3553359863" sldId="261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35.952" v="163" actId="478"/>
          <ac:spMkLst>
            <pc:docMk/>
            <pc:sldMk cId="3553359863" sldId="261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8:47.511" v="167" actId="478"/>
        <pc:sldMkLst>
          <pc:docMk/>
          <pc:sldMk cId="4132311166" sldId="264"/>
        </pc:sldMkLst>
        <pc:spChg chg="del">
          <ac:chgData name="Hageman, Jos" userId="b131be3e-db13-4298-bbae-1ec3f29ca00b" providerId="ADAL" clId="{106D8FD9-23E7-4952-8DE5-FE8959982579}" dt="2023-10-13T14:28:47.511" v="167" actId="478"/>
          <ac:spMkLst>
            <pc:docMk/>
            <pc:sldMk cId="4132311166" sldId="264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47.511" v="167" actId="478"/>
          <ac:spMkLst>
            <pc:docMk/>
            <pc:sldMk cId="4132311166" sldId="264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8:50.735" v="168" actId="478"/>
        <pc:sldMkLst>
          <pc:docMk/>
          <pc:sldMk cId="128056028" sldId="269"/>
        </pc:sldMkLst>
        <pc:spChg chg="del">
          <ac:chgData name="Hageman, Jos" userId="b131be3e-db13-4298-bbae-1ec3f29ca00b" providerId="ADAL" clId="{106D8FD9-23E7-4952-8DE5-FE8959982579}" dt="2023-10-13T14:28:50.735" v="168" actId="478"/>
          <ac:spMkLst>
            <pc:docMk/>
            <pc:sldMk cId="128056028" sldId="26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50.735" v="168" actId="478"/>
          <ac:spMkLst>
            <pc:docMk/>
            <pc:sldMk cId="128056028" sldId="269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07.767" v="174" actId="478"/>
        <pc:sldMkLst>
          <pc:docMk/>
          <pc:sldMk cId="1008352167" sldId="290"/>
        </pc:sldMkLst>
        <pc:spChg chg="del">
          <ac:chgData name="Hageman, Jos" userId="b131be3e-db13-4298-bbae-1ec3f29ca00b" providerId="ADAL" clId="{106D8FD9-23E7-4952-8DE5-FE8959982579}" dt="2023-10-13T14:29:07.767" v="174" actId="478"/>
          <ac:spMkLst>
            <pc:docMk/>
            <pc:sldMk cId="1008352167" sldId="29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07.767" v="174" actId="478"/>
          <ac:spMkLst>
            <pc:docMk/>
            <pc:sldMk cId="1008352167" sldId="290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47.327" v="185" actId="478"/>
        <pc:sldMkLst>
          <pc:docMk/>
          <pc:sldMk cId="3479040996" sldId="303"/>
        </pc:sldMkLst>
        <pc:spChg chg="del">
          <ac:chgData name="Hageman, Jos" userId="b131be3e-db13-4298-bbae-1ec3f29ca00b" providerId="ADAL" clId="{106D8FD9-23E7-4952-8DE5-FE8959982579}" dt="2023-10-13T14:29:47.327" v="185" actId="478"/>
          <ac:spMkLst>
            <pc:docMk/>
            <pc:sldMk cId="3479040996" sldId="303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47.327" v="185" actId="478"/>
          <ac:spMkLst>
            <pc:docMk/>
            <pc:sldMk cId="3479040996" sldId="303"/>
            <ac:spMk id="9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49.638" v="186" actId="478"/>
        <pc:sldMkLst>
          <pc:docMk/>
          <pc:sldMk cId="3604683841" sldId="309"/>
        </pc:sldMkLst>
        <pc:spChg chg="del">
          <ac:chgData name="Hageman, Jos" userId="b131be3e-db13-4298-bbae-1ec3f29ca00b" providerId="ADAL" clId="{106D8FD9-23E7-4952-8DE5-FE8959982579}" dt="2023-10-13T14:29:49.638" v="186" actId="478"/>
          <ac:spMkLst>
            <pc:docMk/>
            <pc:sldMk cId="3604683841" sldId="30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49.638" v="186" actId="478"/>
          <ac:spMkLst>
            <pc:docMk/>
            <pc:sldMk cId="3604683841" sldId="30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4:40:26.252" v="225" actId="47"/>
        <pc:sldMkLst>
          <pc:docMk/>
          <pc:sldMk cId="1759210810" sldId="310"/>
        </pc:sldMkLst>
        <pc:spChg chg="del">
          <ac:chgData name="Hageman, Jos" userId="b131be3e-db13-4298-bbae-1ec3f29ca00b" providerId="ADAL" clId="{106D8FD9-23E7-4952-8DE5-FE8959982579}" dt="2023-10-13T14:29:52.655" v="187" actId="478"/>
          <ac:spMkLst>
            <pc:docMk/>
            <pc:sldMk cId="1759210810" sldId="31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52.655" v="187" actId="478"/>
          <ac:spMkLst>
            <pc:docMk/>
            <pc:sldMk cId="1759210810" sldId="31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4:40:27.403" v="226" actId="47"/>
        <pc:sldMkLst>
          <pc:docMk/>
          <pc:sldMk cId="786158268" sldId="312"/>
        </pc:sldMkLst>
        <pc:spChg chg="del">
          <ac:chgData name="Hageman, Jos" userId="b131be3e-db13-4298-bbae-1ec3f29ca00b" providerId="ADAL" clId="{106D8FD9-23E7-4952-8DE5-FE8959982579}" dt="2023-10-13T14:29:54.986" v="188" actId="478"/>
          <ac:spMkLst>
            <pc:docMk/>
            <pc:sldMk cId="786158268" sldId="312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54.986" v="188" actId="478"/>
          <ac:spMkLst>
            <pc:docMk/>
            <pc:sldMk cId="786158268" sldId="312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10:27.106" v="113" actId="47"/>
        <pc:sldMkLst>
          <pc:docMk/>
          <pc:sldMk cId="3556407458" sldId="315"/>
        </pc:sldMkLst>
      </pc:sldChg>
      <pc:sldChg chg="delSp add mod">
        <pc:chgData name="Hageman, Jos" userId="b131be3e-db13-4298-bbae-1ec3f29ca00b" providerId="ADAL" clId="{106D8FD9-23E7-4952-8DE5-FE8959982579}" dt="2023-10-13T14:30:03.143" v="190" actId="478"/>
        <pc:sldMkLst>
          <pc:docMk/>
          <pc:sldMk cId="1711352238" sldId="320"/>
        </pc:sldMkLst>
        <pc:spChg chg="del">
          <ac:chgData name="Hageman, Jos" userId="b131be3e-db13-4298-bbae-1ec3f29ca00b" providerId="ADAL" clId="{106D8FD9-23E7-4952-8DE5-FE8959982579}" dt="2023-10-13T14:30:03.143" v="190" actId="478"/>
          <ac:spMkLst>
            <pc:docMk/>
            <pc:sldMk cId="1711352238" sldId="32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03.143" v="190" actId="478"/>
          <ac:spMkLst>
            <pc:docMk/>
            <pc:sldMk cId="1711352238" sldId="320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57.695" v="189" actId="478"/>
        <pc:sldMkLst>
          <pc:docMk/>
          <pc:sldMk cId="631815483" sldId="322"/>
        </pc:sldMkLst>
        <pc:spChg chg="del">
          <ac:chgData name="Hageman, Jos" userId="b131be3e-db13-4298-bbae-1ec3f29ca00b" providerId="ADAL" clId="{106D8FD9-23E7-4952-8DE5-FE8959982579}" dt="2023-10-13T14:29:57.695" v="189" actId="478"/>
          <ac:spMkLst>
            <pc:docMk/>
            <pc:sldMk cId="631815483" sldId="322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57.695" v="189" actId="478"/>
          <ac:spMkLst>
            <pc:docMk/>
            <pc:sldMk cId="631815483" sldId="322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4:29:42.154" v="184" actId="47"/>
        <pc:sldMkLst>
          <pc:docMk/>
          <pc:sldMk cId="2156113210" sldId="330"/>
        </pc:sldMkLst>
        <pc:spChg chg="del">
          <ac:chgData name="Hageman, Jos" userId="b131be3e-db13-4298-bbae-1ec3f29ca00b" providerId="ADAL" clId="{106D8FD9-23E7-4952-8DE5-FE8959982579}" dt="2023-10-13T14:29:34.047" v="183" actId="478"/>
          <ac:spMkLst>
            <pc:docMk/>
            <pc:sldMk cId="2156113210" sldId="33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34.047" v="183" actId="478"/>
          <ac:spMkLst>
            <pc:docMk/>
            <pc:sldMk cId="2156113210" sldId="330"/>
            <ac:spMk id="4" creationId="{00000000-0000-0000-0000-000000000000}"/>
          </ac:spMkLst>
        </pc:spChg>
      </pc:sldChg>
      <pc:sldChg chg="add del setBg">
        <pc:chgData name="Hageman, Jos" userId="b131be3e-db13-4298-bbae-1ec3f29ca00b" providerId="ADAL" clId="{106D8FD9-23E7-4952-8DE5-FE8959982579}" dt="2023-10-13T14:11:25.333" v="130" actId="47"/>
        <pc:sldMkLst>
          <pc:docMk/>
          <pc:sldMk cId="3037047975" sldId="343"/>
        </pc:sldMkLst>
      </pc:sldChg>
      <pc:sldChg chg="add">
        <pc:chgData name="Hageman, Jos" userId="b131be3e-db13-4298-bbae-1ec3f29ca00b" providerId="ADAL" clId="{106D8FD9-23E7-4952-8DE5-FE8959982579}" dt="2023-10-13T13:49:53.801" v="0"/>
        <pc:sldMkLst>
          <pc:docMk/>
          <pc:sldMk cId="2634139184" sldId="346"/>
        </pc:sldMkLst>
      </pc:sldChg>
      <pc:sldChg chg="delSp add del mod">
        <pc:chgData name="Hageman, Jos" userId="b131be3e-db13-4298-bbae-1ec3f29ca00b" providerId="ADAL" clId="{106D8FD9-23E7-4952-8DE5-FE8959982579}" dt="2023-10-13T14:41:04.898" v="228" actId="47"/>
        <pc:sldMkLst>
          <pc:docMk/>
          <pc:sldMk cId="40469901" sldId="350"/>
        </pc:sldMkLst>
        <pc:spChg chg="del">
          <ac:chgData name="Hageman, Jos" userId="b131be3e-db13-4298-bbae-1ec3f29ca00b" providerId="ADAL" clId="{106D8FD9-23E7-4952-8DE5-FE8959982579}" dt="2023-10-13T14:30:19.249" v="194" actId="478"/>
          <ac:spMkLst>
            <pc:docMk/>
            <pc:sldMk cId="40469901" sldId="35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19.249" v="194" actId="478"/>
          <ac:spMkLst>
            <pc:docMk/>
            <pc:sldMk cId="40469901" sldId="350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4:38:44.858" v="222" actId="47"/>
        <pc:sldMkLst>
          <pc:docMk/>
          <pc:sldMk cId="3161947669" sldId="428"/>
        </pc:sldMkLst>
        <pc:spChg chg="del">
          <ac:chgData name="Hageman, Jos" userId="b131be3e-db13-4298-bbae-1ec3f29ca00b" providerId="ADAL" clId="{106D8FD9-23E7-4952-8DE5-FE8959982579}" dt="2023-10-13T14:28:44.559" v="166" actId="478"/>
          <ac:spMkLst>
            <pc:docMk/>
            <pc:sldMk cId="3161947669" sldId="428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44.559" v="166" actId="478"/>
          <ac:spMkLst>
            <pc:docMk/>
            <pc:sldMk cId="3161947669" sldId="428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8:53.481" v="169" actId="478"/>
        <pc:sldMkLst>
          <pc:docMk/>
          <pc:sldMk cId="2824084316" sldId="429"/>
        </pc:sldMkLst>
        <pc:spChg chg="del">
          <ac:chgData name="Hageman, Jos" userId="b131be3e-db13-4298-bbae-1ec3f29ca00b" providerId="ADAL" clId="{106D8FD9-23E7-4952-8DE5-FE8959982579}" dt="2023-10-13T14:28:53.481" v="169" actId="478"/>
          <ac:spMkLst>
            <pc:docMk/>
            <pc:sldMk cId="2824084316" sldId="42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53.481" v="169" actId="478"/>
          <ac:spMkLst>
            <pc:docMk/>
            <pc:sldMk cId="2824084316" sldId="429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4:39:36.729" v="224" actId="47"/>
        <pc:sldMkLst>
          <pc:docMk/>
          <pc:sldMk cId="1678638954" sldId="430"/>
        </pc:sldMkLst>
        <pc:spChg chg="del">
          <ac:chgData name="Hageman, Jos" userId="b131be3e-db13-4298-bbae-1ec3f29ca00b" providerId="ADAL" clId="{106D8FD9-23E7-4952-8DE5-FE8959982579}" dt="2023-10-13T14:29:05.168" v="173" actId="478"/>
          <ac:spMkLst>
            <pc:docMk/>
            <pc:sldMk cId="1678638954" sldId="43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05.168" v="173" actId="478"/>
          <ac:spMkLst>
            <pc:docMk/>
            <pc:sldMk cId="1678638954" sldId="430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8:56.178" v="170" actId="478"/>
        <pc:sldMkLst>
          <pc:docMk/>
          <pc:sldMk cId="809328070" sldId="431"/>
        </pc:sldMkLst>
        <pc:spChg chg="del">
          <ac:chgData name="Hageman, Jos" userId="b131be3e-db13-4298-bbae-1ec3f29ca00b" providerId="ADAL" clId="{106D8FD9-23E7-4952-8DE5-FE8959982579}" dt="2023-10-13T14:28:56.178" v="170" actId="478"/>
          <ac:spMkLst>
            <pc:docMk/>
            <pc:sldMk cId="809328070" sldId="431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56.178" v="170" actId="478"/>
          <ac:spMkLst>
            <pc:docMk/>
            <pc:sldMk cId="809328070" sldId="431"/>
            <ac:spMk id="4" creationId="{00000000-0000-0000-0000-000000000000}"/>
          </ac:spMkLst>
        </pc:spChg>
      </pc:sldChg>
      <pc:sldChg chg="delSp add del mod">
        <pc:chgData name="Hageman, Jos" userId="b131be3e-db13-4298-bbae-1ec3f29ca00b" providerId="ADAL" clId="{106D8FD9-23E7-4952-8DE5-FE8959982579}" dt="2023-10-13T15:12:59.283" v="234" actId="47"/>
        <pc:sldMkLst>
          <pc:docMk/>
          <pc:sldMk cId="1279350223" sldId="434"/>
        </pc:sldMkLst>
        <pc:spChg chg="del">
          <ac:chgData name="Hageman, Jos" userId="b131be3e-db13-4298-bbae-1ec3f29ca00b" providerId="ADAL" clId="{106D8FD9-23E7-4952-8DE5-FE8959982579}" dt="2023-10-13T14:28:59.039" v="171" actId="478"/>
          <ac:spMkLst>
            <pc:docMk/>
            <pc:sldMk cId="1279350223" sldId="434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8:59.039" v="171" actId="478"/>
          <ac:spMkLst>
            <pc:docMk/>
            <pc:sldMk cId="1279350223" sldId="434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9:30.799" v="223" actId="478"/>
        <pc:sldMkLst>
          <pc:docMk/>
          <pc:sldMk cId="3735828251" sldId="435"/>
        </pc:sldMkLst>
        <pc:spChg chg="del">
          <ac:chgData name="Hageman, Jos" userId="b131be3e-db13-4298-bbae-1ec3f29ca00b" providerId="ADAL" clId="{106D8FD9-23E7-4952-8DE5-FE8959982579}" dt="2023-10-13T14:39:30.799" v="223" actId="478"/>
          <ac:spMkLst>
            <pc:docMk/>
            <pc:sldMk cId="3735828251" sldId="435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9:30.799" v="223" actId="478"/>
          <ac:spMkLst>
            <pc:docMk/>
            <pc:sldMk cId="3735828251" sldId="435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02.143" v="172" actId="478"/>
        <pc:sldMkLst>
          <pc:docMk/>
          <pc:sldMk cId="3433651015" sldId="436"/>
        </pc:sldMkLst>
        <pc:spChg chg="del">
          <ac:chgData name="Hageman, Jos" userId="b131be3e-db13-4298-bbae-1ec3f29ca00b" providerId="ADAL" clId="{106D8FD9-23E7-4952-8DE5-FE8959982579}" dt="2023-10-13T14:29:02.143" v="172" actId="478"/>
          <ac:spMkLst>
            <pc:docMk/>
            <pc:sldMk cId="3433651015" sldId="436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02.143" v="172" actId="478"/>
          <ac:spMkLst>
            <pc:docMk/>
            <pc:sldMk cId="3433651015" sldId="436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12.855" v="176" actId="478"/>
        <pc:sldMkLst>
          <pc:docMk/>
          <pc:sldMk cId="3176380495" sldId="440"/>
        </pc:sldMkLst>
        <pc:spChg chg="del">
          <ac:chgData name="Hageman, Jos" userId="b131be3e-db13-4298-bbae-1ec3f29ca00b" providerId="ADAL" clId="{106D8FD9-23E7-4952-8DE5-FE8959982579}" dt="2023-10-13T14:29:12.855" v="176" actId="478"/>
          <ac:spMkLst>
            <pc:docMk/>
            <pc:sldMk cId="3176380495" sldId="44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12.855" v="176" actId="478"/>
          <ac:spMkLst>
            <pc:docMk/>
            <pc:sldMk cId="3176380495" sldId="440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21.600" v="179" actId="478"/>
        <pc:sldMkLst>
          <pc:docMk/>
          <pc:sldMk cId="3126942457" sldId="442"/>
        </pc:sldMkLst>
        <pc:spChg chg="del">
          <ac:chgData name="Hageman, Jos" userId="b131be3e-db13-4298-bbae-1ec3f29ca00b" providerId="ADAL" clId="{106D8FD9-23E7-4952-8DE5-FE8959982579}" dt="2023-10-13T14:29:21.600" v="179" actId="478"/>
          <ac:spMkLst>
            <pc:docMk/>
            <pc:sldMk cId="3126942457" sldId="442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20.201" v="178" actId="478"/>
          <ac:spMkLst>
            <pc:docMk/>
            <pc:sldMk cId="3126942457" sldId="442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10.714" v="175" actId="478"/>
        <pc:sldMkLst>
          <pc:docMk/>
          <pc:sldMk cId="3601098114" sldId="443"/>
        </pc:sldMkLst>
        <pc:spChg chg="del">
          <ac:chgData name="Hageman, Jos" userId="b131be3e-db13-4298-bbae-1ec3f29ca00b" providerId="ADAL" clId="{106D8FD9-23E7-4952-8DE5-FE8959982579}" dt="2023-10-13T14:29:10.714" v="175" actId="478"/>
          <ac:spMkLst>
            <pc:docMk/>
            <pc:sldMk cId="3601098114" sldId="443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10.714" v="175" actId="478"/>
          <ac:spMkLst>
            <pc:docMk/>
            <pc:sldMk cId="3601098114" sldId="443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24.233" v="180" actId="478"/>
        <pc:sldMkLst>
          <pc:docMk/>
          <pc:sldMk cId="4244197698" sldId="445"/>
        </pc:sldMkLst>
        <pc:spChg chg="del">
          <ac:chgData name="Hageman, Jos" userId="b131be3e-db13-4298-bbae-1ec3f29ca00b" providerId="ADAL" clId="{106D8FD9-23E7-4952-8DE5-FE8959982579}" dt="2023-10-13T14:29:24.233" v="180" actId="478"/>
          <ac:spMkLst>
            <pc:docMk/>
            <pc:sldMk cId="4244197698" sldId="445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24.233" v="180" actId="478"/>
          <ac:spMkLst>
            <pc:docMk/>
            <pc:sldMk cId="4244197698" sldId="445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31.128" v="182" actId="478"/>
        <pc:sldMkLst>
          <pc:docMk/>
          <pc:sldMk cId="3386048291" sldId="446"/>
        </pc:sldMkLst>
        <pc:spChg chg="del">
          <ac:chgData name="Hageman, Jos" userId="b131be3e-db13-4298-bbae-1ec3f29ca00b" providerId="ADAL" clId="{106D8FD9-23E7-4952-8DE5-FE8959982579}" dt="2023-10-13T14:29:31.128" v="182" actId="478"/>
          <ac:spMkLst>
            <pc:docMk/>
            <pc:sldMk cId="3386048291" sldId="446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31.128" v="182" actId="478"/>
          <ac:spMkLst>
            <pc:docMk/>
            <pc:sldMk cId="3386048291" sldId="446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29:26.823" v="181" actId="478"/>
        <pc:sldMkLst>
          <pc:docMk/>
          <pc:sldMk cId="3862943889" sldId="447"/>
        </pc:sldMkLst>
        <pc:spChg chg="del">
          <ac:chgData name="Hageman, Jos" userId="b131be3e-db13-4298-bbae-1ec3f29ca00b" providerId="ADAL" clId="{106D8FD9-23E7-4952-8DE5-FE8959982579}" dt="2023-10-13T14:29:26.823" v="181" actId="478"/>
          <ac:spMkLst>
            <pc:docMk/>
            <pc:sldMk cId="3862943889" sldId="447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26.823" v="181" actId="478"/>
          <ac:spMkLst>
            <pc:docMk/>
            <pc:sldMk cId="3862943889" sldId="447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10:01.732" v="112" actId="47"/>
        <pc:sldMkLst>
          <pc:docMk/>
          <pc:sldMk cId="2530624687" sldId="450"/>
        </pc:sldMkLst>
      </pc:sldChg>
      <pc:sldChg chg="add del">
        <pc:chgData name="Hageman, Jos" userId="b131be3e-db13-4298-bbae-1ec3f29ca00b" providerId="ADAL" clId="{106D8FD9-23E7-4952-8DE5-FE8959982579}" dt="2023-10-13T14:10:59.033" v="123" actId="47"/>
        <pc:sldMkLst>
          <pc:docMk/>
          <pc:sldMk cId="4036331693" sldId="454"/>
        </pc:sldMkLst>
      </pc:sldChg>
      <pc:sldChg chg="delSp add mod">
        <pc:chgData name="Hageman, Jos" userId="b131be3e-db13-4298-bbae-1ec3f29ca00b" providerId="ADAL" clId="{106D8FD9-23E7-4952-8DE5-FE8959982579}" dt="2023-10-13T14:30:10.120" v="192" actId="478"/>
        <pc:sldMkLst>
          <pc:docMk/>
          <pc:sldMk cId="3826111172" sldId="458"/>
        </pc:sldMkLst>
        <pc:spChg chg="del">
          <ac:chgData name="Hageman, Jos" userId="b131be3e-db13-4298-bbae-1ec3f29ca00b" providerId="ADAL" clId="{106D8FD9-23E7-4952-8DE5-FE8959982579}" dt="2023-10-13T14:30:10.120" v="192" actId="478"/>
          <ac:spMkLst>
            <pc:docMk/>
            <pc:sldMk cId="3826111172" sldId="458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10.120" v="192" actId="478"/>
          <ac:spMkLst>
            <pc:docMk/>
            <pc:sldMk cId="3826111172" sldId="458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40:56.509" v="227" actId="47"/>
        <pc:sldMkLst>
          <pc:docMk/>
          <pc:sldMk cId="1628342006" sldId="459"/>
        </pc:sldMkLst>
      </pc:sldChg>
      <pc:sldChg chg="delSp add mod">
        <pc:chgData name="Hageman, Jos" userId="b131be3e-db13-4298-bbae-1ec3f29ca00b" providerId="ADAL" clId="{106D8FD9-23E7-4952-8DE5-FE8959982579}" dt="2023-10-13T14:30:16.400" v="193" actId="478"/>
        <pc:sldMkLst>
          <pc:docMk/>
          <pc:sldMk cId="21571748" sldId="461"/>
        </pc:sldMkLst>
        <pc:spChg chg="del">
          <ac:chgData name="Hageman, Jos" userId="b131be3e-db13-4298-bbae-1ec3f29ca00b" providerId="ADAL" clId="{106D8FD9-23E7-4952-8DE5-FE8959982579}" dt="2023-10-13T14:30:16.400" v="193" actId="478"/>
          <ac:spMkLst>
            <pc:docMk/>
            <pc:sldMk cId="21571748" sldId="461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16.400" v="193" actId="478"/>
          <ac:spMkLst>
            <pc:docMk/>
            <pc:sldMk cId="21571748" sldId="461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1444211320" sldId="475"/>
        </pc:sldMkLst>
      </pc:sldChg>
      <pc:sldChg chg="add del">
        <pc:chgData name="Hageman, Jos" userId="b131be3e-db13-4298-bbae-1ec3f29ca00b" providerId="ADAL" clId="{106D8FD9-23E7-4952-8DE5-FE8959982579}" dt="2023-10-13T14:02:54.877" v="80" actId="47"/>
        <pc:sldMkLst>
          <pc:docMk/>
          <pc:sldMk cId="2009239287" sldId="483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2094615300" sldId="492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930136106" sldId="494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2824394081" sldId="496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1001598238" sldId="498"/>
        </pc:sldMkLst>
      </pc:sldChg>
      <pc:sldChg chg="delSp add del mod">
        <pc:chgData name="Hageman, Jos" userId="b131be3e-db13-4298-bbae-1ec3f29ca00b" providerId="ADAL" clId="{106D8FD9-23E7-4952-8DE5-FE8959982579}" dt="2023-10-13T14:41:22.693" v="229" actId="47"/>
        <pc:sldMkLst>
          <pc:docMk/>
          <pc:sldMk cId="3219728880" sldId="499"/>
        </pc:sldMkLst>
        <pc:spChg chg="del">
          <ac:chgData name="Hageman, Jos" userId="b131be3e-db13-4298-bbae-1ec3f29ca00b" providerId="ADAL" clId="{106D8FD9-23E7-4952-8DE5-FE8959982579}" dt="2023-10-13T14:30:25.685" v="196" actId="478"/>
          <ac:spMkLst>
            <pc:docMk/>
            <pc:sldMk cId="3219728880" sldId="49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25.685" v="196" actId="478"/>
          <ac:spMkLst>
            <pc:docMk/>
            <pc:sldMk cId="3219728880" sldId="499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11:27.037" v="131" actId="47"/>
        <pc:sldMkLst>
          <pc:docMk/>
          <pc:sldMk cId="1608181907" sldId="502"/>
        </pc:sldMkLst>
      </pc:sldChg>
      <pc:sldChg chg="delSp add mod">
        <pc:chgData name="Hageman, Jos" userId="b131be3e-db13-4298-bbae-1ec3f29ca00b" providerId="ADAL" clId="{106D8FD9-23E7-4952-8DE5-FE8959982579}" dt="2023-10-13T14:30:22.575" v="195" actId="478"/>
        <pc:sldMkLst>
          <pc:docMk/>
          <pc:sldMk cId="1427562276" sldId="504"/>
        </pc:sldMkLst>
        <pc:spChg chg="del">
          <ac:chgData name="Hageman, Jos" userId="b131be3e-db13-4298-bbae-1ec3f29ca00b" providerId="ADAL" clId="{106D8FD9-23E7-4952-8DE5-FE8959982579}" dt="2023-10-13T14:30:22.575" v="195" actId="478"/>
          <ac:spMkLst>
            <pc:docMk/>
            <pc:sldMk cId="1427562276" sldId="504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22.575" v="195" actId="478"/>
          <ac:spMkLst>
            <pc:docMk/>
            <pc:sldMk cId="1427562276" sldId="504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777489708" sldId="510"/>
        </pc:sldMkLst>
      </pc:sldChg>
      <pc:sldChg chg="delSp add del mod">
        <pc:chgData name="Hageman, Jos" userId="b131be3e-db13-4298-bbae-1ec3f29ca00b" providerId="ADAL" clId="{106D8FD9-23E7-4952-8DE5-FE8959982579}" dt="2023-10-13T14:41:28.767" v="230" actId="47"/>
        <pc:sldMkLst>
          <pc:docMk/>
          <pc:sldMk cId="3707114548" sldId="511"/>
        </pc:sldMkLst>
        <pc:spChg chg="del">
          <ac:chgData name="Hageman, Jos" userId="b131be3e-db13-4298-bbae-1ec3f29ca00b" providerId="ADAL" clId="{106D8FD9-23E7-4952-8DE5-FE8959982579}" dt="2023-10-13T14:30:27.887" v="197" actId="478"/>
          <ac:spMkLst>
            <pc:docMk/>
            <pc:sldMk cId="3707114548" sldId="511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27.887" v="197" actId="478"/>
          <ac:spMkLst>
            <pc:docMk/>
            <pc:sldMk cId="3707114548" sldId="511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31.270" v="198" actId="478"/>
        <pc:sldMkLst>
          <pc:docMk/>
          <pc:sldMk cId="911103868" sldId="513"/>
        </pc:sldMkLst>
        <pc:spChg chg="del">
          <ac:chgData name="Hageman, Jos" userId="b131be3e-db13-4298-bbae-1ec3f29ca00b" providerId="ADAL" clId="{106D8FD9-23E7-4952-8DE5-FE8959982579}" dt="2023-10-13T14:30:31.270" v="198" actId="478"/>
          <ac:spMkLst>
            <pc:docMk/>
            <pc:sldMk cId="911103868" sldId="513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31.270" v="198" actId="478"/>
          <ac:spMkLst>
            <pc:docMk/>
            <pc:sldMk cId="911103868" sldId="513"/>
            <ac:spMk id="4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12:01.410" v="154" actId="478"/>
          <ac:spMkLst>
            <pc:docMk/>
            <pc:sldMk cId="911103868" sldId="513"/>
            <ac:spMk id="6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12:03.578" v="155" actId="478"/>
          <ac:spMkLst>
            <pc:docMk/>
            <pc:sldMk cId="911103868" sldId="513"/>
            <ac:spMk id="13" creationId="{00000000-0000-0000-0000-000000000000}"/>
          </ac:spMkLst>
        </pc:spChg>
        <pc:picChg chg="del">
          <ac:chgData name="Hageman, Jos" userId="b131be3e-db13-4298-bbae-1ec3f29ca00b" providerId="ADAL" clId="{106D8FD9-23E7-4952-8DE5-FE8959982579}" dt="2023-10-13T14:12:04.204" v="156" actId="478"/>
          <ac:picMkLst>
            <pc:docMk/>
            <pc:sldMk cId="911103868" sldId="513"/>
            <ac:picMk id="8" creationId="{00000000-0000-0000-0000-000000000000}"/>
          </ac:picMkLst>
        </pc:picChg>
      </pc:sldChg>
      <pc:sldChg chg="add del">
        <pc:chgData name="Hageman, Jos" userId="b131be3e-db13-4298-bbae-1ec3f29ca00b" providerId="ADAL" clId="{106D8FD9-23E7-4952-8DE5-FE8959982579}" dt="2023-10-13T14:08:07.463" v="89" actId="47"/>
        <pc:sldMkLst>
          <pc:docMk/>
          <pc:sldMk cId="2389070275" sldId="516"/>
        </pc:sldMkLst>
      </pc:sldChg>
      <pc:sldChg chg="add del">
        <pc:chgData name="Hageman, Jos" userId="b131be3e-db13-4298-bbae-1ec3f29ca00b" providerId="ADAL" clId="{106D8FD9-23E7-4952-8DE5-FE8959982579}" dt="2023-10-13T14:08:03.194" v="86" actId="47"/>
        <pc:sldMkLst>
          <pc:docMk/>
          <pc:sldMk cId="407089112" sldId="517"/>
        </pc:sldMkLst>
      </pc:sldChg>
      <pc:sldChg chg="delSp modSp add del mod modAnim">
        <pc:chgData name="Hageman, Jos" userId="b131be3e-db13-4298-bbae-1ec3f29ca00b" providerId="ADAL" clId="{106D8FD9-23E7-4952-8DE5-FE8959982579}" dt="2023-10-13T14:41:54.469" v="231" actId="47"/>
        <pc:sldMkLst>
          <pc:docMk/>
          <pc:sldMk cId="2042282332" sldId="518"/>
        </pc:sldMkLst>
        <pc:spChg chg="del">
          <ac:chgData name="Hageman, Jos" userId="b131be3e-db13-4298-bbae-1ec3f29ca00b" providerId="ADAL" clId="{106D8FD9-23E7-4952-8DE5-FE8959982579}" dt="2023-10-13T14:30:37.006" v="200" actId="478"/>
          <ac:spMkLst>
            <pc:docMk/>
            <pc:sldMk cId="2042282332" sldId="518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37.006" v="200" actId="478"/>
          <ac:spMkLst>
            <pc:docMk/>
            <pc:sldMk cId="2042282332" sldId="518"/>
            <ac:spMk id="4" creationId="{00000000-0000-0000-0000-000000000000}"/>
          </ac:spMkLst>
        </pc:spChg>
        <pc:spChg chg="mod">
          <ac:chgData name="Hageman, Jos" userId="b131be3e-db13-4298-bbae-1ec3f29ca00b" providerId="ADAL" clId="{106D8FD9-23E7-4952-8DE5-FE8959982579}" dt="2023-10-13T14:12:36.566" v="159" actId="1076"/>
          <ac:spMkLst>
            <pc:docMk/>
            <pc:sldMk cId="2042282332" sldId="518"/>
            <ac:spMk id="12" creationId="{00000000-0000-0000-0000-000000000000}"/>
          </ac:spMkLst>
        </pc:spChg>
        <pc:picChg chg="del">
          <ac:chgData name="Hageman, Jos" userId="b131be3e-db13-4298-bbae-1ec3f29ca00b" providerId="ADAL" clId="{106D8FD9-23E7-4952-8DE5-FE8959982579}" dt="2023-10-13T14:12:09.339" v="157" actId="478"/>
          <ac:picMkLst>
            <pc:docMk/>
            <pc:sldMk cId="2042282332" sldId="518"/>
            <ac:picMk id="17" creationId="{00000000-0000-0000-0000-000000000000}"/>
          </ac:picMkLst>
        </pc:picChg>
      </pc:sldChg>
      <pc:sldChg chg="delSp add mod delAnim modAnim">
        <pc:chgData name="Hageman, Jos" userId="b131be3e-db13-4298-bbae-1ec3f29ca00b" providerId="ADAL" clId="{106D8FD9-23E7-4952-8DE5-FE8959982579}" dt="2023-10-13T14:30:42.221" v="202" actId="478"/>
        <pc:sldMkLst>
          <pc:docMk/>
          <pc:sldMk cId="281941203" sldId="519"/>
        </pc:sldMkLst>
        <pc:spChg chg="del">
          <ac:chgData name="Hageman, Jos" userId="b131be3e-db13-4298-bbae-1ec3f29ca00b" providerId="ADAL" clId="{106D8FD9-23E7-4952-8DE5-FE8959982579}" dt="2023-10-13T14:30:42.221" v="202" actId="478"/>
          <ac:spMkLst>
            <pc:docMk/>
            <pc:sldMk cId="281941203" sldId="51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42.221" v="202" actId="478"/>
          <ac:spMkLst>
            <pc:docMk/>
            <pc:sldMk cId="281941203" sldId="519"/>
            <ac:spMk id="4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12:48.977" v="161" actId="478"/>
          <ac:spMkLst>
            <pc:docMk/>
            <pc:sldMk cId="281941203" sldId="519"/>
            <ac:spMk id="26" creationId="{00000000-0000-0000-0000-000000000000}"/>
          </ac:spMkLst>
        </pc:spChg>
        <pc:picChg chg="del">
          <ac:chgData name="Hageman, Jos" userId="b131be3e-db13-4298-bbae-1ec3f29ca00b" providerId="ADAL" clId="{106D8FD9-23E7-4952-8DE5-FE8959982579}" dt="2023-10-13T14:12:43.642" v="160" actId="478"/>
          <ac:picMkLst>
            <pc:docMk/>
            <pc:sldMk cId="281941203" sldId="519"/>
            <ac:picMk id="8" creationId="{00000000-0000-0000-0000-000000000000}"/>
          </ac:picMkLst>
        </pc:picChg>
      </pc:sldChg>
      <pc:sldChg chg="delSp add mod">
        <pc:chgData name="Hageman, Jos" userId="b131be3e-db13-4298-bbae-1ec3f29ca00b" providerId="ADAL" clId="{106D8FD9-23E7-4952-8DE5-FE8959982579}" dt="2023-10-13T14:30:45.038" v="203" actId="478"/>
        <pc:sldMkLst>
          <pc:docMk/>
          <pc:sldMk cId="1715924521" sldId="520"/>
        </pc:sldMkLst>
        <pc:spChg chg="del">
          <ac:chgData name="Hageman, Jos" userId="b131be3e-db13-4298-bbae-1ec3f29ca00b" providerId="ADAL" clId="{106D8FD9-23E7-4952-8DE5-FE8959982579}" dt="2023-10-13T14:30:45.038" v="203" actId="478"/>
          <ac:spMkLst>
            <pc:docMk/>
            <pc:sldMk cId="1715924521" sldId="520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45.038" v="203" actId="478"/>
          <ac:spMkLst>
            <pc:docMk/>
            <pc:sldMk cId="1715924521" sldId="520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8:04.054" v="87" actId="47"/>
        <pc:sldMkLst>
          <pc:docMk/>
          <pc:sldMk cId="3632503041" sldId="521"/>
        </pc:sldMkLst>
      </pc:sldChg>
      <pc:sldChg chg="add del">
        <pc:chgData name="Hageman, Jos" userId="b131be3e-db13-4298-bbae-1ec3f29ca00b" providerId="ADAL" clId="{106D8FD9-23E7-4952-8DE5-FE8959982579}" dt="2023-10-13T14:08:04.917" v="88" actId="47"/>
        <pc:sldMkLst>
          <pc:docMk/>
          <pc:sldMk cId="1678679321" sldId="522"/>
        </pc:sldMkLst>
      </pc:sldChg>
      <pc:sldChg chg="add del">
        <pc:chgData name="Hageman, Jos" userId="b131be3e-db13-4298-bbae-1ec3f29ca00b" providerId="ADAL" clId="{106D8FD9-23E7-4952-8DE5-FE8959982579}" dt="2023-10-13T14:12:52.992" v="162" actId="47"/>
        <pc:sldMkLst>
          <pc:docMk/>
          <pc:sldMk cId="1319015935" sldId="524"/>
        </pc:sldMkLst>
      </pc:sldChg>
      <pc:sldChg chg="delSp add mod">
        <pc:chgData name="Hageman, Jos" userId="b131be3e-db13-4298-bbae-1ec3f29ca00b" providerId="ADAL" clId="{106D8FD9-23E7-4952-8DE5-FE8959982579}" dt="2023-10-13T14:30:51.065" v="205" actId="478"/>
        <pc:sldMkLst>
          <pc:docMk/>
          <pc:sldMk cId="3510510153" sldId="526"/>
        </pc:sldMkLst>
        <pc:spChg chg="del">
          <ac:chgData name="Hageman, Jos" userId="b131be3e-db13-4298-bbae-1ec3f29ca00b" providerId="ADAL" clId="{106D8FD9-23E7-4952-8DE5-FE8959982579}" dt="2023-10-13T14:30:51.065" v="205" actId="478"/>
          <ac:spMkLst>
            <pc:docMk/>
            <pc:sldMk cId="3510510153" sldId="526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51.065" v="205" actId="478"/>
          <ac:spMkLst>
            <pc:docMk/>
            <pc:sldMk cId="3510510153" sldId="526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47.656" v="204" actId="478"/>
        <pc:sldMkLst>
          <pc:docMk/>
          <pc:sldMk cId="1467141342" sldId="528"/>
        </pc:sldMkLst>
        <pc:spChg chg="del">
          <ac:chgData name="Hageman, Jos" userId="b131be3e-db13-4298-bbae-1ec3f29ca00b" providerId="ADAL" clId="{106D8FD9-23E7-4952-8DE5-FE8959982579}" dt="2023-10-13T14:30:47.656" v="204" actId="478"/>
          <ac:spMkLst>
            <pc:docMk/>
            <pc:sldMk cId="1467141342" sldId="528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47.656" v="204" actId="478"/>
          <ac:spMkLst>
            <pc:docMk/>
            <pc:sldMk cId="1467141342" sldId="528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53.239" v="206" actId="478"/>
        <pc:sldMkLst>
          <pc:docMk/>
          <pc:sldMk cId="1730370463" sldId="529"/>
        </pc:sldMkLst>
        <pc:spChg chg="del">
          <ac:chgData name="Hageman, Jos" userId="b131be3e-db13-4298-bbae-1ec3f29ca00b" providerId="ADAL" clId="{106D8FD9-23E7-4952-8DE5-FE8959982579}" dt="2023-10-13T14:30:53.239" v="206" actId="478"/>
          <ac:spMkLst>
            <pc:docMk/>
            <pc:sldMk cId="1730370463" sldId="529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53.239" v="206" actId="478"/>
          <ac:spMkLst>
            <pc:docMk/>
            <pc:sldMk cId="1730370463" sldId="529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8:33.446" v="91" actId="47"/>
        <pc:sldMkLst>
          <pc:docMk/>
          <pc:sldMk cId="823406088" sldId="530"/>
        </pc:sldMkLst>
      </pc:sldChg>
      <pc:sldChg chg="delSp add mod">
        <pc:chgData name="Hageman, Jos" userId="b131be3e-db13-4298-bbae-1ec3f29ca00b" providerId="ADAL" clId="{106D8FD9-23E7-4952-8DE5-FE8959982579}" dt="2023-10-13T14:31:09.171" v="212" actId="478"/>
        <pc:sldMkLst>
          <pc:docMk/>
          <pc:sldMk cId="3340323253" sldId="532"/>
        </pc:sldMkLst>
        <pc:spChg chg="del">
          <ac:chgData name="Hageman, Jos" userId="b131be3e-db13-4298-bbae-1ec3f29ca00b" providerId="ADAL" clId="{106D8FD9-23E7-4952-8DE5-FE8959982579}" dt="2023-10-13T14:31:09.171" v="212" actId="478"/>
          <ac:spMkLst>
            <pc:docMk/>
            <pc:sldMk cId="3340323253" sldId="532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1:09.171" v="212" actId="478"/>
          <ac:spMkLst>
            <pc:docMk/>
            <pc:sldMk cId="3340323253" sldId="532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56.456" v="207" actId="478"/>
        <pc:sldMkLst>
          <pc:docMk/>
          <pc:sldMk cId="3789724120" sldId="533"/>
        </pc:sldMkLst>
        <pc:spChg chg="del">
          <ac:chgData name="Hageman, Jos" userId="b131be3e-db13-4298-bbae-1ec3f29ca00b" providerId="ADAL" clId="{106D8FD9-23E7-4952-8DE5-FE8959982579}" dt="2023-10-13T14:30:56.456" v="207" actId="478"/>
          <ac:spMkLst>
            <pc:docMk/>
            <pc:sldMk cId="3789724120" sldId="533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56.456" v="207" actId="478"/>
          <ac:spMkLst>
            <pc:docMk/>
            <pc:sldMk cId="3789724120" sldId="533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58.886" v="208" actId="478"/>
        <pc:sldMkLst>
          <pc:docMk/>
          <pc:sldMk cId="4139179439" sldId="534"/>
        </pc:sldMkLst>
        <pc:spChg chg="del">
          <ac:chgData name="Hageman, Jos" userId="b131be3e-db13-4298-bbae-1ec3f29ca00b" providerId="ADAL" clId="{106D8FD9-23E7-4952-8DE5-FE8959982579}" dt="2023-10-13T14:30:58.886" v="208" actId="478"/>
          <ac:spMkLst>
            <pc:docMk/>
            <pc:sldMk cId="4139179439" sldId="534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58.886" v="208" actId="478"/>
          <ac:spMkLst>
            <pc:docMk/>
            <pc:sldMk cId="4139179439" sldId="534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8:25.119" v="90" actId="47"/>
        <pc:sldMkLst>
          <pc:docMk/>
          <pc:sldMk cId="633916706" sldId="535"/>
        </pc:sldMkLst>
      </pc:sldChg>
      <pc:sldChg chg="add del">
        <pc:chgData name="Hageman, Jos" userId="b131be3e-db13-4298-bbae-1ec3f29ca00b" providerId="ADAL" clId="{106D8FD9-23E7-4952-8DE5-FE8959982579}" dt="2023-10-13T14:01:26.085" v="77" actId="47"/>
        <pc:sldMkLst>
          <pc:docMk/>
          <pc:sldMk cId="998212685" sldId="554"/>
        </pc:sldMkLst>
      </pc:sldChg>
      <pc:sldChg chg="delSp add mod">
        <pc:chgData name="Hageman, Jos" userId="b131be3e-db13-4298-bbae-1ec3f29ca00b" providerId="ADAL" clId="{106D8FD9-23E7-4952-8DE5-FE8959982579}" dt="2023-10-13T14:29:15.455" v="177" actId="478"/>
        <pc:sldMkLst>
          <pc:docMk/>
          <pc:sldMk cId="1870744866" sldId="556"/>
        </pc:sldMkLst>
        <pc:spChg chg="del">
          <ac:chgData name="Hageman, Jos" userId="b131be3e-db13-4298-bbae-1ec3f29ca00b" providerId="ADAL" clId="{106D8FD9-23E7-4952-8DE5-FE8959982579}" dt="2023-10-13T14:29:15.455" v="177" actId="478"/>
          <ac:spMkLst>
            <pc:docMk/>
            <pc:sldMk cId="1870744866" sldId="556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29:15.455" v="177" actId="478"/>
          <ac:spMkLst>
            <pc:docMk/>
            <pc:sldMk cId="1870744866" sldId="556"/>
            <ac:spMk id="4" creationId="{00000000-0000-0000-0000-000000000000}"/>
          </ac:spMkLst>
        </pc:spChg>
      </pc:sldChg>
      <pc:sldChg chg="add">
        <pc:chgData name="Hageman, Jos" userId="b131be3e-db13-4298-bbae-1ec3f29ca00b" providerId="ADAL" clId="{106D8FD9-23E7-4952-8DE5-FE8959982579}" dt="2023-10-13T13:49:53.801" v="0"/>
        <pc:sldMkLst>
          <pc:docMk/>
          <pc:sldMk cId="3925200609" sldId="560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3883527972" sldId="561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375700037" sldId="562"/>
        </pc:sldMkLst>
      </pc:sldChg>
      <pc:sldChg chg="delSp add mod">
        <pc:chgData name="Hageman, Jos" userId="b131be3e-db13-4298-bbae-1ec3f29ca00b" providerId="ADAL" clId="{106D8FD9-23E7-4952-8DE5-FE8959982579}" dt="2023-10-13T14:31:07.114" v="211" actId="478"/>
        <pc:sldMkLst>
          <pc:docMk/>
          <pc:sldMk cId="1798835247" sldId="563"/>
        </pc:sldMkLst>
        <pc:spChg chg="del">
          <ac:chgData name="Hageman, Jos" userId="b131be3e-db13-4298-bbae-1ec3f29ca00b" providerId="ADAL" clId="{106D8FD9-23E7-4952-8DE5-FE8959982579}" dt="2023-10-13T14:31:07.114" v="211" actId="478"/>
          <ac:spMkLst>
            <pc:docMk/>
            <pc:sldMk cId="1798835247" sldId="563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1:07.114" v="211" actId="478"/>
          <ac:spMkLst>
            <pc:docMk/>
            <pc:sldMk cId="1798835247" sldId="563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1:03.625" v="210" actId="478"/>
        <pc:sldMkLst>
          <pc:docMk/>
          <pc:sldMk cId="2092893482" sldId="564"/>
        </pc:sldMkLst>
        <pc:spChg chg="del">
          <ac:chgData name="Hageman, Jos" userId="b131be3e-db13-4298-bbae-1ec3f29ca00b" providerId="ADAL" clId="{106D8FD9-23E7-4952-8DE5-FE8959982579}" dt="2023-10-13T14:31:03.625" v="210" actId="478"/>
          <ac:spMkLst>
            <pc:docMk/>
            <pc:sldMk cId="2092893482" sldId="564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1:02.406" v="209" actId="478"/>
          <ac:spMkLst>
            <pc:docMk/>
            <pc:sldMk cId="2092893482" sldId="564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33.525" v="199" actId="478"/>
        <pc:sldMkLst>
          <pc:docMk/>
          <pc:sldMk cId="2704328695" sldId="565"/>
        </pc:sldMkLst>
        <pc:spChg chg="del">
          <ac:chgData name="Hageman, Jos" userId="b131be3e-db13-4298-bbae-1ec3f29ca00b" providerId="ADAL" clId="{106D8FD9-23E7-4952-8DE5-FE8959982579}" dt="2023-10-13T14:30:33.525" v="199" actId="478"/>
          <ac:spMkLst>
            <pc:docMk/>
            <pc:sldMk cId="2704328695" sldId="565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33.525" v="199" actId="478"/>
          <ac:spMkLst>
            <pc:docMk/>
            <pc:sldMk cId="2704328695" sldId="565"/>
            <ac:spMk id="4" creationId="{00000000-0000-0000-0000-000000000000}"/>
          </ac:spMkLst>
        </pc:spChg>
      </pc:sldChg>
      <pc:sldChg chg="delSp add mod">
        <pc:chgData name="Hageman, Jos" userId="b131be3e-db13-4298-bbae-1ec3f29ca00b" providerId="ADAL" clId="{106D8FD9-23E7-4952-8DE5-FE8959982579}" dt="2023-10-13T14:30:39.684" v="201" actId="478"/>
        <pc:sldMkLst>
          <pc:docMk/>
          <pc:sldMk cId="1725498349" sldId="578"/>
        </pc:sldMkLst>
        <pc:spChg chg="del">
          <ac:chgData name="Hageman, Jos" userId="b131be3e-db13-4298-bbae-1ec3f29ca00b" providerId="ADAL" clId="{106D8FD9-23E7-4952-8DE5-FE8959982579}" dt="2023-10-13T14:30:39.684" v="201" actId="478"/>
          <ac:spMkLst>
            <pc:docMk/>
            <pc:sldMk cId="1725498349" sldId="578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39.684" v="201" actId="478"/>
          <ac:spMkLst>
            <pc:docMk/>
            <pc:sldMk cId="1725498349" sldId="578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2:53.524" v="79" actId="47"/>
        <pc:sldMkLst>
          <pc:docMk/>
          <pc:sldMk cId="1153487029" sldId="580"/>
        </pc:sldMkLst>
      </pc:sldChg>
      <pc:sldChg chg="delSp add mod">
        <pc:chgData name="Hageman, Jos" userId="b131be3e-db13-4298-bbae-1ec3f29ca00b" providerId="ADAL" clId="{106D8FD9-23E7-4952-8DE5-FE8959982579}" dt="2023-10-13T14:30:06" v="191" actId="478"/>
        <pc:sldMkLst>
          <pc:docMk/>
          <pc:sldMk cId="912898257" sldId="581"/>
        </pc:sldMkLst>
        <pc:spChg chg="del">
          <ac:chgData name="Hageman, Jos" userId="b131be3e-db13-4298-bbae-1ec3f29ca00b" providerId="ADAL" clId="{106D8FD9-23E7-4952-8DE5-FE8959982579}" dt="2023-10-13T14:30:06" v="191" actId="478"/>
          <ac:spMkLst>
            <pc:docMk/>
            <pc:sldMk cId="912898257" sldId="581"/>
            <ac:spMk id="2" creationId="{00000000-0000-0000-0000-000000000000}"/>
          </ac:spMkLst>
        </pc:spChg>
        <pc:spChg chg="del">
          <ac:chgData name="Hageman, Jos" userId="b131be3e-db13-4298-bbae-1ec3f29ca00b" providerId="ADAL" clId="{106D8FD9-23E7-4952-8DE5-FE8959982579}" dt="2023-10-13T14:30:06" v="191" actId="478"/>
          <ac:spMkLst>
            <pc:docMk/>
            <pc:sldMk cId="912898257" sldId="581"/>
            <ac:spMk id="4" creationId="{00000000-0000-0000-0000-000000000000}"/>
          </ac:spMkLst>
        </pc:spChg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990558471" sldId="585"/>
        </pc:sldMkLst>
      </pc:sldChg>
      <pc:sldChg chg="add del">
        <pc:chgData name="Hageman, Jos" userId="b131be3e-db13-4298-bbae-1ec3f29ca00b" providerId="ADAL" clId="{106D8FD9-23E7-4952-8DE5-FE8959982579}" dt="2023-10-13T14:02:03.065" v="78" actId="2696"/>
        <pc:sldMkLst>
          <pc:docMk/>
          <pc:sldMk cId="723695748" sldId="586"/>
        </pc:sldMkLst>
      </pc:sldChg>
      <pc:sldChg chg="add del">
        <pc:chgData name="Hageman, Jos" userId="b131be3e-db13-4298-bbae-1ec3f29ca00b" providerId="ADAL" clId="{106D8FD9-23E7-4952-8DE5-FE8959982579}" dt="2023-10-13T14:02:03.065" v="78" actId="2696"/>
        <pc:sldMkLst>
          <pc:docMk/>
          <pc:sldMk cId="2145009821" sldId="587"/>
        </pc:sldMkLst>
      </pc:sldChg>
      <pc:sldChg chg="add del">
        <pc:chgData name="Hageman, Jos" userId="b131be3e-db13-4298-bbae-1ec3f29ca00b" providerId="ADAL" clId="{106D8FD9-23E7-4952-8DE5-FE8959982579}" dt="2023-10-13T14:02:03.065" v="78" actId="2696"/>
        <pc:sldMkLst>
          <pc:docMk/>
          <pc:sldMk cId="2394041915" sldId="588"/>
        </pc:sldMkLst>
      </pc:sldChg>
      <pc:sldChg chg="add del">
        <pc:chgData name="Hageman, Jos" userId="b131be3e-db13-4298-bbae-1ec3f29ca00b" providerId="ADAL" clId="{106D8FD9-23E7-4952-8DE5-FE8959982579}" dt="2023-10-13T14:05:50.744" v="85" actId="2696"/>
        <pc:sldMkLst>
          <pc:docMk/>
          <pc:sldMk cId="719512201" sldId="592"/>
        </pc:sldMkLst>
      </pc:sldChg>
      <pc:sldChg chg="add del">
        <pc:chgData name="Hageman, Jos" userId="b131be3e-db13-4298-bbae-1ec3f29ca00b" providerId="ADAL" clId="{106D8FD9-23E7-4952-8DE5-FE8959982579}" dt="2023-10-13T14:02:56.265" v="81" actId="47"/>
        <pc:sldMkLst>
          <pc:docMk/>
          <pc:sldMk cId="3993749320" sldId="593"/>
        </pc:sldMkLst>
      </pc:sldChg>
      <pc:sldChg chg="add del">
        <pc:chgData name="Hageman, Jos" userId="b131be3e-db13-4298-bbae-1ec3f29ca00b" providerId="ADAL" clId="{106D8FD9-23E7-4952-8DE5-FE8959982579}" dt="2023-10-13T14:02:56.995" v="82" actId="47"/>
        <pc:sldMkLst>
          <pc:docMk/>
          <pc:sldMk cId="362558024" sldId="594"/>
        </pc:sldMkLst>
      </pc:sldChg>
      <pc:sldChg chg="add del">
        <pc:chgData name="Hageman, Jos" userId="b131be3e-db13-4298-bbae-1ec3f29ca00b" providerId="ADAL" clId="{106D8FD9-23E7-4952-8DE5-FE8959982579}" dt="2023-10-13T14:02:57.940" v="83" actId="47"/>
        <pc:sldMkLst>
          <pc:docMk/>
          <pc:sldMk cId="4182357504" sldId="595"/>
        </pc:sldMkLst>
      </pc:sldChg>
      <pc:sldChg chg="add del">
        <pc:chgData name="Hageman, Jos" userId="b131be3e-db13-4298-bbae-1ec3f29ca00b" providerId="ADAL" clId="{106D8FD9-23E7-4952-8DE5-FE8959982579}" dt="2023-10-13T14:02:58.447" v="84" actId="47"/>
        <pc:sldMkLst>
          <pc:docMk/>
          <pc:sldMk cId="644326308" sldId="596"/>
        </pc:sldMkLst>
      </pc:sldChg>
      <pc:sldChg chg="delSp modSp add mod">
        <pc:chgData name="Hageman, Jos" userId="b131be3e-db13-4298-bbae-1ec3f29ca00b" providerId="ADAL" clId="{106D8FD9-23E7-4952-8DE5-FE8959982579}" dt="2023-10-13T14:28:42.007" v="165" actId="478"/>
        <pc:sldMkLst>
          <pc:docMk/>
          <pc:sldMk cId="2434069771" sldId="597"/>
        </pc:sldMkLst>
        <pc:spChg chg="del mod">
          <ac:chgData name="Hageman, Jos" userId="b131be3e-db13-4298-bbae-1ec3f29ca00b" providerId="ADAL" clId="{106D8FD9-23E7-4952-8DE5-FE8959982579}" dt="2023-10-13T14:28:42.007" v="165" actId="478"/>
          <ac:spMkLst>
            <pc:docMk/>
            <pc:sldMk cId="2434069771" sldId="597"/>
            <ac:spMk id="2" creationId="{00000000-0000-0000-0000-000000000000}"/>
          </ac:spMkLst>
        </pc:spChg>
        <pc:spChg chg="del mod">
          <ac:chgData name="Hageman, Jos" userId="b131be3e-db13-4298-bbae-1ec3f29ca00b" providerId="ADAL" clId="{106D8FD9-23E7-4952-8DE5-FE8959982579}" dt="2023-10-13T14:28:42.007" v="165" actId="478"/>
          <ac:spMkLst>
            <pc:docMk/>
            <pc:sldMk cId="2434069771" sldId="597"/>
            <ac:spMk id="4" creationId="{00000000-0000-0000-0000-000000000000}"/>
          </ac:spMkLst>
        </pc:spChg>
      </pc:sldChg>
      <pc:sldChg chg="modSp mod">
        <pc:chgData name="Hageman, Jos" userId="b131be3e-db13-4298-bbae-1ec3f29ca00b" providerId="ADAL" clId="{106D8FD9-23E7-4952-8DE5-FE8959982579}" dt="2023-10-13T14:09:07.080" v="92" actId="33524"/>
        <pc:sldMkLst>
          <pc:docMk/>
          <pc:sldMk cId="2145815350" sldId="653"/>
        </pc:sldMkLst>
        <pc:spChg chg="mod">
          <ac:chgData name="Hageman, Jos" userId="b131be3e-db13-4298-bbae-1ec3f29ca00b" providerId="ADAL" clId="{106D8FD9-23E7-4952-8DE5-FE8959982579}" dt="2023-10-13T14:09:07.080" v="92" actId="33524"/>
          <ac:spMkLst>
            <pc:docMk/>
            <pc:sldMk cId="2145815350" sldId="653"/>
            <ac:spMk id="9" creationId="{00000000-0000-0000-0000-000000000000}"/>
          </ac:spMkLst>
        </pc:spChg>
      </pc:sldChg>
      <pc:sldChg chg="del">
        <pc:chgData name="Hageman, Jos" userId="b131be3e-db13-4298-bbae-1ec3f29ca00b" providerId="ADAL" clId="{106D8FD9-23E7-4952-8DE5-FE8959982579}" dt="2023-10-13T13:56:40.896" v="2" actId="47"/>
        <pc:sldMkLst>
          <pc:docMk/>
          <pc:sldMk cId="904702807" sldId="656"/>
        </pc:sldMkLst>
      </pc:sldChg>
      <pc:sldChg chg="del">
        <pc:chgData name="Hageman, Jos" userId="b131be3e-db13-4298-bbae-1ec3f29ca00b" providerId="ADAL" clId="{106D8FD9-23E7-4952-8DE5-FE8959982579}" dt="2023-10-13T14:37:51.403" v="218" actId="47"/>
        <pc:sldMkLst>
          <pc:docMk/>
          <pc:sldMk cId="3687343197" sldId="657"/>
        </pc:sldMkLst>
      </pc:sldChg>
      <pc:sldChg chg="del">
        <pc:chgData name="Hageman, Jos" userId="b131be3e-db13-4298-bbae-1ec3f29ca00b" providerId="ADAL" clId="{106D8FD9-23E7-4952-8DE5-FE8959982579}" dt="2023-10-13T13:56:57.361" v="3" actId="47"/>
        <pc:sldMkLst>
          <pc:docMk/>
          <pc:sldMk cId="3453421947" sldId="658"/>
        </pc:sldMkLst>
      </pc:sldChg>
      <pc:sldChg chg="add del">
        <pc:chgData name="Hageman, Jos" userId="b131be3e-db13-4298-bbae-1ec3f29ca00b" providerId="ADAL" clId="{106D8FD9-23E7-4952-8DE5-FE8959982579}" dt="2023-10-13T14:36:33.127" v="215" actId="47"/>
        <pc:sldMkLst>
          <pc:docMk/>
          <pc:sldMk cId="81253677" sldId="659"/>
        </pc:sldMkLst>
      </pc:sldChg>
      <pc:sldChg chg="del">
        <pc:chgData name="Hageman, Jos" userId="b131be3e-db13-4298-bbae-1ec3f29ca00b" providerId="ADAL" clId="{106D8FD9-23E7-4952-8DE5-FE8959982579}" dt="2023-10-13T14:36:35.048" v="216" actId="47"/>
        <pc:sldMkLst>
          <pc:docMk/>
          <pc:sldMk cId="265756852" sldId="662"/>
        </pc:sldMkLst>
      </pc:sldChg>
      <pc:sldChg chg="del">
        <pc:chgData name="Hageman, Jos" userId="b131be3e-db13-4298-bbae-1ec3f29ca00b" providerId="ADAL" clId="{106D8FD9-23E7-4952-8DE5-FE8959982579}" dt="2023-10-13T14:36:49.559" v="217" actId="47"/>
        <pc:sldMkLst>
          <pc:docMk/>
          <pc:sldMk cId="1520224360" sldId="666"/>
        </pc:sldMkLst>
      </pc:sldChg>
      <pc:sldChg chg="modSp">
        <pc:chgData name="Hageman, Jos" userId="b131be3e-db13-4298-bbae-1ec3f29ca00b" providerId="ADAL" clId="{106D8FD9-23E7-4952-8DE5-FE8959982579}" dt="2023-10-13T13:57:42.353" v="5" actId="6549"/>
        <pc:sldMkLst>
          <pc:docMk/>
          <pc:sldMk cId="1933005486" sldId="672"/>
        </pc:sldMkLst>
        <pc:spChg chg="mod">
          <ac:chgData name="Hageman, Jos" userId="b131be3e-db13-4298-bbae-1ec3f29ca00b" providerId="ADAL" clId="{106D8FD9-23E7-4952-8DE5-FE8959982579}" dt="2023-10-13T13:57:42.353" v="5" actId="6549"/>
          <ac:spMkLst>
            <pc:docMk/>
            <pc:sldMk cId="1933005486" sldId="672"/>
            <ac:spMk id="7" creationId="{00000000-0000-0000-0000-000000000000}"/>
          </ac:spMkLst>
        </pc:spChg>
      </pc:sldChg>
      <pc:sldChg chg="del">
        <pc:chgData name="Hageman, Jos" userId="b131be3e-db13-4298-bbae-1ec3f29ca00b" providerId="ADAL" clId="{106D8FD9-23E7-4952-8DE5-FE8959982579}" dt="2023-10-13T14:38:08.528" v="221" actId="47"/>
        <pc:sldMkLst>
          <pc:docMk/>
          <pc:sldMk cId="777054818" sldId="675"/>
        </pc:sldMkLst>
      </pc:sldChg>
      <pc:sldChg chg="del">
        <pc:chgData name="Hageman, Jos" userId="b131be3e-db13-4298-bbae-1ec3f29ca00b" providerId="ADAL" clId="{106D8FD9-23E7-4952-8DE5-FE8959982579}" dt="2023-10-13T13:59:55.562" v="7" actId="47"/>
        <pc:sldMkLst>
          <pc:docMk/>
          <pc:sldMk cId="220015821" sldId="689"/>
        </pc:sldMkLst>
      </pc:sldChg>
      <pc:sldChg chg="del">
        <pc:chgData name="Hageman, Jos" userId="b131be3e-db13-4298-bbae-1ec3f29ca00b" providerId="ADAL" clId="{106D8FD9-23E7-4952-8DE5-FE8959982579}" dt="2023-10-13T13:59:56.080" v="8" actId="47"/>
        <pc:sldMkLst>
          <pc:docMk/>
          <pc:sldMk cId="1169282341" sldId="690"/>
        </pc:sldMkLst>
      </pc:sldChg>
      <pc:sldChg chg="del">
        <pc:chgData name="Hageman, Jos" userId="b131be3e-db13-4298-bbae-1ec3f29ca00b" providerId="ADAL" clId="{106D8FD9-23E7-4952-8DE5-FE8959982579}" dt="2023-10-13T13:59:59.256" v="9" actId="47"/>
        <pc:sldMkLst>
          <pc:docMk/>
          <pc:sldMk cId="165885746" sldId="691"/>
        </pc:sldMkLst>
      </pc:sldChg>
      <pc:sldChg chg="del">
        <pc:chgData name="Hageman, Jos" userId="b131be3e-db13-4298-bbae-1ec3f29ca00b" providerId="ADAL" clId="{106D8FD9-23E7-4952-8DE5-FE8959982579}" dt="2023-10-13T14:00:00.680" v="11" actId="47"/>
        <pc:sldMkLst>
          <pc:docMk/>
          <pc:sldMk cId="300547935" sldId="692"/>
        </pc:sldMkLst>
      </pc:sldChg>
      <pc:sldChg chg="del">
        <pc:chgData name="Hageman, Jos" userId="b131be3e-db13-4298-bbae-1ec3f29ca00b" providerId="ADAL" clId="{106D8FD9-23E7-4952-8DE5-FE8959982579}" dt="2023-10-13T14:00:02.800" v="13" actId="47"/>
        <pc:sldMkLst>
          <pc:docMk/>
          <pc:sldMk cId="1844660467" sldId="697"/>
        </pc:sldMkLst>
      </pc:sldChg>
      <pc:sldChg chg="del">
        <pc:chgData name="Hageman, Jos" userId="b131be3e-db13-4298-bbae-1ec3f29ca00b" providerId="ADAL" clId="{106D8FD9-23E7-4952-8DE5-FE8959982579}" dt="2023-10-13T14:00:03.265" v="14" actId="47"/>
        <pc:sldMkLst>
          <pc:docMk/>
          <pc:sldMk cId="994243246" sldId="698"/>
        </pc:sldMkLst>
      </pc:sldChg>
      <pc:sldChg chg="del">
        <pc:chgData name="Hageman, Jos" userId="b131be3e-db13-4298-bbae-1ec3f29ca00b" providerId="ADAL" clId="{106D8FD9-23E7-4952-8DE5-FE8959982579}" dt="2023-10-13T14:00:03.825" v="15" actId="47"/>
        <pc:sldMkLst>
          <pc:docMk/>
          <pc:sldMk cId="886850402" sldId="701"/>
        </pc:sldMkLst>
      </pc:sldChg>
      <pc:sldChg chg="del">
        <pc:chgData name="Hageman, Jos" userId="b131be3e-db13-4298-bbae-1ec3f29ca00b" providerId="ADAL" clId="{106D8FD9-23E7-4952-8DE5-FE8959982579}" dt="2023-10-13T14:00:04.423" v="16" actId="47"/>
        <pc:sldMkLst>
          <pc:docMk/>
          <pc:sldMk cId="4294869493" sldId="702"/>
        </pc:sldMkLst>
      </pc:sldChg>
      <pc:sldChg chg="del">
        <pc:chgData name="Hageman, Jos" userId="b131be3e-db13-4298-bbae-1ec3f29ca00b" providerId="ADAL" clId="{106D8FD9-23E7-4952-8DE5-FE8959982579}" dt="2023-10-13T14:00:05.088" v="17" actId="47"/>
        <pc:sldMkLst>
          <pc:docMk/>
          <pc:sldMk cId="2636885125" sldId="703"/>
        </pc:sldMkLst>
      </pc:sldChg>
      <pc:sldChg chg="del">
        <pc:chgData name="Hageman, Jos" userId="b131be3e-db13-4298-bbae-1ec3f29ca00b" providerId="ADAL" clId="{106D8FD9-23E7-4952-8DE5-FE8959982579}" dt="2023-10-13T14:00:05.787" v="18" actId="47"/>
        <pc:sldMkLst>
          <pc:docMk/>
          <pc:sldMk cId="2041004518" sldId="704"/>
        </pc:sldMkLst>
      </pc:sldChg>
      <pc:sldChg chg="del">
        <pc:chgData name="Hageman, Jos" userId="b131be3e-db13-4298-bbae-1ec3f29ca00b" providerId="ADAL" clId="{106D8FD9-23E7-4952-8DE5-FE8959982579}" dt="2023-10-13T14:00:07.693" v="20" actId="47"/>
        <pc:sldMkLst>
          <pc:docMk/>
          <pc:sldMk cId="940504205" sldId="709"/>
        </pc:sldMkLst>
      </pc:sldChg>
      <pc:sldChg chg="del">
        <pc:chgData name="Hageman, Jos" userId="b131be3e-db13-4298-bbae-1ec3f29ca00b" providerId="ADAL" clId="{106D8FD9-23E7-4952-8DE5-FE8959982579}" dt="2023-10-13T14:00:08.236" v="21" actId="47"/>
        <pc:sldMkLst>
          <pc:docMk/>
          <pc:sldMk cId="498642885" sldId="710"/>
        </pc:sldMkLst>
      </pc:sldChg>
      <pc:sldChg chg="del">
        <pc:chgData name="Hageman, Jos" userId="b131be3e-db13-4298-bbae-1ec3f29ca00b" providerId="ADAL" clId="{106D8FD9-23E7-4952-8DE5-FE8959982579}" dt="2023-10-13T14:00:08.912" v="22" actId="47"/>
        <pc:sldMkLst>
          <pc:docMk/>
          <pc:sldMk cId="1404258713" sldId="711"/>
        </pc:sldMkLst>
      </pc:sldChg>
      <pc:sldChg chg="del">
        <pc:chgData name="Hageman, Jos" userId="b131be3e-db13-4298-bbae-1ec3f29ca00b" providerId="ADAL" clId="{106D8FD9-23E7-4952-8DE5-FE8959982579}" dt="2023-10-13T14:00:09.437" v="23" actId="47"/>
        <pc:sldMkLst>
          <pc:docMk/>
          <pc:sldMk cId="1946299399" sldId="712"/>
        </pc:sldMkLst>
      </pc:sldChg>
      <pc:sldChg chg="del">
        <pc:chgData name="Hageman, Jos" userId="b131be3e-db13-4298-bbae-1ec3f29ca00b" providerId="ADAL" clId="{106D8FD9-23E7-4952-8DE5-FE8959982579}" dt="2023-10-13T14:00:10.725" v="24" actId="47"/>
        <pc:sldMkLst>
          <pc:docMk/>
          <pc:sldMk cId="11601929" sldId="713"/>
        </pc:sldMkLst>
      </pc:sldChg>
      <pc:sldChg chg="del">
        <pc:chgData name="Hageman, Jos" userId="b131be3e-db13-4298-bbae-1ec3f29ca00b" providerId="ADAL" clId="{106D8FD9-23E7-4952-8DE5-FE8959982579}" dt="2023-10-13T14:00:16.373" v="28" actId="47"/>
        <pc:sldMkLst>
          <pc:docMk/>
          <pc:sldMk cId="403944701" sldId="715"/>
        </pc:sldMkLst>
      </pc:sldChg>
      <pc:sldChg chg="del">
        <pc:chgData name="Hageman, Jos" userId="b131be3e-db13-4298-bbae-1ec3f29ca00b" providerId="ADAL" clId="{106D8FD9-23E7-4952-8DE5-FE8959982579}" dt="2023-10-13T14:00:17.139" v="29" actId="47"/>
        <pc:sldMkLst>
          <pc:docMk/>
          <pc:sldMk cId="814696033" sldId="716"/>
        </pc:sldMkLst>
      </pc:sldChg>
      <pc:sldChg chg="del">
        <pc:chgData name="Hageman, Jos" userId="b131be3e-db13-4298-bbae-1ec3f29ca00b" providerId="ADAL" clId="{106D8FD9-23E7-4952-8DE5-FE8959982579}" dt="2023-10-13T14:00:17.861" v="30" actId="47"/>
        <pc:sldMkLst>
          <pc:docMk/>
          <pc:sldMk cId="3279591303" sldId="717"/>
        </pc:sldMkLst>
      </pc:sldChg>
      <pc:sldChg chg="del">
        <pc:chgData name="Hageman, Jos" userId="b131be3e-db13-4298-bbae-1ec3f29ca00b" providerId="ADAL" clId="{106D8FD9-23E7-4952-8DE5-FE8959982579}" dt="2023-10-13T14:00:18.449" v="31" actId="47"/>
        <pc:sldMkLst>
          <pc:docMk/>
          <pc:sldMk cId="2743983307" sldId="718"/>
        </pc:sldMkLst>
      </pc:sldChg>
      <pc:sldChg chg="del">
        <pc:chgData name="Hageman, Jos" userId="b131be3e-db13-4298-bbae-1ec3f29ca00b" providerId="ADAL" clId="{106D8FD9-23E7-4952-8DE5-FE8959982579}" dt="2023-10-13T14:00:19.542" v="32" actId="47"/>
        <pc:sldMkLst>
          <pc:docMk/>
          <pc:sldMk cId="3192638884" sldId="730"/>
        </pc:sldMkLst>
      </pc:sldChg>
      <pc:sldChg chg="del">
        <pc:chgData name="Hageman, Jos" userId="b131be3e-db13-4298-bbae-1ec3f29ca00b" providerId="ADAL" clId="{106D8FD9-23E7-4952-8DE5-FE8959982579}" dt="2023-10-13T14:00:21.441" v="33" actId="47"/>
        <pc:sldMkLst>
          <pc:docMk/>
          <pc:sldMk cId="955848608" sldId="731"/>
        </pc:sldMkLst>
      </pc:sldChg>
      <pc:sldChg chg="del">
        <pc:chgData name="Hageman, Jos" userId="b131be3e-db13-4298-bbae-1ec3f29ca00b" providerId="ADAL" clId="{106D8FD9-23E7-4952-8DE5-FE8959982579}" dt="2023-10-13T13:56:17.701" v="1" actId="47"/>
        <pc:sldMkLst>
          <pc:docMk/>
          <pc:sldMk cId="1743158832" sldId="796"/>
        </pc:sldMkLst>
      </pc:sldChg>
      <pc:sldChg chg="del">
        <pc:chgData name="Hageman, Jos" userId="b131be3e-db13-4298-bbae-1ec3f29ca00b" providerId="ADAL" clId="{106D8FD9-23E7-4952-8DE5-FE8959982579}" dt="2023-10-13T13:59:54.675" v="6" actId="47"/>
        <pc:sldMkLst>
          <pc:docMk/>
          <pc:sldMk cId="78633952" sldId="800"/>
        </pc:sldMkLst>
      </pc:sldChg>
      <pc:sldChg chg="del">
        <pc:chgData name="Hageman, Jos" userId="b131be3e-db13-4298-bbae-1ec3f29ca00b" providerId="ADAL" clId="{106D8FD9-23E7-4952-8DE5-FE8959982579}" dt="2023-10-13T14:00:00.037" v="10" actId="47"/>
        <pc:sldMkLst>
          <pc:docMk/>
          <pc:sldMk cId="3412905657" sldId="802"/>
        </pc:sldMkLst>
      </pc:sldChg>
      <pc:sldChg chg="del">
        <pc:chgData name="Hageman, Jos" userId="b131be3e-db13-4298-bbae-1ec3f29ca00b" providerId="ADAL" clId="{106D8FD9-23E7-4952-8DE5-FE8959982579}" dt="2023-10-13T14:00:07.163" v="19" actId="47"/>
        <pc:sldMkLst>
          <pc:docMk/>
          <pc:sldMk cId="948475963" sldId="803"/>
        </pc:sldMkLst>
      </pc:sldChg>
      <pc:sldChg chg="add del">
        <pc:chgData name="Hageman, Jos" userId="b131be3e-db13-4298-bbae-1ec3f29ca00b" providerId="ADAL" clId="{106D8FD9-23E7-4952-8DE5-FE8959982579}" dt="2023-10-13T14:00:15.214" v="27" actId="47"/>
        <pc:sldMkLst>
          <pc:docMk/>
          <pc:sldMk cId="3527166195" sldId="804"/>
        </pc:sldMkLst>
      </pc:sldChg>
      <pc:sldChg chg="del">
        <pc:chgData name="Hageman, Jos" userId="b131be3e-db13-4298-bbae-1ec3f29ca00b" providerId="ADAL" clId="{106D8FD9-23E7-4952-8DE5-FE8959982579}" dt="2023-10-13T14:37:57.342" v="220" actId="47"/>
        <pc:sldMkLst>
          <pc:docMk/>
          <pc:sldMk cId="980196480" sldId="809"/>
        </pc:sldMkLst>
      </pc:sldChg>
      <pc:sldChg chg="del">
        <pc:chgData name="Hageman, Jos" userId="b131be3e-db13-4298-bbae-1ec3f29ca00b" providerId="ADAL" clId="{106D8FD9-23E7-4952-8DE5-FE8959982579}" dt="2023-10-13T14:37:54.681" v="219" actId="47"/>
        <pc:sldMkLst>
          <pc:docMk/>
          <pc:sldMk cId="980196480" sldId="810"/>
        </pc:sldMkLst>
      </pc:sldChg>
      <pc:sldChg chg="addSp delSp modSp new mod">
        <pc:chgData name="Hageman, Jos" userId="b131be3e-db13-4298-bbae-1ec3f29ca00b" providerId="ADAL" clId="{106D8FD9-23E7-4952-8DE5-FE8959982579}" dt="2023-10-13T14:01:11.230" v="76" actId="20577"/>
        <pc:sldMkLst>
          <pc:docMk/>
          <pc:sldMk cId="595576926" sldId="811"/>
        </pc:sldMkLst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2" creationId="{1899B01E-F1A0-6283-464A-E233E7F7C183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3" creationId="{1C10B222-A3C5-66A2-8A90-797A8CFE3F01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4" creationId="{6AFB0A4E-08C2-16AA-442A-03101FCB54A2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5" creationId="{07A31028-1439-16F1-1433-674479DAE99B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6" creationId="{3F6E321B-6B8C-9870-216C-4A45A9B0761C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7" creationId="{D7D35752-A971-F5C4-F1D1-632FACC37C6D}"/>
          </ac:spMkLst>
        </pc:spChg>
        <pc:spChg chg="del">
          <ac:chgData name="Hageman, Jos" userId="b131be3e-db13-4298-bbae-1ec3f29ca00b" providerId="ADAL" clId="{106D8FD9-23E7-4952-8DE5-FE8959982579}" dt="2023-10-13T14:00:35.053" v="35" actId="478"/>
          <ac:spMkLst>
            <pc:docMk/>
            <pc:sldMk cId="595576926" sldId="811"/>
            <ac:spMk id="8" creationId="{1C4E0591-3305-BE9F-F5F3-C1EF2630F338}"/>
          </ac:spMkLst>
        </pc:spChg>
        <pc:spChg chg="add mod">
          <ac:chgData name="Hageman, Jos" userId="b131be3e-db13-4298-bbae-1ec3f29ca00b" providerId="ADAL" clId="{106D8FD9-23E7-4952-8DE5-FE8959982579}" dt="2023-10-13T14:01:11.230" v="76" actId="20577"/>
          <ac:spMkLst>
            <pc:docMk/>
            <pc:sldMk cId="595576926" sldId="811"/>
            <ac:spMk id="9" creationId="{2D14025C-3CEC-8F74-A4B9-EAC4C1FA6AD3}"/>
          </ac:spMkLst>
        </pc:spChg>
      </pc:sldChg>
      <pc:sldChg chg="del">
        <pc:chgData name="Hageman, Jos" userId="b131be3e-db13-4298-bbae-1ec3f29ca00b" providerId="ADAL" clId="{106D8FD9-23E7-4952-8DE5-FE8959982579}" dt="2023-10-13T14:00:02.097" v="12" actId="47"/>
        <pc:sldMkLst>
          <pc:docMk/>
          <pc:sldMk cId="2357474248" sldId="811"/>
        </pc:sldMkLst>
      </pc:sldChg>
      <pc:sldChg chg="modSp add mod">
        <pc:chgData name="Hageman, Jos" userId="b131be3e-db13-4298-bbae-1ec3f29ca00b" providerId="ADAL" clId="{106D8FD9-23E7-4952-8DE5-FE8959982579}" dt="2023-10-13T14:09:57.983" v="111" actId="20577"/>
        <pc:sldMkLst>
          <pc:docMk/>
          <pc:sldMk cId="1909812984" sldId="812"/>
        </pc:sldMkLst>
        <pc:spChg chg="mod">
          <ac:chgData name="Hageman, Jos" userId="b131be3e-db13-4298-bbae-1ec3f29ca00b" providerId="ADAL" clId="{106D8FD9-23E7-4952-8DE5-FE8959982579}" dt="2023-10-13T14:09:57.983" v="111" actId="20577"/>
          <ac:spMkLst>
            <pc:docMk/>
            <pc:sldMk cId="1909812984" sldId="812"/>
            <ac:spMk id="9" creationId="{2D14025C-3CEC-8F74-A4B9-EAC4C1FA6AD3}"/>
          </ac:spMkLst>
        </pc:spChg>
      </pc:sldChg>
      <pc:sldChg chg="modSp add mod">
        <pc:chgData name="Hageman, Jos" userId="b131be3e-db13-4298-bbae-1ec3f29ca00b" providerId="ADAL" clId="{106D8FD9-23E7-4952-8DE5-FE8959982579}" dt="2023-10-13T14:10:54.688" v="122" actId="58"/>
        <pc:sldMkLst>
          <pc:docMk/>
          <pc:sldMk cId="621159284" sldId="813"/>
        </pc:sldMkLst>
        <pc:spChg chg="mod">
          <ac:chgData name="Hageman, Jos" userId="b131be3e-db13-4298-bbae-1ec3f29ca00b" providerId="ADAL" clId="{106D8FD9-23E7-4952-8DE5-FE8959982579}" dt="2023-10-13T14:10:54.688" v="122" actId="58"/>
          <ac:spMkLst>
            <pc:docMk/>
            <pc:sldMk cId="621159284" sldId="813"/>
            <ac:spMk id="9" creationId="{2D14025C-3CEC-8F74-A4B9-EAC4C1FA6AD3}"/>
          </ac:spMkLst>
        </pc:spChg>
      </pc:sldChg>
      <pc:sldChg chg="modSp add mod">
        <pc:chgData name="Hageman, Jos" userId="b131be3e-db13-4298-bbae-1ec3f29ca00b" providerId="ADAL" clId="{106D8FD9-23E7-4952-8DE5-FE8959982579}" dt="2023-10-13T14:11:37.062" v="153" actId="20577"/>
        <pc:sldMkLst>
          <pc:docMk/>
          <pc:sldMk cId="2451242696" sldId="814"/>
        </pc:sldMkLst>
        <pc:spChg chg="mod">
          <ac:chgData name="Hageman, Jos" userId="b131be3e-db13-4298-bbae-1ec3f29ca00b" providerId="ADAL" clId="{106D8FD9-23E7-4952-8DE5-FE8959982579}" dt="2023-10-13T14:11:37.062" v="153" actId="20577"/>
          <ac:spMkLst>
            <pc:docMk/>
            <pc:sldMk cId="2451242696" sldId="814"/>
            <ac:spMk id="9" creationId="{2D14025C-3CEC-8F74-A4B9-EAC4C1FA6AD3}"/>
          </ac:spMkLst>
        </pc:spChg>
      </pc:sldChg>
      <pc:sldChg chg="delSp new">
        <pc:chgData name="Hageman, Jos" userId="b131be3e-db13-4298-bbae-1ec3f29ca00b" providerId="ADAL" clId="{106D8FD9-23E7-4952-8DE5-FE8959982579}" dt="2023-10-13T14:42:17.639" v="233" actId="478"/>
        <pc:sldMkLst>
          <pc:docMk/>
          <pc:sldMk cId="1276466713" sldId="815"/>
        </pc:sldMkLst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2" creationId="{3410A115-1CE9-09A3-5109-55B531125296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3" creationId="{1174C2D7-FD67-5785-118C-C87F8593BA81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4" creationId="{51697E9F-59ED-2211-6FC4-7A762D49B7FC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5" creationId="{9B9115B3-A8DC-06F6-64D8-594DD7DC4B69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6" creationId="{49880775-E4C1-2A20-8BF9-9529E298575E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7" creationId="{61429519-A7C9-E291-C44F-A052E361DFB9}"/>
          </ac:spMkLst>
        </pc:spChg>
        <pc:spChg chg="del">
          <ac:chgData name="Hageman, Jos" userId="b131be3e-db13-4298-bbae-1ec3f29ca00b" providerId="ADAL" clId="{106D8FD9-23E7-4952-8DE5-FE8959982579}" dt="2023-10-13T14:42:17.639" v="233" actId="478"/>
          <ac:spMkLst>
            <pc:docMk/>
            <pc:sldMk cId="1276466713" sldId="815"/>
            <ac:spMk id="8" creationId="{59FFD59F-4286-B1E8-0E3B-610D10231931}"/>
          </ac:spMkLst>
        </pc:spChg>
      </pc:sldChg>
      <pc:sldMasterChg chg="del delSldLayout">
        <pc:chgData name="Hageman, Jos" userId="b131be3e-db13-4298-bbae-1ec3f29ca00b" providerId="ADAL" clId="{106D8FD9-23E7-4952-8DE5-FE8959982579}" dt="2023-10-13T13:59:54.675" v="6" actId="47"/>
        <pc:sldMasterMkLst>
          <pc:docMk/>
          <pc:sldMasterMk cId="685788951" sldId="2147483648"/>
        </pc:sldMasterMkLst>
        <pc:sldLayoutChg chg="del">
          <pc:chgData name="Hageman, Jos" userId="b131be3e-db13-4298-bbae-1ec3f29ca00b" providerId="ADAL" clId="{106D8FD9-23E7-4952-8DE5-FE8959982579}" dt="2023-10-13T13:59:54.675" v="6" actId="47"/>
          <pc:sldLayoutMkLst>
            <pc:docMk/>
            <pc:sldMasterMk cId="685788951" sldId="2147483648"/>
            <pc:sldLayoutMk cId="507017982" sldId="2147483650"/>
          </pc:sldLayoutMkLst>
        </pc:sldLayoutChg>
      </pc:sldMasterChg>
      <pc:sldMasterChg chg="modSldLayout">
        <pc:chgData name="Hageman, Jos" userId="b131be3e-db13-4298-bbae-1ec3f29ca00b" providerId="ADAL" clId="{106D8FD9-23E7-4952-8DE5-FE8959982579}" dt="2023-10-13T14:00:47.623" v="37" actId="478"/>
        <pc:sldMasterMkLst>
          <pc:docMk/>
          <pc:sldMasterMk cId="2828145050" sldId="2147483670"/>
        </pc:sldMasterMkLst>
        <pc:sldLayoutChg chg="delSp mod">
          <pc:chgData name="Hageman, Jos" userId="b131be3e-db13-4298-bbae-1ec3f29ca00b" providerId="ADAL" clId="{106D8FD9-23E7-4952-8DE5-FE8959982579}" dt="2023-10-13T14:00:47.623" v="37" actId="478"/>
          <pc:sldLayoutMkLst>
            <pc:docMk/>
            <pc:sldMasterMk cId="2828145050" sldId="2147483670"/>
            <pc:sldLayoutMk cId="3562630396" sldId="2147483672"/>
          </pc:sldLayoutMkLst>
          <pc:spChg chg="del">
            <ac:chgData name="Hageman, Jos" userId="b131be3e-db13-4298-bbae-1ec3f29ca00b" providerId="ADAL" clId="{106D8FD9-23E7-4952-8DE5-FE8959982579}" dt="2023-10-13T14:00:46.903" v="36" actId="478"/>
            <ac:spMkLst>
              <pc:docMk/>
              <pc:sldMasterMk cId="2828145050" sldId="2147483670"/>
              <pc:sldLayoutMk cId="3562630396" sldId="2147483672"/>
              <ac:spMk id="10" creationId="{00000000-0000-0000-0000-000000000000}"/>
            </ac:spMkLst>
          </pc:spChg>
          <pc:spChg chg="del">
            <ac:chgData name="Hageman, Jos" userId="b131be3e-db13-4298-bbae-1ec3f29ca00b" providerId="ADAL" clId="{106D8FD9-23E7-4952-8DE5-FE8959982579}" dt="2023-10-13T14:00:47.623" v="37" actId="478"/>
            <ac:spMkLst>
              <pc:docMk/>
              <pc:sldMasterMk cId="2828145050" sldId="2147483670"/>
              <pc:sldLayoutMk cId="3562630396" sldId="2147483672"/>
              <ac:spMk id="11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0BB60-F430-46FB-840A-1510D11E71A3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88CF9-9C0C-40A5-9363-27089821C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7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59B602-AC7D-4E37-81EB-008BAF11EA57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A63D82A-0932-4D94-82CB-77AAF6AC9F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1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point out the values, nothing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47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6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Observe</a:t>
                </a:r>
                <a:r>
                  <a:rPr lang="en-GB" baseline="0" dirty="0"/>
                  <a:t> that variation among n data points is characterised by (n – 1) differences between them.</a:t>
                </a:r>
              </a:p>
              <a:p>
                <a:r>
                  <a:rPr lang="en-GB" baseline="0" dirty="0"/>
                  <a:t>Or, </a:t>
                </a:r>
                <a:r>
                  <a:rPr lang="en-GB" baseline="0" dirty="0" err="1"/>
                  <a:t>altenatively</a:t>
                </a:r>
                <a:r>
                  <a:rPr lang="en-GB" baseline="0" dirty="0"/>
                  <a:t>, we loose one degree of freedom, because of the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Observe</a:t>
                </a:r>
                <a:r>
                  <a:rPr lang="en-GB" baseline="0" dirty="0" smtClean="0"/>
                  <a:t> that variation among n data points is characterised by (n – 1) differences between them.</a:t>
                </a:r>
              </a:p>
              <a:p>
                <a:r>
                  <a:rPr lang="en-GB" baseline="0" dirty="0" smtClean="0"/>
                  <a:t>Or, </a:t>
                </a:r>
                <a:r>
                  <a:rPr lang="en-GB" baseline="0" dirty="0" err="1" smtClean="0"/>
                  <a:t>latrenatively</a:t>
                </a:r>
                <a:r>
                  <a:rPr lang="en-GB" baseline="0" dirty="0" smtClean="0"/>
                  <a:t>, we loose one degree of freedom, because of the estimation of </a:t>
                </a:r>
                <a:r>
                  <a:rPr lang="en-GB" b="0" i="0" baseline="0" smtClean="0">
                    <a:latin typeface="Cambria Math"/>
                  </a:rPr>
                  <a:t>𝛽_0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2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Observe</a:t>
                </a:r>
                <a:r>
                  <a:rPr lang="en-GB" baseline="0" dirty="0"/>
                  <a:t> that variation among n data points is characterised by (n – 1) differences between them.</a:t>
                </a:r>
              </a:p>
              <a:p>
                <a:r>
                  <a:rPr lang="en-GB" baseline="0" dirty="0"/>
                  <a:t>Or, </a:t>
                </a:r>
                <a:r>
                  <a:rPr lang="en-GB" baseline="0" dirty="0" err="1"/>
                  <a:t>latrenatively</a:t>
                </a:r>
                <a:r>
                  <a:rPr lang="en-GB" baseline="0" dirty="0"/>
                  <a:t>, we loose one degree of freedom, because of the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Observe</a:t>
                </a:r>
                <a:r>
                  <a:rPr lang="en-GB" baseline="0" dirty="0" smtClean="0"/>
                  <a:t> that variation among n data points is characterised by (n – 1) differences between them.</a:t>
                </a:r>
              </a:p>
              <a:p>
                <a:r>
                  <a:rPr lang="en-GB" baseline="0" dirty="0" smtClean="0"/>
                  <a:t>Or, </a:t>
                </a:r>
                <a:r>
                  <a:rPr lang="en-GB" baseline="0" dirty="0" err="1" smtClean="0"/>
                  <a:t>latrenatively</a:t>
                </a:r>
                <a:r>
                  <a:rPr lang="en-GB" baseline="0" dirty="0" smtClean="0"/>
                  <a:t>, we loose one degree of freedom, because of the estimation of </a:t>
                </a:r>
                <a:r>
                  <a:rPr lang="en-GB" b="0" i="0" baseline="0" smtClean="0">
                    <a:latin typeface="Cambria Math"/>
                  </a:rPr>
                  <a:t>𝛽_0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2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4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Stress that df1 is number of parameters involved in null hypothesis and df2 is related to estimation of </a:t>
                </a:r>
                <a:r>
                  <a:rPr lang="en-GB" baseline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baseline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and equals the number of degrees of freedom of SSE (or MSE).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Stress that df1 is number of parameters involved in null hypothesis and df2 is related to estimation of </a:t>
                </a:r>
                <a:r>
                  <a:rPr lang="en-GB" baseline="0" dirty="0" smtClean="0"/>
                  <a:t> </a:t>
                </a:r>
                <a:r>
                  <a:rPr lang="en-GB" b="0" i="0" baseline="0" smtClean="0">
                    <a:latin typeface="Cambria Math"/>
                  </a:rPr>
                  <a:t>𝜎_𝜖^2</a:t>
                </a:r>
                <a:r>
                  <a:rPr lang="en-GB" dirty="0" smtClean="0"/>
                  <a:t> and equals the number of degrees of freedom of SSE (or MSE).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1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both explanatory variables are useful for prediction of weight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1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Explain red part to the left: values rejected because they are too low too match with the data, red part</a:t>
                </a:r>
                <a:r>
                  <a:rPr lang="en-GB" baseline="0" dirty="0"/>
                  <a:t> on the right: values that are too high to match up with the data. </a:t>
                </a:r>
              </a:p>
              <a:p>
                <a:r>
                  <a:rPr lang="en-GB" baseline="0" dirty="0"/>
                  <a:t>All values in the red parts are rejected when tested. Mention some rejected null hypotheses,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=−8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GB" dirty="0"/>
                  <a:t>.  Also</a:t>
                </a:r>
                <a:r>
                  <a:rPr lang="en-GB" baseline="0" dirty="0"/>
                  <a:t> mention some null hypotheses that are not rejected,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1" baseline="0" smtClean="0">
                        <a:latin typeface="Cambria Math"/>
                      </a:rPr>
                      <m:t>=−5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Explain red part to the left: values rejected because they are too low too match with the data, red part</a:t>
                </a:r>
                <a:r>
                  <a:rPr lang="en-GB" baseline="0" dirty="0" smtClean="0"/>
                  <a:t> on the right: values that are too high to match up with the data. </a:t>
                </a:r>
              </a:p>
              <a:p>
                <a:r>
                  <a:rPr lang="en-GB" baseline="0" dirty="0" smtClean="0"/>
                  <a:t>All values in the red parts are rejected when tested. Mention some rejected null hypotheses, e.g. </a:t>
                </a:r>
                <a:r>
                  <a:rPr lang="en-GB" b="0" i="0" baseline="0" smtClean="0">
                    <a:latin typeface="Cambria Math"/>
                  </a:rPr>
                  <a:t>𝐻_0:𝛽_2=−8</a:t>
                </a:r>
                <a:r>
                  <a:rPr lang="en-GB" dirty="0" smtClean="0"/>
                  <a:t> and </a:t>
                </a:r>
                <a:r>
                  <a:rPr lang="en-GB" b="0" i="0" baseline="0" smtClean="0">
                    <a:latin typeface="Cambria Math"/>
                  </a:rPr>
                  <a:t>𝐻</a:t>
                </a:r>
                <a:r>
                  <a:rPr lang="en-GB" b="0" i="0" baseline="0" smtClean="0">
                    <a:latin typeface="Cambria Math"/>
                  </a:rPr>
                  <a:t>_</a:t>
                </a:r>
                <a:r>
                  <a:rPr lang="en-GB" b="0" i="0" baseline="0" smtClean="0">
                    <a:latin typeface="Cambria Math"/>
                  </a:rPr>
                  <a:t>0:𝛽_2=−</a:t>
                </a:r>
                <a:r>
                  <a:rPr lang="en-GB" b="0" i="0" baseline="0" smtClean="0">
                    <a:latin typeface="Cambria Math"/>
                  </a:rPr>
                  <a:t>1</a:t>
                </a:r>
                <a:r>
                  <a:rPr lang="en-GB" dirty="0" smtClean="0"/>
                  <a:t>.</a:t>
                </a:r>
                <a:r>
                  <a:rPr lang="en-GB" dirty="0" smtClean="0"/>
                  <a:t> </a:t>
                </a:r>
                <a:r>
                  <a:rPr lang="en-GB" dirty="0" smtClean="0"/>
                  <a:t> Also</a:t>
                </a:r>
                <a:r>
                  <a:rPr lang="en-GB" baseline="0" dirty="0" smtClean="0"/>
                  <a:t> mention some null hypotheses that are not rejected, like </a:t>
                </a:r>
                <a:r>
                  <a:rPr lang="en-GB" b="0" i="0" baseline="0" smtClean="0">
                    <a:latin typeface="Cambria Math"/>
                  </a:rPr>
                  <a:t>𝐻</a:t>
                </a:r>
                <a:r>
                  <a:rPr lang="en-GB" b="0" i="0" baseline="0" smtClean="0">
                    <a:latin typeface="Cambria Math"/>
                  </a:rPr>
                  <a:t>_</a:t>
                </a:r>
                <a:r>
                  <a:rPr lang="en-GB" b="0" i="0" baseline="0" smtClean="0">
                    <a:latin typeface="Cambria Math"/>
                  </a:rPr>
                  <a:t>0:𝛽_2=−</a:t>
                </a:r>
                <a:r>
                  <a:rPr lang="en-GB" b="0" i="0" baseline="0" smtClean="0">
                    <a:latin typeface="Cambria Math"/>
                  </a:rPr>
                  <a:t>5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86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Again, increasing the sample size will decrease estimation error in the intercept and slopes. </a:t>
                </a:r>
              </a:p>
              <a:p>
                <a:r>
                  <a:rPr lang="en-GB" dirty="0"/>
                  <a:t>But we</a:t>
                </a:r>
                <a:r>
                  <a:rPr lang="en-GB" baseline="0" dirty="0"/>
                  <a:t> cannot get beyond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; when the error variance is large, we get poor predictions, even</a:t>
                </a:r>
                <a:r>
                  <a:rPr lang="en-GB" baseline="0" dirty="0"/>
                  <a:t> for large </a:t>
                </a:r>
                <a:r>
                  <a:rPr lang="en-GB" dirty="0"/>
                  <a:t>sample size.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Again, increasing the sample size will decrease estimation error in the intercept and slopes. </a:t>
                </a:r>
              </a:p>
              <a:p>
                <a:r>
                  <a:rPr lang="en-GB" dirty="0" smtClean="0"/>
                  <a:t>But we</a:t>
                </a:r>
                <a:r>
                  <a:rPr lang="en-GB" baseline="0" dirty="0" smtClean="0"/>
                  <a:t> cannot get beyond </a:t>
                </a:r>
                <a:r>
                  <a:rPr lang="en-GB" sz="1200" b="0" i="0" smtClean="0">
                    <a:latin typeface="Cambria Math"/>
                  </a:rPr>
                  <a:t>𝜎</a:t>
                </a:r>
                <a:r>
                  <a:rPr lang="en-GB" sz="1200" b="0" i="0" smtClean="0">
                    <a:latin typeface="Cambria Math"/>
                  </a:rPr>
                  <a:t>_</a:t>
                </a:r>
                <a:r>
                  <a:rPr lang="en-GB" sz="1200" b="0" i="0" smtClean="0">
                    <a:latin typeface="Cambria Math"/>
                  </a:rPr>
                  <a:t>𝜖^2</a:t>
                </a:r>
                <a:r>
                  <a:rPr lang="en-GB" dirty="0" smtClean="0"/>
                  <a:t>; when the error variance is large, we get poor predictions, even</a:t>
                </a:r>
                <a:r>
                  <a:rPr lang="en-GB" baseline="0" dirty="0" smtClean="0"/>
                  <a:t> for large </a:t>
                </a:r>
                <a:r>
                  <a:rPr lang="en-GB" dirty="0" smtClean="0"/>
                  <a:t>sample size.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81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Repeat info from simple regression: wider range for x-variables will give larger </a:t>
                </a:r>
                <a:r>
                  <a:rPr lang="en-GB" b="0" i="0" smtClean="0">
                    <a:latin typeface="Cambria Math"/>
                  </a:rPr>
                  <a:t>𝑅^2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So, do not compare </a:t>
                </a:r>
                <a:r>
                  <a:rPr lang="en-GB" b="0" i="0" smtClean="0">
                    <a:latin typeface="Cambria Math"/>
                  </a:rPr>
                  <a:t>𝑅^2</a:t>
                </a:r>
                <a:r>
                  <a:rPr lang="en-GB" dirty="0" smtClean="0"/>
                  <a:t> values of two different models,</a:t>
                </a:r>
                <a:r>
                  <a:rPr lang="en-GB" baseline="0" dirty="0" smtClean="0"/>
                  <a:t> when these models are not applied to the same data set.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88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0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point out the value, nothing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Much more suitable for selection of suitable explanatory variables.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0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 different SS correspond to different</a:t>
            </a:r>
            <a:r>
              <a:rPr lang="en-GB" baseline="0" dirty="0"/>
              <a:t> parts of the model. SST to response y, ignoring x. SSR to the systematic part and SSE to the random part.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8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4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R does not give the total sum of squares. Apart from that the table is the same as the one from SPSS shown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9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For</a:t>
                </a:r>
                <a:r>
                  <a:rPr lang="en-GB" baseline="0" dirty="0"/>
                  <a:t> demonstration purposes, o</a:t>
                </a:r>
                <a:r>
                  <a:rPr lang="en-GB" dirty="0"/>
                  <a:t>ther data than in O&amp;L page 676.What can you say about response</a:t>
                </a:r>
                <a:r>
                  <a:rPr lang="en-GB" baseline="0" dirty="0"/>
                  <a:t>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baseline="0" dirty="0"/>
                  <a:t> on the basis of 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aseline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0" baseline="0" smtClean="0">
                        <a:latin typeface="Cambria Math"/>
                      </a:rPr>
                      <m:t>?</m:t>
                    </m:r>
                  </m:oMath>
                </a14:m>
                <a:endParaRPr lang="en-GB" baseline="0" dirty="0"/>
              </a:p>
              <a:p>
                <a:r>
                  <a:rPr lang="en-GB" baseline="0" dirty="0"/>
                  <a:t>Again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baseline="0" dirty="0"/>
                  <a:t> is random,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aseline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aseline="0" dirty="0"/>
                  <a:t> are not.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</a:t>
                </a:r>
                <a:r>
                  <a:rPr lang="en-GB" baseline="0" dirty="0" smtClean="0"/>
                  <a:t> demonstration purposes, o</a:t>
                </a:r>
                <a:r>
                  <a:rPr lang="en-GB" dirty="0" smtClean="0"/>
                  <a:t>ther data than in O&amp;L page 676.What can you say about response</a:t>
                </a:r>
                <a:r>
                  <a:rPr lang="en-GB" baseline="0" dirty="0" smtClean="0"/>
                  <a:t> </a:t>
                </a:r>
                <a:r>
                  <a:rPr lang="en-GB" b="0" i="0" baseline="0" smtClean="0">
                    <a:latin typeface="Cambria Math"/>
                  </a:rPr>
                  <a:t>𝑦</a:t>
                </a:r>
                <a:r>
                  <a:rPr lang="en-GB" baseline="0" dirty="0" smtClean="0"/>
                  <a:t> on the basis of observed variables </a:t>
                </a:r>
                <a:r>
                  <a:rPr lang="en-GB" b="0" i="0" baseline="0" smtClean="0">
                    <a:latin typeface="Cambria Math"/>
                  </a:rPr>
                  <a:t>𝑥_1</a:t>
                </a:r>
                <a:r>
                  <a:rPr lang="en-GB" baseline="0" dirty="0" smtClean="0"/>
                  <a:t> and </a:t>
                </a:r>
                <a:r>
                  <a:rPr lang="en-GB" b="0" i="0" baseline="0" smtClean="0">
                    <a:latin typeface="Cambria Math"/>
                  </a:rPr>
                  <a:t>𝑥_2?</a:t>
                </a:r>
                <a:endParaRPr lang="en-GB" baseline="0" dirty="0" smtClean="0"/>
              </a:p>
              <a:p>
                <a:r>
                  <a:rPr lang="en-GB" baseline="0" dirty="0" smtClean="0"/>
                  <a:t>Again </a:t>
                </a:r>
                <a:r>
                  <a:rPr lang="en-GB" b="0" i="0" baseline="0" smtClean="0">
                    <a:latin typeface="Cambria Math"/>
                  </a:rPr>
                  <a:t>𝑦</a:t>
                </a:r>
                <a:r>
                  <a:rPr lang="en-GB" baseline="0" dirty="0" smtClean="0"/>
                  <a:t> is random, but </a:t>
                </a:r>
                <a:r>
                  <a:rPr lang="en-GB" b="0" i="0" baseline="0" smtClean="0">
                    <a:latin typeface="Cambria Math"/>
                  </a:rPr>
                  <a:t>𝑥_1</a:t>
                </a:r>
                <a:r>
                  <a:rPr lang="en-GB" baseline="0" dirty="0" smtClean="0"/>
                  <a:t> and </a:t>
                </a:r>
                <a:r>
                  <a:rPr lang="en-GB" b="0" i="0" baseline="0" smtClean="0">
                    <a:latin typeface="Cambria Math"/>
                  </a:rPr>
                  <a:t>𝑥_2</a:t>
                </a:r>
                <a:r>
                  <a:rPr lang="en-GB" baseline="0" dirty="0" smtClean="0"/>
                  <a:t> are not.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For</a:t>
                </a:r>
                <a:r>
                  <a:rPr lang="en-GB" baseline="0" dirty="0"/>
                  <a:t> demonstration purposes, o</a:t>
                </a:r>
                <a:r>
                  <a:rPr lang="en-GB" dirty="0"/>
                  <a:t>ther data than in O&amp;L page 676.What can you say about response</a:t>
                </a:r>
                <a:r>
                  <a:rPr lang="en-GB" baseline="0" dirty="0"/>
                  <a:t>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baseline="0" dirty="0"/>
                  <a:t> on the basis of observed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aseline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b="0" i="0" baseline="0" smtClean="0">
                        <a:latin typeface="Cambria Math"/>
                      </a:rPr>
                      <m:t>?</m:t>
                    </m:r>
                  </m:oMath>
                </a14:m>
                <a:endParaRPr lang="en-GB" baseline="0" dirty="0"/>
              </a:p>
              <a:p>
                <a:r>
                  <a:rPr lang="en-GB" baseline="0" dirty="0"/>
                  <a:t>Again </a:t>
                </a:r>
                <a14:m>
                  <m:oMath xmlns:m="http://schemas.openxmlformats.org/officeDocument/2006/math">
                    <m:r>
                      <a:rPr lang="en-GB" b="0" i="1" baseline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baseline="0" dirty="0"/>
                  <a:t> is random,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aseline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baseline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b="0" i="1" baseline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aseline="0" dirty="0"/>
                  <a:t> are not.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For</a:t>
                </a:r>
                <a:r>
                  <a:rPr lang="en-GB" baseline="0" dirty="0"/>
                  <a:t> demonstration purposes, o</a:t>
                </a:r>
                <a:r>
                  <a:rPr lang="en-GB" dirty="0"/>
                  <a:t>ther data than in O&amp;L page 676.What can you say about response</a:t>
                </a:r>
                <a:r>
                  <a:rPr lang="en-GB" baseline="0" dirty="0"/>
                  <a:t> </a:t>
                </a:r>
                <a:r>
                  <a:rPr lang="en-GB" b="0" i="0" baseline="0">
                    <a:latin typeface="Cambria Math"/>
                  </a:rPr>
                  <a:t>𝑦</a:t>
                </a:r>
                <a:r>
                  <a:rPr lang="en-GB" baseline="0" dirty="0"/>
                  <a:t> on the basis of observed variables </a:t>
                </a:r>
                <a:r>
                  <a:rPr lang="en-GB" b="0" i="0" baseline="0">
                    <a:latin typeface="Cambria Math"/>
                  </a:rPr>
                  <a:t>𝑥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_</a:t>
                </a:r>
                <a:r>
                  <a:rPr lang="en-GB" b="0" i="0" baseline="0">
                    <a:latin typeface="Cambria Math"/>
                  </a:rPr>
                  <a:t>1</a:t>
                </a:r>
                <a:r>
                  <a:rPr lang="en-GB" baseline="0" dirty="0"/>
                  <a:t> and </a:t>
                </a:r>
                <a:r>
                  <a:rPr lang="en-GB" b="0" i="0" baseline="0">
                    <a:latin typeface="Cambria Math"/>
                  </a:rPr>
                  <a:t>𝑥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_</a:t>
                </a:r>
                <a:r>
                  <a:rPr lang="en-GB" b="0" i="0" baseline="0">
                    <a:latin typeface="Cambria Math"/>
                  </a:rPr>
                  <a:t>2?</a:t>
                </a:r>
                <a:endParaRPr lang="en-GB" baseline="0" dirty="0"/>
              </a:p>
              <a:p>
                <a:r>
                  <a:rPr lang="en-GB" baseline="0" dirty="0"/>
                  <a:t>Again </a:t>
                </a:r>
                <a:r>
                  <a:rPr lang="en-GB" b="0" i="0" baseline="0">
                    <a:latin typeface="Cambria Math"/>
                  </a:rPr>
                  <a:t>𝑦</a:t>
                </a:r>
                <a:r>
                  <a:rPr lang="en-GB" baseline="0" dirty="0"/>
                  <a:t> is random, but </a:t>
                </a:r>
                <a:r>
                  <a:rPr lang="en-GB" b="0" i="0" baseline="0">
                    <a:latin typeface="Cambria Math"/>
                  </a:rPr>
                  <a:t>𝑥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_</a:t>
                </a:r>
                <a:r>
                  <a:rPr lang="en-GB" b="0" i="0" baseline="0">
                    <a:latin typeface="Cambria Math"/>
                  </a:rPr>
                  <a:t>1</a:t>
                </a:r>
                <a:r>
                  <a:rPr lang="en-GB" baseline="0" dirty="0"/>
                  <a:t> and </a:t>
                </a:r>
                <a:r>
                  <a:rPr lang="en-GB" b="0" i="0" baseline="0">
                    <a:latin typeface="Cambria Math"/>
                  </a:rPr>
                  <a:t>𝑥</a:t>
                </a:r>
                <a:r>
                  <a:rPr lang="en-GB" b="0" i="0" baseline="0">
                    <a:latin typeface="Cambria Math" panose="02040503050406030204" pitchFamily="18" charset="0"/>
                  </a:rPr>
                  <a:t>_</a:t>
                </a:r>
                <a:r>
                  <a:rPr lang="en-GB" b="0" i="0" baseline="0">
                    <a:latin typeface="Cambria Math"/>
                  </a:rPr>
                  <a:t>2</a:t>
                </a:r>
                <a:r>
                  <a:rPr lang="en-GB" baseline="0" dirty="0"/>
                  <a:t> are not.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85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Observe that this is similar to simple regression, but now we have several x-variables and several slopes.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4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the expected weight loss when both exposure and humidity are 0.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Intercept </a:t>
                </a:r>
                <a:r>
                  <a:rPr lang="en-GB" b="0" i="0" smtClean="0">
                    <a:latin typeface="Cambria Math"/>
                  </a:rPr>
                  <a:t>𝛽_0</a:t>
                </a:r>
                <a:r>
                  <a:rPr lang="en-GB" dirty="0" smtClean="0"/>
                  <a:t> is the expected weight loss when both exposure and humidity are 0.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3D82A-0932-4D94-82CB-77AAF6AC9FE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8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52455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endParaRPr lang="en-GB" sz="1200" dirty="0">
              <a:solidFill>
                <a:srgbClr val="0051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256" y="230187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246743" y="972457"/>
            <a:ext cx="8737599" cy="534125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spcBef>
                <a:spcPts val="900"/>
              </a:spcBef>
              <a:defRPr sz="2200"/>
            </a:lvl1pPr>
            <a:lvl2pPr>
              <a:lnSpc>
                <a:spcPts val="2500"/>
              </a:lnSpc>
              <a:spcBef>
                <a:spcPts val="700"/>
              </a:spcBef>
              <a:buClr>
                <a:schemeClr val="bg2"/>
              </a:buClr>
              <a:defRPr sz="2200"/>
            </a:lvl2pPr>
            <a:lvl3pPr>
              <a:lnSpc>
                <a:spcPts val="2500"/>
              </a:lnSpc>
              <a:spcBef>
                <a:spcPts val="700"/>
              </a:spcBef>
              <a:defRPr sz="2200"/>
            </a:lvl3pPr>
            <a:lvl4pPr>
              <a:lnSpc>
                <a:spcPts val="2500"/>
              </a:lnSpc>
              <a:spcBef>
                <a:spcPts val="700"/>
              </a:spcBef>
              <a:defRPr sz="2200"/>
            </a:lvl4pPr>
            <a:lvl5pPr>
              <a:lnSpc>
                <a:spcPts val="2500"/>
              </a:lnSpc>
              <a:spcBef>
                <a:spcPts val="700"/>
              </a:spcBef>
              <a:defRPr sz="22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71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6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742" y="230188"/>
            <a:ext cx="8784000" cy="54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232229" y="943430"/>
            <a:ext cx="8806995" cy="5123996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75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697683" y="6222671"/>
            <a:ext cx="2434442" cy="633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0615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727200"/>
            <a:ext cx="3276600" cy="4235450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pic>
        <p:nvPicPr>
          <p:cNvPr id="5" name="Picture 4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 userDrawn="1"/>
        </p:nvSpPr>
        <p:spPr>
          <a:xfrm>
            <a:off x="6972270" y="6434818"/>
            <a:ext cx="2171730" cy="444725"/>
          </a:xfrm>
          <a:prstGeom prst="rect">
            <a:avLst/>
          </a:prstGeom>
        </p:spPr>
        <p:txBody>
          <a:bodyPr anchor="ctr"/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sz="1200" dirty="0">
                <a:solidFill>
                  <a:srgbClr val="005172"/>
                </a:solidFill>
              </a:rPr>
              <a:t>©Wageningen University</a:t>
            </a:r>
          </a:p>
        </p:txBody>
      </p:sp>
    </p:spTree>
    <p:extLst>
      <p:ext uri="{BB962C8B-B14F-4D97-AF65-F5344CB8AC3E}">
        <p14:creationId xmlns:p14="http://schemas.microsoft.com/office/powerpoint/2010/main" val="21670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4008" y="6381328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Biometris Wageningen 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fld id="{F8CBFC91-5BB7-47E8-9461-5D3D0781F04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06488" cy="3651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Simple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6166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9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52455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om</a:t>
            </a:r>
            <a:r>
              <a:rPr lang="en-GB" dirty="0"/>
              <a:t>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9" r="60674"/>
          <a:stretch/>
        </p:blipFill>
        <p:spPr bwMode="hidden">
          <a:xfrm>
            <a:off x="-14514" y="6011636"/>
            <a:ext cx="3595914" cy="8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" t="87659" r="62787" b="1839"/>
          <a:stretch/>
        </p:blipFill>
        <p:spPr bwMode="hidden">
          <a:xfrm>
            <a:off x="6922046" y="6340690"/>
            <a:ext cx="2186236" cy="4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CB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Simple Regression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Biometris Wageningen  University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FC91-5BB7-47E8-9461-5D3D0781F04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1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1.png"/><Relationship Id="rId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32.png"/><Relationship Id="rId4" Type="http://schemas.openxmlformats.org/officeDocument/2006/relationships/image" Target="../media/image1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0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nnessy-technology.com/grading.html" TargetMode="External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63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5" Type="http://schemas.openxmlformats.org/officeDocument/2006/relationships/image" Target="../media/image560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1398612"/>
          </a:xfrm>
        </p:spPr>
        <p:txBody>
          <a:bodyPr/>
          <a:lstStyle/>
          <a:p>
            <a:pPr algn="ctr"/>
            <a:r>
              <a:rPr lang="en-GB" dirty="0"/>
              <a:t>Linear and Generalized Linear Models </a:t>
            </a:r>
            <a:r>
              <a:rPr lang="en-GB" sz="2600" dirty="0"/>
              <a:t>(4433LGLM6Y) </a:t>
            </a:r>
          </a:p>
        </p:txBody>
      </p:sp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85775" y="1556792"/>
            <a:ext cx="8447088" cy="1584176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Simple and Multiple Linear Regression</a:t>
            </a:r>
          </a:p>
          <a:p>
            <a:pPr algn="ctr"/>
            <a:r>
              <a:rPr lang="en-GB" sz="2000" dirty="0">
                <a:solidFill>
                  <a:srgbClr val="C00000"/>
                </a:solidFill>
              </a:rPr>
              <a:t>Meeting 1</a:t>
            </a:r>
          </a:p>
          <a:p>
            <a:pPr algn="ctr"/>
            <a:r>
              <a:rPr lang="en-GB" sz="2000" dirty="0" err="1">
                <a:solidFill>
                  <a:srgbClr val="0070C0"/>
                </a:solidFill>
              </a:rPr>
              <a:t>Dr.</a:t>
            </a:r>
            <a:r>
              <a:rPr lang="en-GB" sz="2000" dirty="0">
                <a:solidFill>
                  <a:srgbClr val="0070C0"/>
                </a:solidFill>
              </a:rPr>
              <a:t> Jos Hageman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6" name="Picture Placeholder 5" descr="A diagram of a fat depth&#10;&#10;Description automatically generated">
            <a:extLst>
              <a:ext uri="{FF2B5EF4-FFF2-40B4-BE49-F238E27FC236}">
                <a16:creationId xmlns:a16="http://schemas.microsoft.com/office/drawing/2014/main" id="{31633D79-5BEE-B911-984B-9C224F5627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3308350"/>
            <a:ext cx="2647950" cy="2647950"/>
          </a:xfrm>
        </p:spPr>
      </p:pic>
    </p:spTree>
    <p:extLst>
      <p:ext uri="{BB962C8B-B14F-4D97-AF65-F5344CB8AC3E}">
        <p14:creationId xmlns:p14="http://schemas.microsoft.com/office/powerpoint/2010/main" val="4205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83157"/>
            <a:ext cx="6981825" cy="34194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228600" y="1125240"/>
                <a:ext cx="8458200" cy="5472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4C78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233363" indent="-233363"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 marL="233363" indent="-233363">
                  <a:spcBef>
                    <a:spcPct val="50000"/>
                  </a:spcBef>
                  <a:buFontTx/>
                  <a:buChar char="•"/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 marL="233363" indent="-233363">
                  <a:spcBef>
                    <a:spcPct val="50000"/>
                  </a:spcBef>
                  <a:buFontTx/>
                  <a:buChar char="•"/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  <a:latin typeface="Arial" pitchFamily="34" charset="0"/>
                </a:endParaRP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:br>
                  <a:rPr lang="en-US" dirty="0">
                    <a:solidFill>
                      <a:srgbClr val="0000FF"/>
                    </a:solidFill>
                  </a:rPr>
                </a:br>
                <a:r>
                  <a:rPr lang="en-US" dirty="0">
                    <a:solidFill>
                      <a:srgbClr val="0000FF"/>
                    </a:solidFill>
                  </a:rPr>
                  <a:t>  </a:t>
                </a:r>
                <a:r>
                  <a:rPr lang="en-US" sz="2200" dirty="0">
                    <a:solidFill>
                      <a:srgbClr val="1B40DB"/>
                    </a:solidFill>
                  </a:rPr>
                  <a:t>Predicted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2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: point on the line</a:t>
                </a:r>
                <a:br>
                  <a:rPr lang="en-US" sz="2200" dirty="0">
                    <a:solidFill>
                      <a:prstClr val="black"/>
                    </a:solidFill>
                  </a:rPr>
                </a:br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>
                    <a:solidFill>
                      <a:srgbClr val="1B40DB"/>
                    </a:solidFill>
                  </a:rPr>
                  <a:t>(also fitted value)</a:t>
                </a:r>
                <a:r>
                  <a:rPr lang="en-US" sz="2200" dirty="0">
                    <a:solidFill>
                      <a:prstClr val="black"/>
                    </a:solidFill>
                  </a:rPr>
                  <a:t>      estimate of population mean of all units with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GB" sz="22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i="1" dirty="0">
                  <a:solidFill>
                    <a:prstClr val="black"/>
                  </a:solidFill>
                </a:endParaRPr>
              </a:p>
              <a:p>
                <a:pPr marL="233363" indent="-233363"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</a:rPr>
                  <a:t>  </a:t>
                </a:r>
                <a:r>
                  <a:rPr lang="en-US" sz="2200" dirty="0">
                    <a:solidFill>
                      <a:srgbClr val="FF0000"/>
                    </a:solidFill>
                  </a:rPr>
                  <a:t>Residual</a:t>
                </a:r>
                <a:r>
                  <a:rPr lang="en-US" sz="22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:             difference between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and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200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marL="233363" indent="-233363">
                  <a:spcBef>
                    <a:spcPct val="20000"/>
                  </a:spcBef>
                  <a:tabLst>
                    <a:tab pos="690563" algn="l"/>
                  </a:tabLst>
                  <a:defRPr/>
                </a:pPr>
                <a:r>
                  <a:rPr lang="en-US" sz="2200" dirty="0">
                    <a:solidFill>
                      <a:prstClr val="black"/>
                    </a:solidFill>
                  </a:rPr>
                  <a:t>                                      estimate of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</a:t>
                </a:r>
              </a:p>
              <a:p>
                <a:pPr>
                  <a:spcBef>
                    <a:spcPct val="50000"/>
                  </a:spcBef>
                  <a:tabLst>
                    <a:tab pos="690563" algn="l"/>
                  </a:tabLst>
                  <a:defRPr/>
                </a:pP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125240"/>
                <a:ext cx="8458200" cy="5472112"/>
              </a:xfrm>
              <a:prstGeom prst="rect">
                <a:avLst/>
              </a:prstGeom>
              <a:blipFill>
                <a:blip r:embed="rId3"/>
                <a:stretch>
                  <a:fillRect l="-1298" r="-25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4C7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116632"/>
            <a:ext cx="8229600" cy="777875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rgbClr val="0070C0"/>
                </a:solidFill>
              </a:rPr>
              <a:t>Predicted or fitted values and residuals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563888" y="2636912"/>
            <a:ext cx="0" cy="50405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03648" y="2564904"/>
            <a:ext cx="2088232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1124744"/>
                <a:ext cx="8352928" cy="5646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were known, for the carcass data, an estimate for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alt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altLang="en-US" sz="2400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would be:</a:t>
                </a: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	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+ ...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10</m:t>
                        </m:r>
                      </m:sub>
                      <m:sup>
                        <m: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smtClean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/ 10</a:t>
                </a: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We do not know error terms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use residuals </a:t>
                </a:r>
                <a:r>
                  <a:rPr lang="en-GB" sz="2400" i="1" dirty="0">
                    <a:solidFill>
                      <a:prstClr val="black"/>
                    </a:solidFill>
                  </a:rPr>
                  <a:t>e</a:t>
                </a:r>
                <a:r>
                  <a:rPr lang="en-GB" sz="2400" dirty="0">
                    <a:solidFill>
                      <a:prstClr val="black"/>
                    </a:solidFill>
                  </a:rPr>
                  <a:t> instead.</a:t>
                </a: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are estimated from the data, there is the risk of underestimating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b="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Therefore,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are estimated, we have to subtract 2 and divide by 8:</a:t>
                </a: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dirty="0">
                        <a:solidFill>
                          <a:schemeClr val="accent1"/>
                        </a:solidFill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+ ...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10</m:t>
                        </m:r>
                      </m:sub>
                      <m:sup>
                        <m:r>
                          <a:rPr lang="en-GB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1"/>
                    </a:solidFill>
                  </a:rPr>
                  <a:t> / 8</a:t>
                </a: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8352928" cy="5646930"/>
              </a:xfrm>
              <a:prstGeom prst="rect">
                <a:avLst/>
              </a:prstGeom>
              <a:blipFill>
                <a:blip r:embed="rId2"/>
                <a:stretch>
                  <a:fillRect l="-1168" t="-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noFill/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2800" dirty="0">
                    <a:solidFill>
                      <a:srgbClr val="0070C0"/>
                    </a:solidFill>
                  </a:rPr>
                  <a:t>Estimation of error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2800" baseline="-25000" dirty="0">
                    <a:solidFill>
                      <a:srgbClr val="0070C0"/>
                    </a:solidFill>
                  </a:rPr>
                  <a:t> </a:t>
                </a:r>
                <a:endParaRPr lang="en-US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blipFill>
                <a:blip r:embed="rId3"/>
                <a:stretch>
                  <a:fillRect t="-8571" b="-8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0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1340768"/>
                <a:ext cx="8352928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dirty="0">
                        <a:solidFill>
                          <a:prstClr val="black"/>
                        </a:solidFill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+ ...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/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</a:rPr>
                  <a:t>8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352928" cy="468975"/>
              </a:xfrm>
              <a:prstGeom prst="rect">
                <a:avLst/>
              </a:prstGeom>
              <a:blipFill rotWithShape="1">
                <a:blip r:embed="rId2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noFill/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2800" dirty="0">
                    <a:solidFill>
                      <a:srgbClr val="0070C0"/>
                    </a:solidFill>
                  </a:rPr>
                  <a:t>Estimation of error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28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in general</a:t>
                </a: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blipFill>
                <a:blip r:embed="rId3"/>
                <a:stretch>
                  <a:fillRect t="-8571" b="-8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2886035"/>
            <a:ext cx="8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the </a:t>
            </a:r>
            <a:r>
              <a:rPr lang="en-GB" sz="2400" i="1" dirty="0"/>
              <a:t>SS</a:t>
            </a:r>
            <a:r>
              <a:rPr lang="en-GB" sz="2400" dirty="0"/>
              <a:t> that we minimized, called the </a:t>
            </a:r>
            <a:r>
              <a:rPr lang="en-GB" sz="2400" dirty="0">
                <a:solidFill>
                  <a:schemeClr val="accent1"/>
                </a:solidFill>
              </a:rPr>
              <a:t>sum of squares for error </a:t>
            </a:r>
            <a:r>
              <a:rPr lang="en-GB" sz="2400" dirty="0"/>
              <a:t>(or residual sum of squares), denoted by </a:t>
            </a:r>
            <a:r>
              <a:rPr lang="en-GB" sz="2400" i="1" dirty="0">
                <a:solidFill>
                  <a:srgbClr val="0070C0"/>
                </a:solidFill>
              </a:rPr>
              <a:t>SSE</a:t>
            </a:r>
            <a:r>
              <a:rPr lang="en-GB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4128" y="1412776"/>
                <a:ext cx="33123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B050"/>
                    </a:solidFill>
                  </a:rPr>
                  <a:t>This is the number of observations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reduced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−2)</m:t>
                    </m:r>
                  </m:oMath>
                </a14:m>
                <a:endParaRPr lang="en-GB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412776"/>
                <a:ext cx="3312368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2947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4221088"/>
                <a:ext cx="7072064" cy="1204625"/>
              </a:xfrm>
              <a:prstGeom prst="rect">
                <a:avLst/>
              </a:prstGeom>
              <a:solidFill>
                <a:srgbClr val="FAEFA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prstClr val="black"/>
                    </a:solidFill>
                  </a:rPr>
                  <a:t>Hence</a:t>
                </a:r>
                <a:r>
                  <a:rPr lang="en-GB" sz="2400" dirty="0">
                    <a:solidFill>
                      <a:schemeClr val="accent1"/>
                    </a:solidFill>
                  </a:rPr>
                  <a:t>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+ ...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)/(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−2)=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𝑆𝑆𝐸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/(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−2)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 </a:t>
                </a:r>
                <a:r>
                  <a:rPr lang="en-GB" sz="2400" i="1" dirty="0">
                    <a:solidFill>
                      <a:prstClr val="black"/>
                    </a:solidFill>
                  </a:rPr>
                  <a:t>SSE</a:t>
                </a:r>
                <a:r>
                  <a:rPr lang="en-GB" sz="2400" dirty="0">
                    <a:solidFill>
                      <a:prstClr val="black"/>
                    </a:solidFill>
                  </a:rPr>
                  <a:t> / (</a:t>
                </a:r>
                <a:r>
                  <a:rPr lang="en-GB" sz="2400" i="1" dirty="0">
                    <a:solidFill>
                      <a:prstClr val="black"/>
                    </a:solidFill>
                  </a:rPr>
                  <a:t>n </a:t>
                </a:r>
                <a:r>
                  <a:rPr lang="en-GB" sz="2400" dirty="0">
                    <a:solidFill>
                      <a:prstClr val="black"/>
                    </a:solidFill>
                  </a:rPr>
                  <a:t>- 2) is called the </a:t>
                </a:r>
                <a:r>
                  <a:rPr lang="en-GB" sz="2400" dirty="0">
                    <a:solidFill>
                      <a:srgbClr val="0070C0"/>
                    </a:solidFill>
                  </a:rPr>
                  <a:t>mean square for error</a:t>
                </a:r>
                <a:r>
                  <a:rPr lang="en-GB" sz="2400" dirty="0"/>
                  <a:t>: </a:t>
                </a:r>
                <a:r>
                  <a:rPr lang="en-GB" sz="2400" i="1" dirty="0">
                    <a:solidFill>
                      <a:srgbClr val="0070C0"/>
                    </a:solidFill>
                  </a:rPr>
                  <a:t>MSE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1088"/>
                <a:ext cx="7072064" cy="1204625"/>
              </a:xfrm>
              <a:prstGeom prst="rect">
                <a:avLst/>
              </a:prstGeom>
              <a:blipFill>
                <a:blip r:embed="rId5"/>
                <a:stretch>
                  <a:fillRect l="-1379" t="-3535" b="-106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4427984" y="1700814"/>
            <a:ext cx="1296144" cy="31212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 rot="5400000">
            <a:off x="2915816" y="1340317"/>
            <a:ext cx="360040" cy="1368152"/>
          </a:xfrm>
          <a:prstGeom prst="rightBrace">
            <a:avLst>
              <a:gd name="adj1" fmla="val 0"/>
              <a:gd name="adj2" fmla="val 50719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95836" y="2348880"/>
            <a:ext cx="0" cy="5371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556792"/>
            <a:ext cx="8136904" cy="3139321"/>
          </a:xfrm>
          <a:prstGeom prst="rect">
            <a:avLst/>
          </a:prstGeom>
          <a:solidFill>
            <a:srgbClr val="F9F2CB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68.34463    1.43305  47.692 4.13e-11 ***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-0.80352    0.08451  -9.508 1.24e-05 ***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 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1.277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8 degrees of freedom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0.9187,     Adjusted R-squared: 0.9085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90.4 on 1 and 8 DF,  p-value: 1.236e-05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40466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The output from R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5036983"/>
                <a:ext cx="8136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70C0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, the standard deviation of the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’s.</a:t>
                </a: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So: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= 1.277</a:t>
                </a:r>
                <a:r>
                  <a:rPr lang="en-GB" sz="2400" baseline="30000" dirty="0">
                    <a:solidFill>
                      <a:srgbClr val="0070C0"/>
                    </a:solidFill>
                  </a:rPr>
                  <a:t>2  </a:t>
                </a:r>
                <a:r>
                  <a:rPr lang="en-GB" sz="2400" dirty="0">
                    <a:solidFill>
                      <a:srgbClr val="0070C0"/>
                    </a:solidFill>
                  </a:rPr>
                  <a:t>= 1.63.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36983"/>
                <a:ext cx="8136904" cy="1200329"/>
              </a:xfrm>
              <a:prstGeom prst="rect">
                <a:avLst/>
              </a:prstGeom>
              <a:blipFill>
                <a:blip r:embed="rId3"/>
                <a:stretch>
                  <a:fillRect l="-1199" t="-4061" b="-106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979712" y="4077073"/>
            <a:ext cx="1944216" cy="959910"/>
          </a:xfrm>
          <a:prstGeom prst="straightConnector1">
            <a:avLst/>
          </a:prstGeom>
          <a:ln w="25400">
            <a:solidFill>
              <a:schemeClr val="accent1">
                <a:alpha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0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ANOVA table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ANOVA table is about three sums of squares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total sum of squares </a:t>
                </a:r>
                <a:r>
                  <a:rPr lang="en-GB" i="1" dirty="0">
                    <a:solidFill>
                      <a:srgbClr val="C00000"/>
                    </a:solidFill>
                  </a:rPr>
                  <a:t>SST</a:t>
                </a:r>
              </a:p>
              <a:p>
                <a:pPr marL="0" indent="0">
                  <a:buNone/>
                </a:pPr>
                <a:r>
                  <a:rPr lang="en-GB" dirty="0"/>
                  <a:t>           </a:t>
                </a:r>
              </a:p>
              <a:p>
                <a:pPr marL="0" indent="0">
                  <a:buNone/>
                </a:pPr>
                <a:r>
                  <a:rPr lang="en-GB" dirty="0"/>
                  <a:t>                   </a:t>
                </a:r>
                <a:r>
                  <a:rPr lang="en-GB" dirty="0">
                    <a:solidFill>
                      <a:srgbClr val="0070C0"/>
                    </a:solidFill>
                  </a:rPr>
                  <a:t>regression sum of squares </a:t>
                </a:r>
                <a:r>
                  <a:rPr lang="en-GB" i="1" dirty="0">
                    <a:solidFill>
                      <a:srgbClr val="0070C0"/>
                    </a:solidFill>
                  </a:rPr>
                  <a:t>SSR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                   </a:t>
                </a:r>
                <a:r>
                  <a:rPr lang="en-GB" dirty="0">
                    <a:solidFill>
                      <a:srgbClr val="00B050"/>
                    </a:solidFill>
                  </a:rPr>
                  <a:t>error (or residual) sum of squares </a:t>
                </a:r>
                <a:r>
                  <a:rPr lang="en-GB" i="1" dirty="0">
                    <a:solidFill>
                      <a:srgbClr val="00B050"/>
                    </a:solidFill>
                  </a:rPr>
                  <a:t>SSE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20" t="-976" r="-362" b="-1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2468069" y="2924944"/>
            <a:ext cx="776389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76056" y="2924944"/>
            <a:ext cx="0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868144" y="2924944"/>
            <a:ext cx="1712494" cy="25202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1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ANOVA table for the lean meat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796509" cy="2123658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ANOVA table lean meat data</a:t>
            </a:r>
          </a:p>
          <a:p>
            <a:r>
              <a:rPr lang="en-GB" dirty="0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fr-FR" dirty="0">
                <a:solidFill>
                  <a:srgbClr val="000000"/>
                </a:solidFill>
                <a:latin typeface="Arial"/>
              </a:rPr>
              <a:t>                Source	             </a:t>
            </a:r>
            <a:r>
              <a:rPr lang="fr-FR" dirty="0" err="1">
                <a:solidFill>
                  <a:srgbClr val="000000"/>
                </a:solidFill>
                <a:latin typeface="Arial"/>
              </a:rPr>
              <a:t>df</a:t>
            </a:r>
            <a:r>
              <a:rPr lang="fr-FR" dirty="0">
                <a:solidFill>
                  <a:srgbClr val="000000"/>
                </a:solidFill>
                <a:latin typeface="Arial"/>
              </a:rPr>
              <a:t>         SS	 MS	    F	   P-value</a:t>
            </a:r>
          </a:p>
          <a:p>
            <a:endParaRPr lang="fr-FR" dirty="0">
              <a:solidFill>
                <a:srgbClr val="000000"/>
              </a:solidFill>
              <a:latin typeface="Arial"/>
            </a:endParaRPr>
          </a:p>
          <a:p>
            <a:r>
              <a:rPr lang="en-GB" i="1" dirty="0">
                <a:solidFill>
                  <a:srgbClr val="0070C0"/>
                </a:solidFill>
                <a:latin typeface="Arial"/>
              </a:rPr>
              <a:t>SSR</a:t>
            </a:r>
            <a:r>
              <a:rPr lang="en-GB" dirty="0">
                <a:solidFill>
                  <a:srgbClr val="000000"/>
                </a:solidFill>
                <a:latin typeface="Arial"/>
              </a:rPr>
              <a:t>         Regression	1        147.40	 147.400	    90.40	   &lt; 0.001</a:t>
            </a:r>
          </a:p>
          <a:p>
            <a:r>
              <a:rPr lang="en-GB" i="1" dirty="0">
                <a:solidFill>
                  <a:srgbClr val="00B050"/>
                </a:solidFill>
                <a:latin typeface="Arial"/>
              </a:rPr>
              <a:t>SSE</a:t>
            </a:r>
            <a:r>
              <a:rPr lang="en-GB" dirty="0">
                <a:solidFill>
                  <a:srgbClr val="00B050"/>
                </a:solidFill>
                <a:latin typeface="Arial"/>
              </a:rPr>
              <a:t>         </a:t>
            </a:r>
            <a:r>
              <a:rPr lang="en-GB" dirty="0">
                <a:latin typeface="Arial"/>
              </a:rPr>
              <a:t>Residual</a:t>
            </a:r>
            <a:r>
              <a:rPr lang="en-GB" dirty="0">
                <a:solidFill>
                  <a:srgbClr val="000000"/>
                </a:solidFill>
                <a:latin typeface="Arial"/>
              </a:rPr>
              <a:t>	8          13.04	     1.631	 	 </a:t>
            </a:r>
          </a:p>
          <a:p>
            <a:r>
              <a:rPr lang="en-GB" i="1" dirty="0">
                <a:solidFill>
                  <a:srgbClr val="C00000"/>
                </a:solidFill>
                <a:latin typeface="Arial"/>
              </a:rPr>
              <a:t>SST</a:t>
            </a:r>
            <a:r>
              <a:rPr lang="en-GB" dirty="0">
                <a:solidFill>
                  <a:srgbClr val="C00000"/>
                </a:solidFill>
                <a:latin typeface="Arial"/>
              </a:rPr>
              <a:t>         </a:t>
            </a:r>
            <a:r>
              <a:rPr lang="en-GB" dirty="0">
                <a:latin typeface="Arial"/>
              </a:rPr>
              <a:t>Total</a:t>
            </a:r>
            <a:r>
              <a:rPr lang="en-GB" dirty="0">
                <a:solidFill>
                  <a:srgbClr val="000000"/>
                </a:solidFill>
                <a:latin typeface="Arial"/>
              </a:rPr>
              <a:t>	 	9        160.44	   17.827	 	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1051809"/>
            <a:ext cx="1872208" cy="158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331640" y="3501008"/>
            <a:ext cx="432048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31640" y="3789040"/>
            <a:ext cx="43204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31640" y="4077072"/>
            <a:ext cx="432048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23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Total sum of squares </a:t>
                </a:r>
                <a:r>
                  <a:rPr lang="en-GB" i="1" dirty="0">
                    <a:solidFill>
                      <a:srgbClr val="0070C0"/>
                    </a:solidFill>
                  </a:rPr>
                  <a:t>SST </a:t>
                </a: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SST</a:t>
                </a:r>
                <a:r>
                  <a:rPr lang="en-GB" sz="2400" dirty="0">
                    <a:solidFill>
                      <a:schemeClr val="tx1"/>
                    </a:solidFill>
                  </a:rPr>
                  <a:t> quantifies variation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ignoring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This is measured around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𝑆𝑆𝑇</m:t>
                      </m:r>
                      <m:r>
                        <a:rPr lang="en-GB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chemeClr val="accent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NL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solidFill>
                            <a:schemeClr val="accent1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nl-NL" i="1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8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7544" y="424489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For the lean meat data:   </a:t>
            </a:r>
            <a:r>
              <a:rPr lang="en-GB" sz="2400" i="1" dirty="0">
                <a:solidFill>
                  <a:prstClr val="black"/>
                </a:solidFill>
              </a:rPr>
              <a:t>SST</a:t>
            </a:r>
            <a:r>
              <a:rPr lang="en-GB" sz="2400" dirty="0">
                <a:solidFill>
                  <a:prstClr val="black"/>
                </a:solidFill>
              </a:rPr>
              <a:t> = 160.445</a:t>
            </a:r>
          </a:p>
        </p:txBody>
      </p:sp>
    </p:spTree>
    <p:extLst>
      <p:ext uri="{BB962C8B-B14F-4D97-AF65-F5344CB8AC3E}">
        <p14:creationId xmlns:p14="http://schemas.microsoft.com/office/powerpoint/2010/main" val="373605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424936" cy="590465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en-GB" sz="5100" i="1" dirty="0">
                    <a:solidFill>
                      <a:srgbClr val="0070C0"/>
                    </a:solidFill>
                  </a:rPr>
                  <a:t>SST, </a:t>
                </a:r>
                <a:r>
                  <a:rPr lang="en-GB" sz="5100" dirty="0">
                    <a:solidFill>
                      <a:srgbClr val="0070C0"/>
                    </a:solidFill>
                  </a:rPr>
                  <a:t>degrees of freedom, and</a:t>
                </a:r>
                <a:r>
                  <a:rPr lang="en-GB" sz="5100" i="1" dirty="0">
                    <a:solidFill>
                      <a:srgbClr val="0070C0"/>
                    </a:solidFill>
                  </a:rPr>
                  <a:t> MST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3200" dirty="0"/>
              </a:p>
              <a:p>
                <a:pPr marL="0" indent="0">
                  <a:buNone/>
                </a:pPr>
                <a:r>
                  <a:rPr lang="en-GB" sz="3200" dirty="0"/>
                  <a:t> </a:t>
                </a:r>
                <a:r>
                  <a:rPr lang="en-GB" sz="3600" dirty="0"/>
                  <a:t>Leeway (elbow room) to quantify variation in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3600" dirty="0"/>
                  <a:t>, ignoring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3600" i="1" dirty="0"/>
              </a:p>
              <a:p>
                <a:pPr marL="0" indent="0">
                  <a:buNone/>
                </a:pPr>
                <a:endParaRPr lang="en-GB" sz="3600" i="1" dirty="0"/>
              </a:p>
              <a:p>
                <a:pPr marL="0" indent="0">
                  <a:buNone/>
                </a:pPr>
                <a:endParaRPr lang="en-GB" sz="3600" i="1" dirty="0"/>
              </a:p>
              <a:p>
                <a:pPr marL="0" indent="0">
                  <a:buNone/>
                </a:pPr>
                <a:r>
                  <a:rPr lang="en-GB" sz="3600" dirty="0">
                    <a:solidFill>
                      <a:schemeClr val="tx1"/>
                    </a:solidFill>
                  </a:rPr>
                  <a:t>	</a:t>
                </a:r>
                <a:r>
                  <a:rPr lang="en-GB" sz="3600" dirty="0"/>
                  <a:t>10 differences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</m:e>
                      <m:sup/>
                    </m:sSup>
                    <m:sSup>
                      <m:sSup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</m:e>
                      <m:sup/>
                    </m:sSup>
                    <m:r>
                      <a:rPr lang="en-GB" sz="3600" i="1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sSup>
                      <m:sSup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/>
                    </m:sSup>
                  </m:oMath>
                </a14:m>
                <a:r>
                  <a:rPr lang="en-GB" sz="3600" dirty="0"/>
                  <a:t>that add up to 0</a:t>
                </a:r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r>
                  <a:rPr lang="en-GB" sz="3600" dirty="0"/>
                  <a:t>basically 9 differences to quantify variation in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600" dirty="0"/>
                  <a:t>  so, 9 degrees of freedom</a:t>
                </a:r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r>
                  <a:rPr lang="en-GB" sz="3600" dirty="0"/>
                  <a:t>Estimated variance of </a:t>
                </a:r>
                <a:r>
                  <a:rPr lang="en-GB" sz="3600" i="1" dirty="0"/>
                  <a:t>y</a:t>
                </a:r>
                <a:r>
                  <a:rPr lang="en-GB" sz="3600" dirty="0"/>
                  <a:t>, </a:t>
                </a:r>
                <a:r>
                  <a:rPr lang="en-GB" sz="3600" dirty="0">
                    <a:solidFill>
                      <a:srgbClr val="0070C0"/>
                    </a:solidFill>
                  </a:rPr>
                  <a:t>ignoring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GB" sz="3600" dirty="0"/>
                  <a:t>, is:</a:t>
                </a:r>
              </a:p>
              <a:p>
                <a:pPr marL="0" indent="0">
                  <a:buNone/>
                </a:pPr>
                <a:endParaRPr lang="en-GB" sz="3600" dirty="0"/>
              </a:p>
              <a:p>
                <a:pPr marL="0" indent="0">
                  <a:buNone/>
                </a:pPr>
                <a:r>
                  <a:rPr lang="en-GB" sz="36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GB" sz="3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GB" sz="3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𝑆𝑆𝑇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GB" sz="3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𝑀𝑆𝑇</m:t>
                    </m:r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sz="36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GB" sz="3600" dirty="0">
                    <a:solidFill>
                      <a:srgbClr val="0070C0"/>
                    </a:solidFill>
                    <a:latin typeface="Cambria Math"/>
                  </a:rPr>
                  <a:t>Mean Square for Total </a:t>
                </a:r>
                <a:r>
                  <a:rPr lang="en-GB" sz="3600" dirty="0">
                    <a:solidFill>
                      <a:schemeClr val="tx1"/>
                    </a:solidFill>
                    <a:latin typeface="Cambria Math"/>
                  </a:rPr>
                  <a:t>= </a:t>
                </a:r>
              </a:p>
              <a:p>
                <a:pPr marL="0" indent="0">
                  <a:buNone/>
                </a:pPr>
                <a:endParaRPr lang="en-GB" sz="36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sz="3600" i="1" dirty="0">
                    <a:solidFill>
                      <a:schemeClr val="tx1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sz="3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GB" sz="36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GB" sz="36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sz="3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/>
                      </a:rPr>
                      <m:t>160.445 / 9=17.83</m:t>
                    </m:r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424936" cy="5904656"/>
              </a:xfrm>
              <a:blipFill>
                <a:blip r:embed="rId2"/>
                <a:stretch>
                  <a:fillRect l="-796" t="-22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13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Splitting </a:t>
            </a:r>
            <a:r>
              <a:rPr lang="en-GB" i="1" dirty="0">
                <a:solidFill>
                  <a:srgbClr val="0070C0"/>
                </a:solidFill>
              </a:rPr>
              <a:t>SST </a:t>
            </a:r>
            <a:r>
              <a:rPr lang="en-GB" dirty="0">
                <a:solidFill>
                  <a:srgbClr val="0070C0"/>
                </a:solidFill>
              </a:rPr>
              <a:t>into</a:t>
            </a:r>
            <a:r>
              <a:rPr lang="en-GB" i="1" dirty="0">
                <a:solidFill>
                  <a:srgbClr val="0070C0"/>
                </a:solidFill>
              </a:rPr>
              <a:t> SSR </a:t>
            </a:r>
            <a:r>
              <a:rPr lang="en-GB" dirty="0">
                <a:solidFill>
                  <a:srgbClr val="0070C0"/>
                </a:solidFill>
              </a:rPr>
              <a:t>and</a:t>
            </a:r>
            <a:r>
              <a:rPr lang="en-GB" i="1" dirty="0">
                <a:solidFill>
                  <a:srgbClr val="0070C0"/>
                </a:solidFill>
              </a:rPr>
              <a:t> SSE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In the ANOVA table (from R)  </a:t>
            </a:r>
            <a:r>
              <a:rPr lang="en-GB" sz="2400" i="1" dirty="0"/>
              <a:t>SST</a:t>
            </a:r>
            <a:r>
              <a:rPr lang="en-GB" sz="2400" dirty="0"/>
              <a:t> is split into two parts.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848872" cy="1200329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Response: y</a:t>
            </a:r>
          </a:p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Mean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value      </a:t>
            </a:r>
            <a:r>
              <a:rPr lang="en-GB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   1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147.401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147.401     90.4   1.236e-05</a:t>
            </a:r>
          </a:p>
          <a:p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8  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13.044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1.631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9712" y="450912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prstClr val="black"/>
                </a:solidFill>
              </a:rPr>
              <a:t>SST</a:t>
            </a:r>
            <a:r>
              <a:rPr lang="en-GB" sz="2400" dirty="0">
                <a:solidFill>
                  <a:prstClr val="black"/>
                </a:solidFill>
              </a:rPr>
              <a:t> = 160.445 = </a:t>
            </a:r>
            <a:r>
              <a:rPr lang="en-GB" sz="2400" dirty="0">
                <a:solidFill>
                  <a:srgbClr val="0070C0"/>
                </a:solidFill>
              </a:rPr>
              <a:t>147.401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prstClr val="black"/>
                </a:solidFill>
              </a:rPr>
              <a:t>+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00B050"/>
                </a:solidFill>
              </a:rPr>
              <a:t>13.044</a:t>
            </a:r>
            <a:endParaRPr lang="en-GB" sz="2400" i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334307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solidFill>
                  <a:srgbClr val="0070C0"/>
                </a:solidFill>
              </a:rPr>
              <a:t>SSR </a:t>
            </a:r>
            <a:r>
              <a:rPr lang="en-GB" sz="2200" dirty="0">
                <a:solidFill>
                  <a:srgbClr val="0070C0"/>
                </a:solidFill>
              </a:rPr>
              <a:t>= 147.401 corresponds to </a:t>
            </a:r>
          </a:p>
          <a:p>
            <a:r>
              <a:rPr lang="en-GB" sz="2200" dirty="0">
                <a:solidFill>
                  <a:srgbClr val="0070C0"/>
                </a:solidFill>
              </a:rPr>
              <a:t>systematic part of the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8064" y="5334307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solidFill>
                  <a:srgbClr val="00B050"/>
                </a:solidFill>
              </a:rPr>
              <a:t>SSE</a:t>
            </a:r>
            <a:r>
              <a:rPr lang="en-GB" sz="2200" dirty="0">
                <a:solidFill>
                  <a:srgbClr val="00B050"/>
                </a:solidFill>
              </a:rPr>
              <a:t> = 13.044 corresponds to</a:t>
            </a:r>
          </a:p>
          <a:p>
            <a:r>
              <a:rPr lang="en-GB" sz="2200" dirty="0">
                <a:solidFill>
                  <a:srgbClr val="00B050"/>
                </a:solidFill>
              </a:rPr>
              <a:t>random part of the model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05871" y="4970785"/>
            <a:ext cx="1332148" cy="30080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620467" y="4998946"/>
            <a:ext cx="1296144" cy="30080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404664"/>
                <a:ext cx="7920880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Sum of squares for error  </a:t>
                </a:r>
                <a:r>
                  <a:rPr lang="en-GB" i="1" dirty="0">
                    <a:solidFill>
                      <a:srgbClr val="0070C0"/>
                    </a:solidFill>
                  </a:rPr>
                  <a:t>SSE</a:t>
                </a: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sz="2400" dirty="0"/>
                  <a:t>Minimum sum of squared distances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Sum of squared distances to the line fitted by LS</a:t>
                </a:r>
              </a:p>
              <a:p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GB" sz="2400" dirty="0"/>
                  <a:t> degrees of freedom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i="1" dirty="0"/>
                  <a:t>MSE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𝑆𝑆𝐸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  <m:r>
                          <a:rPr lang="en-GB" sz="2400" i="1"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   is estimate for error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For the lean meat data: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GB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/>
                  <a:t>= 13.044 / 8 = 1.63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404664"/>
                <a:ext cx="7920880" cy="5616624"/>
              </a:xfrm>
              <a:blipFill>
                <a:blip r:embed="rId2"/>
                <a:stretch>
                  <a:fillRect l="-1000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cs typeface="Arial" panose="020B0604020202020204" pitchFamily="34" charset="0"/>
              </a:rPr>
              <a:t>Simple regression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  <a:cs typeface="Arial" panose="020B0604020202020204" pitchFamily="34" charset="0"/>
              </a:rPr>
              <a:t>Example: prediction of the lean meat percentage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772816"/>
            <a:ext cx="7560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In slaughterhouses the percentage lean meat of a pig carcass must be determined for payment to the farmer.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To determine the lean meat percentage the carcass has to be dissected in meat, fat and bone.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This is costly and destructive.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So, we predict the lean meat</a:t>
            </a:r>
          </a:p>
          <a:p>
            <a:r>
              <a:rPr lang="en-GB" sz="2400" dirty="0">
                <a:solidFill>
                  <a:prstClr val="black"/>
                </a:solidFill>
              </a:rPr>
              <a:t>percentage, in order to keep</a:t>
            </a:r>
          </a:p>
          <a:p>
            <a:r>
              <a:rPr lang="en-GB" sz="2400" dirty="0">
                <a:solidFill>
                  <a:prstClr val="black"/>
                </a:solidFill>
              </a:rPr>
              <a:t>the carcass intact.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67" y="3789040"/>
            <a:ext cx="381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1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003232" cy="56166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Sum of squares for regression </a:t>
                </a:r>
                <a:r>
                  <a:rPr lang="en-GB" i="1" dirty="0">
                    <a:solidFill>
                      <a:srgbClr val="0070C0"/>
                    </a:solidFill>
                  </a:rPr>
                  <a:t>SSR</a:t>
                </a: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i="1" dirty="0"/>
              </a:p>
              <a:p>
                <a:r>
                  <a:rPr lang="en-GB" sz="2400" i="1" dirty="0"/>
                  <a:t>SSR</a:t>
                </a:r>
                <a:r>
                  <a:rPr lang="en-GB" sz="2400" dirty="0"/>
                  <a:t> = </a:t>
                </a:r>
                <a:r>
                  <a:rPr lang="en-GB" sz="2400" i="1" dirty="0"/>
                  <a:t>SST</a:t>
                </a:r>
                <a:r>
                  <a:rPr lang="en-GB" sz="2400" dirty="0"/>
                  <a:t> – </a:t>
                </a:r>
                <a:r>
                  <a:rPr lang="en-GB" sz="2400" i="1" dirty="0"/>
                  <a:t>SSE</a:t>
                </a:r>
                <a:r>
                  <a:rPr lang="en-GB" sz="2400" dirty="0"/>
                  <a:t> = 160.445 - 13.044 = 147.401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i="1" dirty="0"/>
                  <a:t>SSR</a:t>
                </a:r>
                <a:r>
                  <a:rPr lang="en-GB" sz="2400" dirty="0"/>
                  <a:t> reflects the part of </a:t>
                </a:r>
                <a:r>
                  <a:rPr lang="en-GB" sz="2400" i="1" dirty="0"/>
                  <a:t>SST</a:t>
                </a:r>
                <a:r>
                  <a:rPr lang="en-GB" sz="2400" dirty="0"/>
                  <a:t> that is “explained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i="1" dirty="0"/>
                  <a:t>”</a:t>
                </a:r>
              </a:p>
              <a:p>
                <a:pPr marL="0" indent="0">
                  <a:buNone/>
                </a:pPr>
                <a:endParaRPr lang="en-GB" sz="2400" i="1" dirty="0"/>
              </a:p>
              <a:p>
                <a:r>
                  <a:rPr lang="en-GB" sz="2400" dirty="0"/>
                  <a:t>1 degree of freedom, because leeway for variation explained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dirty="0"/>
                  <a:t> is through single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i="1" dirty="0"/>
                  <a:t>MSR </a:t>
                </a:r>
                <a:r>
                  <a:rPr lang="en-GB" sz="2400" dirty="0"/>
                  <a:t>= </a:t>
                </a:r>
                <a:r>
                  <a:rPr lang="en-GB" sz="2400" i="1" dirty="0"/>
                  <a:t>SSR</a:t>
                </a:r>
                <a:r>
                  <a:rPr lang="en-GB" sz="2400" dirty="0"/>
                  <a:t> / 1 =147.401 / 1 = 147.40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003232" cy="5616624"/>
              </a:xfrm>
              <a:blipFill>
                <a:blip r:embed="rId2"/>
                <a:stretch>
                  <a:fillRect l="-990"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12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14025C-3CEC-8F74-A4B9-EAC4C1FA6AD3}"/>
              </a:ext>
            </a:extLst>
          </p:cNvPr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9557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Example: Weight loss of a compound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888" y="2586568"/>
                <a:ext cx="85689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0850" indent="-450850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000" dirty="0"/>
                  <a:t> = weight loss of a chemical compound (pounds), this is the response</a:t>
                </a:r>
              </a:p>
              <a:p>
                <a:endParaRPr lang="en-GB" sz="2000" dirty="0"/>
              </a:p>
              <a:p>
                <a:pPr marL="531813" indent="-531813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= exposure time to air (hours), values are chosen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= relative humidity during exposure, values are observed  (differ from O&amp;L)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8" y="2586568"/>
                <a:ext cx="8568953" cy="1631216"/>
              </a:xfrm>
              <a:prstGeom prst="rect">
                <a:avLst/>
              </a:prstGeom>
              <a:blipFill>
                <a:blip r:embed="rId3"/>
                <a:stretch>
                  <a:fillRect t="-1866" b="-55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80855" y="4860449"/>
                <a:ext cx="36353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</m:t>
                    </m:r>
                    <m:sSub>
                      <m:sSubPr>
                        <m:ctrlP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0070C0"/>
                        </a:solidFill>
                        <a:latin typeface="Cambria Math"/>
                      </a:rPr>
                      <m:t>and</m:t>
                    </m:r>
                    <m:r>
                      <a:rPr lang="en-GB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i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55" y="4860449"/>
                <a:ext cx="3635361" cy="584775"/>
              </a:xfrm>
              <a:prstGeom prst="rect">
                <a:avLst/>
              </a:prstGeom>
              <a:blipFill>
                <a:blip r:embed="rId4"/>
                <a:stretch>
                  <a:fillRect r="-87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635896" y="5229200"/>
            <a:ext cx="936104" cy="0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8455" y="4521314"/>
            <a:ext cx="32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7" y="5517232"/>
            <a:ext cx="8461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response / dependent variable /                   explanatory variables / independent</a:t>
            </a:r>
          </a:p>
          <a:p>
            <a:r>
              <a:rPr lang="en-GB" sz="2000" dirty="0">
                <a:solidFill>
                  <a:srgbClr val="0070C0"/>
                </a:solidFill>
              </a:rPr>
              <a:t>y-variable / </a:t>
            </a:r>
            <a:r>
              <a:rPr lang="en-GB" sz="2000" dirty="0" err="1">
                <a:solidFill>
                  <a:srgbClr val="0070C0"/>
                </a:solidFill>
              </a:rPr>
              <a:t>regressand</a:t>
            </a:r>
            <a:r>
              <a:rPr lang="en-GB" sz="2000" dirty="0">
                <a:solidFill>
                  <a:srgbClr val="0070C0"/>
                </a:solidFill>
              </a:rPr>
              <a:t>                                    variables / x-variables / </a:t>
            </a:r>
            <a:r>
              <a:rPr lang="en-GB" sz="2000" dirty="0" err="1">
                <a:solidFill>
                  <a:srgbClr val="0070C0"/>
                </a:solidFill>
              </a:rPr>
              <a:t>regressors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7E8D168-2625-4B9D-A142-2C223F3B4D24}"/>
              </a:ext>
            </a:extLst>
          </p:cNvPr>
          <p:cNvSpPr txBox="1"/>
          <p:nvPr/>
        </p:nvSpPr>
        <p:spPr>
          <a:xfrm>
            <a:off x="683568" y="1124744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solidFill>
                  <a:srgbClr val="0070C0"/>
                </a:solidFill>
              </a:rPr>
              <a:t>RQ: </a:t>
            </a:r>
            <a:r>
              <a:rPr lang="nl-NL" sz="2200" dirty="0" err="1"/>
              <a:t>What</a:t>
            </a:r>
            <a:r>
              <a:rPr lang="nl-NL" sz="2200" dirty="0"/>
              <a:t> is the effect of exposure </a:t>
            </a:r>
            <a:r>
              <a:rPr lang="nl-NL" sz="2200" dirty="0" err="1"/>
              <a:t>to</a:t>
            </a:r>
            <a:r>
              <a:rPr lang="nl-NL" sz="2200" dirty="0"/>
              <a:t> air over time </a:t>
            </a:r>
            <a:r>
              <a:rPr lang="nl-NL" sz="2200" dirty="0" err="1"/>
              <a:t>and</a:t>
            </a:r>
            <a:r>
              <a:rPr lang="nl-NL" sz="2200" dirty="0"/>
              <a:t> the</a:t>
            </a:r>
          </a:p>
          <a:p>
            <a:r>
              <a:rPr lang="nl-NL" sz="2200" dirty="0"/>
              <a:t>        </a:t>
            </a:r>
            <a:r>
              <a:rPr lang="nl-NL" sz="2200" dirty="0" err="1"/>
              <a:t>humidity</a:t>
            </a:r>
            <a:r>
              <a:rPr lang="nl-NL" sz="2200" dirty="0"/>
              <a:t> </a:t>
            </a:r>
            <a:r>
              <a:rPr lang="nl-NL" sz="2200" dirty="0" err="1"/>
              <a:t>during</a:t>
            </a:r>
            <a:r>
              <a:rPr lang="nl-NL" sz="2200" dirty="0"/>
              <a:t> </a:t>
            </a:r>
            <a:r>
              <a:rPr lang="nl-NL" sz="2200" dirty="0" err="1"/>
              <a:t>expore</a:t>
            </a:r>
            <a:r>
              <a:rPr lang="nl-NL" sz="2200" dirty="0"/>
              <a:t>,</a:t>
            </a:r>
            <a:r>
              <a:rPr lang="nl-NL" sz="2200" dirty="0">
                <a:solidFill>
                  <a:srgbClr val="0070C0"/>
                </a:solidFill>
              </a:rPr>
              <a:t> </a:t>
            </a:r>
            <a:r>
              <a:rPr lang="nl-NL" sz="2200" dirty="0"/>
              <a:t>on </a:t>
            </a:r>
            <a:r>
              <a:rPr lang="nl-NL" sz="2200" dirty="0" err="1"/>
              <a:t>weight</a:t>
            </a:r>
            <a:r>
              <a:rPr lang="nl-NL" sz="2200" dirty="0"/>
              <a:t> </a:t>
            </a:r>
            <a:r>
              <a:rPr lang="nl-NL" sz="2200" dirty="0" err="1"/>
              <a:t>loss</a:t>
            </a:r>
            <a:r>
              <a:rPr lang="nl-NL" sz="2200" dirty="0"/>
              <a:t> of a compound?</a:t>
            </a:r>
            <a:endParaRPr lang="nl-NL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5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Example: Weight loss of a compound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07904" y="2198467"/>
                <a:ext cx="525658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0850" indent="-450850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000" dirty="0"/>
                  <a:t> = weight loss of a chemical compound (pounds), this is the response</a:t>
                </a:r>
              </a:p>
              <a:p>
                <a:endParaRPr lang="en-GB" sz="2000" dirty="0"/>
              </a:p>
              <a:p>
                <a:pPr marL="531813" indent="-531813"/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= exposure time to air (hours),</a:t>
                </a:r>
                <a:br>
                  <a:rPr lang="en-GB" sz="2000" dirty="0"/>
                </a:br>
                <a:r>
                  <a:rPr lang="en-GB" sz="2000" dirty="0"/>
                  <a:t> values are chosen</a:t>
                </a:r>
              </a:p>
              <a:p>
                <a:endParaRPr lang="en-GB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= relative humidity during exposure,</a:t>
                </a:r>
              </a:p>
              <a:p>
                <a:pPr marL="531813" indent="-531813"/>
                <a:r>
                  <a:rPr lang="en-GB" sz="2000" dirty="0"/>
                  <a:t>	 values are observed </a:t>
                </a:r>
                <a:br>
                  <a:rPr lang="en-GB" sz="2000" dirty="0"/>
                </a:br>
                <a:r>
                  <a:rPr lang="en-GB" sz="2000" dirty="0"/>
                  <a:t> (differ from O&amp;L)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198467"/>
                <a:ext cx="5256584" cy="2862322"/>
              </a:xfrm>
              <a:prstGeom prst="rect">
                <a:avLst/>
              </a:prstGeom>
              <a:blipFill>
                <a:blip r:embed="rId3"/>
                <a:stretch>
                  <a:fillRect t="-1279" b="-29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3568" y="1940151"/>
            <a:ext cx="2736304" cy="3457357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     </a:t>
            </a:r>
            <a:r>
              <a:rPr lang="en-GB" sz="1600" i="1" dirty="0">
                <a:latin typeface="Lucida Console" panose="020B0609040504020204" pitchFamily="49" charset="0"/>
              </a:rPr>
              <a:t>y</a:t>
            </a:r>
            <a:r>
              <a:rPr lang="en-GB" sz="1600" dirty="0">
                <a:latin typeface="Lucida Console" panose="020B0609040504020204" pitchFamily="49" charset="0"/>
              </a:rPr>
              <a:t>    </a:t>
            </a:r>
            <a:r>
              <a:rPr lang="en-GB" sz="1600" i="1" dirty="0">
                <a:latin typeface="Lucida Console" panose="020B0609040504020204" pitchFamily="49" charset="0"/>
              </a:rPr>
              <a:t>x</a:t>
            </a:r>
            <a:r>
              <a:rPr lang="en-GB" sz="1600" baseline="-25000" dirty="0">
                <a:latin typeface="Lucida Console" panose="020B0609040504020204" pitchFamily="49" charset="0"/>
              </a:rPr>
              <a:t>1</a:t>
            </a:r>
            <a:r>
              <a:rPr lang="en-GB" sz="1600" dirty="0">
                <a:latin typeface="Lucida Console" panose="020B0609040504020204" pitchFamily="49" charset="0"/>
              </a:rPr>
              <a:t>   </a:t>
            </a:r>
            <a:r>
              <a:rPr lang="en-GB" sz="1600" i="1" dirty="0">
                <a:latin typeface="Lucida Console" panose="020B0609040504020204" pitchFamily="49" charset="0"/>
              </a:rPr>
              <a:t>x</a:t>
            </a:r>
            <a:r>
              <a:rPr lang="en-GB" sz="1600" baseline="-25000" dirty="0">
                <a:latin typeface="Lucida Console" panose="020B0609040504020204" pitchFamily="49" charset="0"/>
              </a:rPr>
              <a:t>2</a:t>
            </a:r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baseline="-25000" dirty="0">
                <a:latin typeface="Lucida Console" panose="020B0609040504020204" pitchFamily="49" charset="0"/>
              </a:rPr>
              <a:t>___________________________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1   4.3   4   0.15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2   5.5   5   0.46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3   6.8   6   0.20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4   8.0   7   0.21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5   4.0   4   0.20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6   5.2   5   0.37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7   6.6   6   0.37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8   7.5   7   0.34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9   2.0   4   0.49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10  4.0   5   0.54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11  5.7   6   0.42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12  6.5   7   0.37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1E53275-BFF7-4268-94D0-F25300B4EF8D}"/>
              </a:ext>
            </a:extLst>
          </p:cNvPr>
          <p:cNvSpPr txBox="1"/>
          <p:nvPr/>
        </p:nvSpPr>
        <p:spPr>
          <a:xfrm>
            <a:off x="738665" y="142506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434069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The multiple regression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1979712" y="1499583"/>
                <a:ext cx="4608512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sz="3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99583"/>
                <a:ext cx="4608512" cy="11521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17780" y="1918573"/>
                <a:ext cx="2376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i="1" smtClean="0">
                        <a:latin typeface="Cambria Math"/>
                      </a:rPr>
                      <m:t>+</m:t>
                    </m:r>
                    <m:r>
                      <a:rPr lang="en-GB" sz="3600" b="0" i="1" smtClean="0">
                        <a:latin typeface="Cambria Math"/>
                      </a:rPr>
                      <m:t>    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3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80" y="1918573"/>
                <a:ext cx="237626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4067944" y="1279663"/>
            <a:ext cx="432048" cy="3384376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95836" y="3292549"/>
                <a:ext cx="277230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              </a:t>
                </a:r>
                <a:r>
                  <a:rPr lang="en-GB" sz="2400" dirty="0">
                    <a:solidFill>
                      <a:srgbClr val="0070C0"/>
                    </a:solidFill>
                  </a:rPr>
                  <a:t>↑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systematic part: population mean of weight loss for exposure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and relative humidity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2400" i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3292549"/>
                <a:ext cx="2772308" cy="2677656"/>
              </a:xfrm>
              <a:prstGeom prst="rect">
                <a:avLst/>
              </a:prstGeom>
              <a:blipFill>
                <a:blip r:embed="rId5"/>
                <a:stretch>
                  <a:fillRect l="-3516" t="-1822" r="-220" b="-432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94858" y="2564904"/>
            <a:ext cx="2969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  	  ↑</a:t>
            </a:r>
          </a:p>
          <a:p>
            <a:r>
              <a:rPr lang="en-GB" sz="2400" dirty="0">
                <a:solidFill>
                  <a:srgbClr val="00B050"/>
                </a:solidFill>
              </a:rPr>
              <a:t>random part:</a:t>
            </a:r>
          </a:p>
          <a:p>
            <a:r>
              <a:rPr lang="en-GB" sz="2400" dirty="0">
                <a:solidFill>
                  <a:srgbClr val="00B050"/>
                </a:solidFill>
              </a:rPr>
              <a:t>error term is departure of observed weight loss from</a:t>
            </a:r>
          </a:p>
          <a:p>
            <a:r>
              <a:rPr lang="en-GB" sz="2400" dirty="0">
                <a:solidFill>
                  <a:srgbClr val="00B050"/>
                </a:solidFill>
              </a:rPr>
              <a:t>the mean,</a:t>
            </a:r>
          </a:p>
          <a:p>
            <a:r>
              <a:rPr lang="en-GB" sz="2400" dirty="0">
                <a:solidFill>
                  <a:srgbClr val="00B050"/>
                </a:solidFill>
              </a:rPr>
              <a:t>represents variation around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9612" y="1944898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944898"/>
                <a:ext cx="115212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5537" y="2636912"/>
            <a:ext cx="2664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         </a:t>
            </a:r>
            <a:r>
              <a:rPr lang="en-GB" sz="2400" dirty="0">
                <a:solidFill>
                  <a:srgbClr val="C00000"/>
                </a:solidFill>
              </a:rPr>
              <a:t>↑</a:t>
            </a:r>
          </a:p>
          <a:p>
            <a:r>
              <a:rPr lang="en-GB" sz="2400" dirty="0">
                <a:solidFill>
                  <a:srgbClr val="C00000"/>
                </a:solidFill>
              </a:rPr>
              <a:t>response variable  </a:t>
            </a:r>
          </a:p>
          <a:p>
            <a:r>
              <a:rPr lang="en-GB" sz="2400" dirty="0">
                <a:solidFill>
                  <a:srgbClr val="C00000"/>
                </a:solidFill>
              </a:rPr>
              <a:t>   =</a:t>
            </a:r>
          </a:p>
          <a:p>
            <a:r>
              <a:rPr lang="en-GB" sz="2400" dirty="0">
                <a:solidFill>
                  <a:srgbClr val="C00000"/>
                </a:solidFill>
              </a:rPr>
              <a:t>observed weight loss of an individual experimental unit</a:t>
            </a:r>
          </a:p>
        </p:txBody>
      </p:sp>
    </p:spTree>
    <p:extLst>
      <p:ext uri="{BB962C8B-B14F-4D97-AF65-F5344CB8AC3E}">
        <p14:creationId xmlns:p14="http://schemas.microsoft.com/office/powerpoint/2010/main" val="41323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Multiple versus simple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205" y="1499583"/>
                <a:ext cx="8226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In simple regression: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is expected change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for 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05" y="1499583"/>
                <a:ext cx="82265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11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422" y="2492896"/>
                <a:ext cx="8226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In multiple regression: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is expected change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for 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, </a:t>
                </a:r>
                <a:r>
                  <a:rPr lang="en-GB" sz="2400" dirty="0">
                    <a:solidFill>
                      <a:srgbClr val="C00000"/>
                    </a:solidFill>
                  </a:rPr>
                  <a:t>while keeping all other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-variables constant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2" y="2492896"/>
                <a:ext cx="82265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86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5205" y="3933056"/>
                <a:ext cx="8226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is expected change in weight loss for one extra hour of exposure, while keeping relative humidity constant.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05" y="3933056"/>
                <a:ext cx="82265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11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7422" y="5661248"/>
                <a:ext cx="822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What is the interpretation of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2" y="5661248"/>
                <a:ext cx="82265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0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9513" y="1347903"/>
                <a:ext cx="8125998" cy="532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Find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i="1">
                        <a:latin typeface="Cambria Math"/>
                      </a:rPr>
                      <m:t>,</m:t>
                    </m:r>
                    <m:r>
                      <a:rPr lang="en-GB" sz="2200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n-GB" sz="22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sz="2200">
                        <a:latin typeface="Cambria Math"/>
                      </a:rPr>
                      <m:t>and</m:t>
                    </m:r>
                    <m:r>
                      <a:rPr lang="en-GB" sz="2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GB" sz="2200" b="0" i="1" baseline="-2500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200" baseline="-25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and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dirty="0"/>
                  <a:t>that minimize the sum of squared errors:</a:t>
                </a:r>
              </a:p>
              <a:p>
                <a:endParaRPr lang="en-GB" sz="2200" dirty="0"/>
              </a:p>
              <a:p>
                <a:r>
                  <a:rPr lang="en-GB" sz="2200" dirty="0"/>
                  <a:t>	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NL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  <m:e>
                        <m:sSup>
                          <m:sSupPr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2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en-GB" sz="2200" dirty="0">
                  <a:solidFill>
                    <a:srgbClr val="0070C0"/>
                  </a:solidFill>
                </a:endParaRPr>
              </a:p>
              <a:p>
                <a:r>
                  <a:rPr lang="en-GB" sz="2200" dirty="0"/>
                  <a:t>Same terminology as before:</a:t>
                </a:r>
              </a:p>
              <a:p>
                <a:endParaRPr lang="en-GB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sz="2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GB" sz="22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200" dirty="0"/>
                  <a:t>               is a residual</a:t>
                </a:r>
              </a:p>
              <a:p>
                <a:endParaRPr lang="en-GB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sz="2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sz="22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 </m:t>
                        </m:r>
                        <m:acc>
                          <m:accPr>
                            <m:chr m:val="̂"/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200" dirty="0"/>
                  <a:t>                      is a fitted / predicted value</a:t>
                </a:r>
              </a:p>
              <a:p>
                <a:endParaRPr lang="en-GB" sz="22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12</m:t>
                        </m:r>
                      </m:sup>
                      <m:e>
                        <m:sSup>
                          <m:sSupPr>
                            <m:ctrlP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2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2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2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22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2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22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sz="22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GB" sz="2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2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2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12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22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𝑆𝑆𝐸</m:t>
                        </m:r>
                      </m:e>
                    </m:nary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/>
                  <a:t>is error SS</a:t>
                </a:r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3" y="1347903"/>
                <a:ext cx="8125998" cy="5321457"/>
              </a:xfrm>
              <a:prstGeom prst="rect">
                <a:avLst/>
              </a:prstGeom>
              <a:blipFill>
                <a:blip r:embed="rId2"/>
                <a:stretch>
                  <a:fillRect l="-975" t="-573" r="-4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Least squares estimation</a:t>
            </a:r>
          </a:p>
        </p:txBody>
      </p:sp>
    </p:spTree>
    <p:extLst>
      <p:ext uri="{BB962C8B-B14F-4D97-AF65-F5344CB8AC3E}">
        <p14:creationId xmlns:p14="http://schemas.microsoft.com/office/powerpoint/2010/main" val="80932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"/>
              <p:cNvSpPr txBox="1">
                <a:spLocks noChangeArrowheads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noFill/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2800" dirty="0">
                    <a:solidFill>
                      <a:srgbClr val="0070C0"/>
                    </a:solidFill>
                  </a:rPr>
                  <a:t>Estimation of error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alt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28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800" dirty="0">
                    <a:solidFill>
                      <a:srgbClr val="0070C0"/>
                    </a:solidFill>
                  </a:rPr>
                  <a:t>in general</a:t>
                </a:r>
              </a:p>
            </p:txBody>
          </p:sp>
        </mc:Choice>
        <mc:Fallback xmlns="">
          <p:sp>
            <p:nvSpPr>
              <p:cNvPr id="9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638"/>
                <a:ext cx="8229600" cy="639762"/>
              </a:xfrm>
              <a:prstGeom prst="rect">
                <a:avLst/>
              </a:prstGeom>
              <a:blipFill>
                <a:blip r:embed="rId3"/>
                <a:stretch>
                  <a:fillRect t="-8571" b="-8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000" y="4441180"/>
                <a:ext cx="849694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Hence: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= </a:t>
                </a:r>
                <a:r>
                  <a:rPr lang="en-GB" sz="2800" i="1" dirty="0">
                    <a:solidFill>
                      <a:srgbClr val="0070C0"/>
                    </a:solidFill>
                  </a:rPr>
                  <a:t>SSE</a:t>
                </a:r>
                <a:r>
                  <a:rPr lang="en-GB" sz="2800" dirty="0">
                    <a:solidFill>
                      <a:srgbClr val="0070C0"/>
                    </a:solidFill>
                  </a:rPr>
                  <a:t> / (</a:t>
                </a:r>
                <a:r>
                  <a:rPr lang="en-GB" sz="2800" i="1" dirty="0">
                    <a:solidFill>
                      <a:srgbClr val="0070C0"/>
                    </a:solidFill>
                  </a:rPr>
                  <a:t>n </a:t>
                </a:r>
                <a:r>
                  <a:rPr lang="en-GB" sz="2800" dirty="0">
                    <a:solidFill>
                      <a:srgbClr val="0070C0"/>
                    </a:solidFill>
                    <a:sym typeface="Symbol"/>
                  </a:rPr>
                  <a:t> (</a:t>
                </a:r>
                <a:r>
                  <a:rPr lang="en-GB" sz="2800" i="1" dirty="0">
                    <a:solidFill>
                      <a:srgbClr val="0070C0"/>
                    </a:solidFill>
                    <a:sym typeface="Symbol"/>
                  </a:rPr>
                  <a:t>k </a:t>
                </a:r>
                <a:r>
                  <a:rPr lang="en-GB" sz="2800" dirty="0">
                    <a:solidFill>
                      <a:srgbClr val="0070C0"/>
                    </a:solidFill>
                    <a:sym typeface="Symbol"/>
                  </a:rPr>
                  <a:t>+ 1)</a:t>
                </a:r>
                <a:r>
                  <a:rPr lang="en-GB" sz="2800" dirty="0">
                    <a:solidFill>
                      <a:srgbClr val="0070C0"/>
                    </a:solidFill>
                  </a:rPr>
                  <a:t>)</a:t>
                </a:r>
              </a:p>
              <a:p>
                <a:endParaRPr lang="en-GB" sz="2400" dirty="0"/>
              </a:p>
              <a:p>
                <a:r>
                  <a:rPr lang="en-GB" sz="2400" i="1" dirty="0"/>
                  <a:t>SSE</a:t>
                </a:r>
                <a:r>
                  <a:rPr lang="en-GB" sz="2400" dirty="0"/>
                  <a:t> / (</a:t>
                </a:r>
                <a:r>
                  <a:rPr lang="en-GB" sz="2400" i="1" dirty="0"/>
                  <a:t>n </a:t>
                </a:r>
                <a:r>
                  <a:rPr lang="en-GB" sz="2400" dirty="0">
                    <a:sym typeface="Symbol"/>
                  </a:rPr>
                  <a:t> (</a:t>
                </a:r>
                <a:r>
                  <a:rPr lang="en-GB" sz="2400" i="1" dirty="0">
                    <a:sym typeface="Symbol"/>
                  </a:rPr>
                  <a:t>k </a:t>
                </a:r>
                <a:r>
                  <a:rPr lang="en-GB" sz="2400" dirty="0">
                    <a:sym typeface="Symbol"/>
                  </a:rPr>
                  <a:t>+ 1)</a:t>
                </a:r>
                <a:r>
                  <a:rPr lang="en-GB" sz="2400" dirty="0"/>
                  <a:t>) is the </a:t>
                </a:r>
                <a:r>
                  <a:rPr lang="en-GB" sz="2400" dirty="0">
                    <a:solidFill>
                      <a:srgbClr val="0070C0"/>
                    </a:solidFill>
                  </a:rPr>
                  <a:t>mean square for error</a:t>
                </a:r>
                <a:r>
                  <a:rPr lang="en-GB" sz="2400" dirty="0"/>
                  <a:t> (or residual): </a:t>
                </a:r>
                <a:r>
                  <a:rPr lang="en-GB" sz="2400" i="1" dirty="0">
                    <a:solidFill>
                      <a:srgbClr val="0070C0"/>
                    </a:solidFill>
                  </a:rPr>
                  <a:t>MSE</a:t>
                </a:r>
                <a:endParaRPr lang="en-GB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0" y="4441180"/>
                <a:ext cx="8496944" cy="1261884"/>
              </a:xfrm>
              <a:prstGeom prst="rect">
                <a:avLst/>
              </a:prstGeom>
              <a:blipFill rotWithShape="1">
                <a:blip r:embed="rId4"/>
                <a:stretch>
                  <a:fillRect l="-1076" t="-5797" b="-10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ep 12"/>
          <p:cNvGrpSpPr/>
          <p:nvPr/>
        </p:nvGrpSpPr>
        <p:grpSpPr>
          <a:xfrm>
            <a:off x="467544" y="1340768"/>
            <a:ext cx="8352928" cy="2803088"/>
            <a:chOff x="467544" y="1340768"/>
            <a:chExt cx="8352928" cy="2803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7544" y="1340768"/>
                  <a:ext cx="8352928" cy="465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	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/>
                        </a:rPr>
                        <m:t>=(</m:t>
                      </m:r>
                      <m:sSubSup>
                        <m:sSubSupPr>
                          <m:ctrlPr>
                            <a:rPr lang="en-GB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GB" sz="2400" dirty="0">
                      <a:solidFill>
                        <a:srgbClr val="0070C0"/>
                      </a:solidFill>
                    </a:rPr>
                    <a:t> + ... 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GB" sz="2400" dirty="0">
                      <a:solidFill>
                        <a:srgbClr val="0070C0"/>
                      </a:solidFill>
                    </a:rPr>
                    <a:t> / (</a:t>
                  </a:r>
                  <a:r>
                    <a:rPr lang="en-GB" sz="2400" i="1" dirty="0">
                      <a:solidFill>
                        <a:srgbClr val="0070C0"/>
                      </a:solidFill>
                    </a:rPr>
                    <a:t>n</a:t>
                  </a:r>
                  <a:r>
                    <a:rPr lang="en-GB" sz="2400" i="1" dirty="0">
                      <a:solidFill>
                        <a:srgbClr val="0070C0"/>
                      </a:solidFill>
                      <a:sym typeface="Symbol"/>
                    </a:rPr>
                    <a:t> </a:t>
                  </a:r>
                  <a:r>
                    <a:rPr lang="en-GB" sz="2400" dirty="0">
                      <a:solidFill>
                        <a:srgbClr val="0070C0"/>
                      </a:solidFill>
                    </a:rPr>
                    <a:t>(</a:t>
                  </a:r>
                  <a:r>
                    <a:rPr lang="en-GB" sz="2400" i="1" dirty="0">
                      <a:solidFill>
                        <a:srgbClr val="0070C0"/>
                      </a:solidFill>
                    </a:rPr>
                    <a:t>k </a:t>
                  </a:r>
                  <a:r>
                    <a:rPr lang="en-GB" sz="2400" dirty="0">
                      <a:solidFill>
                        <a:srgbClr val="0070C0"/>
                      </a:solidFill>
                    </a:rPr>
                    <a:t>+ 1) )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1340768"/>
                  <a:ext cx="8352928" cy="4659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842" b="-302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941549" y="2214379"/>
              <a:ext cx="37839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Minimized sum of squares</a:t>
              </a:r>
            </a:p>
            <a:p>
              <a:r>
                <a:rPr lang="en-GB" sz="2400" dirty="0"/>
                <a:t>= sum of squares for error </a:t>
              </a:r>
            </a:p>
            <a:p>
              <a:r>
                <a:rPr lang="en-GB" sz="2400" dirty="0"/>
                <a:t>= residual sum of squares</a:t>
              </a:r>
            </a:p>
            <a:p>
              <a:r>
                <a:rPr lang="en-GB" sz="2400" dirty="0"/>
                <a:t>= </a:t>
              </a:r>
              <a:r>
                <a:rPr lang="en-GB" sz="2400" i="1" dirty="0">
                  <a:solidFill>
                    <a:srgbClr val="0070C0"/>
                  </a:solidFill>
                </a:rPr>
                <a:t>SSE</a:t>
              </a:r>
              <a:r>
                <a:rPr lang="en-GB" sz="2400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932040" y="2204864"/>
                  <a:ext cx="375476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degrees of freedom = number of observations</a:t>
                  </a:r>
                  <a:r>
                    <a:rPr lang="en-GB" sz="2400" i="1" dirty="0"/>
                    <a:t> n</a:t>
                  </a:r>
                  <a:r>
                    <a:rPr lang="en-GB" sz="2400" dirty="0"/>
                    <a:t> </a:t>
                  </a:r>
                  <a:r>
                    <a:rPr lang="en-GB" sz="2400" dirty="0">
                      <a:sym typeface="Symbol"/>
                    </a:rPr>
                    <a:t> minus </a:t>
                  </a:r>
                  <a:r>
                    <a:rPr lang="en-GB" sz="2400" dirty="0"/>
                    <a:t>number of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2400" dirty="0"/>
                    <a:t> parameters (</a:t>
                  </a:r>
                  <a:r>
                    <a:rPr lang="en-GB" sz="2400" i="1" dirty="0"/>
                    <a:t>k</a:t>
                  </a:r>
                  <a:r>
                    <a:rPr lang="en-GB" sz="2400" dirty="0"/>
                    <a:t> slopes + 1 intercept)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40" y="2204864"/>
                  <a:ext cx="3754760" cy="1938992"/>
                </a:xfrm>
                <a:prstGeom prst="rect">
                  <a:avLst/>
                </a:prstGeom>
                <a:blipFill>
                  <a:blip r:embed="rId6"/>
                  <a:stretch>
                    <a:fillRect l="-2435" t="-2516" b="-628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4932040" y="1806729"/>
              <a:ext cx="576064" cy="4076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 flipV="1">
              <a:off x="2267744" y="1763524"/>
              <a:ext cx="648072" cy="450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8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053424"/>
            <a:ext cx="8136904" cy="2862322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-0.1916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1.0481  -0.183    0.859   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         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1.2952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0.1596   8.117 1.97e-05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         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-4.1410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1.4670  -2.823    0.020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0.6173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9 degrees of freedom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0.8944,	Adjusted R-squared:  0.8709 </a:t>
            </a:r>
          </a:p>
          <a:p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38.11 on 2 and 9 DF,  p-value: 4.043e-05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9327" y="1547781"/>
            <a:ext cx="8554912" cy="4502559"/>
            <a:chOff x="517919" y="1556792"/>
            <a:chExt cx="8554912" cy="450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7919" y="3960443"/>
                  <a:ext cx="8554912" cy="2098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least squares estimates:</a:t>
                  </a:r>
                </a:p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GB" sz="2200" dirty="0"/>
                    <a:t> 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200" dirty="0">
                      <a:solidFill>
                        <a:srgbClr val="FF0000"/>
                      </a:solidFill>
                      <a:sym typeface="Symbol"/>
                    </a:rPr>
                    <a:t>- </a:t>
                  </a:r>
                  <a:r>
                    <a:rPr lang="en-GB" sz="2200" dirty="0">
                      <a:solidFill>
                        <a:srgbClr val="FF0000"/>
                      </a:solidFill>
                    </a:rPr>
                    <a:t>0.19  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for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2200" dirty="0">
                    <a:solidFill>
                      <a:schemeClr val="tx1"/>
                    </a:solidFill>
                  </a:endParaRPr>
                </a:p>
                <a:p>
                  <a:r>
                    <a:rPr lang="en-GB" sz="2200" dirty="0">
                      <a:solidFill>
                        <a:schemeClr val="tx1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=    </a:t>
                  </a:r>
                  <a:r>
                    <a:rPr lang="en-GB" sz="2200" dirty="0">
                      <a:solidFill>
                        <a:srgbClr val="FF0000"/>
                      </a:solidFill>
                    </a:rPr>
                    <a:t>1.30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  for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sz="2200" dirty="0">
                    <a:solidFill>
                      <a:schemeClr val="tx1"/>
                    </a:solidFill>
                  </a:endParaRPr>
                </a:p>
                <a:p>
                  <a:r>
                    <a:rPr lang="en-GB" sz="2200" dirty="0">
                      <a:solidFill>
                        <a:schemeClr val="tx1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 =  </a:t>
                  </a:r>
                  <a:r>
                    <a:rPr lang="en-GB" sz="2200" dirty="0">
                      <a:solidFill>
                        <a:srgbClr val="FF0000"/>
                      </a:solidFill>
                      <a:sym typeface="Symbol"/>
                    </a:rPr>
                    <a:t>-</a:t>
                  </a:r>
                  <a:r>
                    <a:rPr lang="en-GB" sz="2200" dirty="0">
                      <a:solidFill>
                        <a:srgbClr val="FF0000"/>
                      </a:solidFill>
                    </a:rPr>
                    <a:t>4.14  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for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GB" sz="2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sz="2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GB" sz="2400" dirty="0"/>
                    <a:t>Prediction equation :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GB" sz="2400" i="1" baseline="-2500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GB" sz="2400" dirty="0">
                      <a:solidFill>
                        <a:srgbClr val="0070C0"/>
                      </a:solidFill>
                      <a:sym typeface="Symbol"/>
                    </a:rPr>
                    <a:t> </a:t>
                  </a:r>
                  <a:r>
                    <a:rPr lang="en-GB" sz="2400" dirty="0">
                      <a:solidFill>
                        <a:srgbClr val="0070C0"/>
                      </a:solidFill>
                    </a:rPr>
                    <a:t>0.19 + 1.30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2400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GB" sz="2400" dirty="0">
                      <a:solidFill>
                        <a:srgbClr val="0070C0"/>
                      </a:solidFill>
                      <a:sym typeface="Symbol"/>
                    </a:rPr>
                    <a:t> </a:t>
                  </a:r>
                  <a:r>
                    <a:rPr lang="en-GB" sz="2400" dirty="0">
                      <a:solidFill>
                        <a:srgbClr val="0070C0"/>
                      </a:solidFill>
                    </a:rPr>
                    <a:t>4.14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GB" sz="24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19" y="3960443"/>
                  <a:ext cx="8554912" cy="2098908"/>
                </a:xfrm>
                <a:prstGeom prst="rect">
                  <a:avLst/>
                </a:prstGeom>
                <a:blipFill>
                  <a:blip r:embed="rId3"/>
                  <a:stretch>
                    <a:fillRect l="-1140" t="-2319" b="-26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1835696" y="2695667"/>
              <a:ext cx="882688" cy="1390416"/>
            </a:xfrm>
            <a:prstGeom prst="straightConnector1">
              <a:avLst/>
            </a:prstGeom>
            <a:ln w="25400">
              <a:solidFill>
                <a:srgbClr val="FF0000">
                  <a:alpha val="60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246371" y="1556792"/>
              <a:ext cx="1440160" cy="10801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97380" y="2668280"/>
            <a:ext cx="4679076" cy="2283340"/>
            <a:chOff x="3997380" y="2668280"/>
            <a:chExt cx="4679076" cy="228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058830" y="4182179"/>
                  <a:ext cx="361762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/>
                    <a:t>e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stimate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 = </a:t>
                  </a:r>
                  <a:r>
                    <a:rPr lang="en-GB" sz="2200" dirty="0">
                      <a:solidFill>
                        <a:srgbClr val="FF0000"/>
                      </a:solidFill>
                    </a:rPr>
                    <a:t>0.6173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r>
                    <a:rPr lang="en-GB" sz="2200" dirty="0">
                      <a:solidFill>
                        <a:schemeClr val="tx1"/>
                      </a:solidFill>
                    </a:rPr>
                    <a:t>so: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GB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GB" sz="2200" dirty="0">
                      <a:solidFill>
                        <a:schemeClr val="tx1"/>
                      </a:solidFill>
                    </a:rPr>
                    <a:t> 0.617</a:t>
                  </a:r>
                  <a:r>
                    <a:rPr lang="en-GB" sz="2200" baseline="30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= 0.381.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830" y="4182179"/>
                  <a:ext cx="3617626" cy="769441"/>
                </a:xfrm>
                <a:prstGeom prst="rect">
                  <a:avLst/>
                </a:prstGeom>
                <a:blipFill>
                  <a:blip r:embed="rId4"/>
                  <a:stretch>
                    <a:fillRect l="-2192" t="-5556" b="-1587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997380" y="2668280"/>
              <a:ext cx="970774" cy="4057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4788025" y="3139335"/>
              <a:ext cx="576063" cy="937737"/>
            </a:xfrm>
            <a:prstGeom prst="straightConnector1">
              <a:avLst/>
            </a:prstGeom>
            <a:ln w="25400">
              <a:solidFill>
                <a:srgbClr val="FF0000">
                  <a:alpha val="60000"/>
                </a:srgb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0466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Some output (from R)</a:t>
            </a:r>
          </a:p>
        </p:txBody>
      </p:sp>
    </p:spTree>
    <p:extLst>
      <p:ext uri="{BB962C8B-B14F-4D97-AF65-F5344CB8AC3E}">
        <p14:creationId xmlns:p14="http://schemas.microsoft.com/office/powerpoint/2010/main" val="343365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29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ANOVA table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Recall from simple regression: </a:t>
                </a:r>
              </a:p>
              <a:p>
                <a:pPr marL="0" indent="0">
                  <a:buNone/>
                </a:pPr>
                <a:r>
                  <a:rPr lang="en-GB" dirty="0"/>
                  <a:t>ANOVA table is about three sums of squares (SS)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b="0" i="1" baseline="-2500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GB" i="1" smtClean="0">
                          <a:solidFill>
                            <a:srgbClr val="1B40DB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b="0" i="1" baseline="-2500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C00000"/>
                    </a:solidFill>
                  </a:rPr>
                  <a:t>total sum of squares </a:t>
                </a:r>
                <a:r>
                  <a:rPr lang="en-GB" i="1" dirty="0">
                    <a:solidFill>
                      <a:srgbClr val="C00000"/>
                    </a:solidFill>
                  </a:rPr>
                  <a:t>SST</a:t>
                </a:r>
              </a:p>
              <a:p>
                <a:pPr marL="0" indent="0">
                  <a:buNone/>
                </a:pPr>
                <a:r>
                  <a:rPr lang="en-GB" dirty="0"/>
                  <a:t>           </a:t>
                </a:r>
              </a:p>
              <a:p>
                <a:pPr marL="0" indent="0">
                  <a:buNone/>
                </a:pPr>
                <a:r>
                  <a:rPr lang="en-GB" dirty="0"/>
                  <a:t>                   </a:t>
                </a:r>
                <a:r>
                  <a:rPr lang="en-GB" dirty="0">
                    <a:solidFill>
                      <a:srgbClr val="0070C0"/>
                    </a:solidFill>
                  </a:rPr>
                  <a:t>regression sum of squares </a:t>
                </a:r>
                <a:r>
                  <a:rPr lang="en-GB" i="1" dirty="0">
                    <a:solidFill>
                      <a:srgbClr val="0070C0"/>
                    </a:solidFill>
                  </a:rPr>
                  <a:t>SSR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                   </a:t>
                </a:r>
                <a:r>
                  <a:rPr lang="en-GB" dirty="0">
                    <a:solidFill>
                      <a:srgbClr val="00B050"/>
                    </a:solidFill>
                  </a:rPr>
                  <a:t>error (or residual) sum of squares </a:t>
                </a:r>
                <a:r>
                  <a:rPr lang="en-GB" i="1" dirty="0">
                    <a:solidFill>
                      <a:srgbClr val="00B050"/>
                    </a:solidFill>
                  </a:rPr>
                  <a:t>SSE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20" t="-1735" r="-362" b="-2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907704" y="3068960"/>
            <a:ext cx="776389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020601" y="3320988"/>
            <a:ext cx="0" cy="11881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516216" y="3068960"/>
            <a:ext cx="1496470" cy="23868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4913936" y="2143531"/>
            <a:ext cx="216000" cy="2052000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Biometris Wageningen  University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86608" cy="365125"/>
          </a:xfrm>
        </p:spPr>
        <p:txBody>
          <a:bodyPr/>
          <a:lstStyle/>
          <a:p>
            <a:r>
              <a:rPr lang="en-US" dirty="0"/>
              <a:t>ASN meeting 2.2 Simple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Lean meat percentage data</a:t>
            </a:r>
          </a:p>
          <a:p>
            <a:pPr marL="0" indent="0">
              <a:buNone/>
            </a:pPr>
            <a:endParaRPr lang="en-GB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196752"/>
            <a:ext cx="1800200" cy="3416320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     </a:t>
            </a:r>
            <a:r>
              <a:rPr lang="en-GB" i="1" dirty="0">
                <a:solidFill>
                  <a:srgbClr val="C00000"/>
                </a:solidFill>
              </a:rPr>
              <a:t>y                x</a:t>
            </a:r>
          </a:p>
          <a:p>
            <a:r>
              <a:rPr lang="en-GB" i="1" dirty="0">
                <a:solidFill>
                  <a:srgbClr val="C00000"/>
                </a:solidFill>
              </a:rPr>
              <a:t>_____________</a:t>
            </a:r>
          </a:p>
          <a:p>
            <a:r>
              <a:rPr lang="en-GB" dirty="0">
                <a:solidFill>
                  <a:srgbClr val="C00000"/>
                </a:solidFill>
              </a:rPr>
              <a:t>59.7451      9.1</a:t>
            </a:r>
          </a:p>
          <a:p>
            <a:r>
              <a:rPr lang="en-GB" dirty="0">
                <a:solidFill>
                  <a:srgbClr val="C00000"/>
                </a:solidFill>
              </a:rPr>
              <a:t>60.8473    10.2</a:t>
            </a:r>
          </a:p>
          <a:p>
            <a:r>
              <a:rPr lang="en-GB" dirty="0">
                <a:solidFill>
                  <a:srgbClr val="C00000"/>
                </a:solidFill>
              </a:rPr>
              <a:t>57.5190    12.3</a:t>
            </a:r>
          </a:p>
          <a:p>
            <a:r>
              <a:rPr lang="en-GB" dirty="0">
                <a:solidFill>
                  <a:srgbClr val="C00000"/>
                </a:solidFill>
              </a:rPr>
              <a:t>58.7997    14.1</a:t>
            </a:r>
          </a:p>
          <a:p>
            <a:r>
              <a:rPr lang="en-GB" dirty="0">
                <a:solidFill>
                  <a:srgbClr val="C00000"/>
                </a:solidFill>
              </a:rPr>
              <a:t>57.1727    15.3</a:t>
            </a:r>
          </a:p>
          <a:p>
            <a:r>
              <a:rPr lang="en-GB" dirty="0">
                <a:solidFill>
                  <a:srgbClr val="C00000"/>
                </a:solidFill>
              </a:rPr>
              <a:t>55.6435    17.0</a:t>
            </a:r>
          </a:p>
          <a:p>
            <a:r>
              <a:rPr lang="en-GB" dirty="0">
                <a:solidFill>
                  <a:srgbClr val="C00000"/>
                </a:solidFill>
              </a:rPr>
              <a:t>51.3749    18.5</a:t>
            </a:r>
          </a:p>
          <a:p>
            <a:r>
              <a:rPr lang="en-GB" dirty="0">
                <a:solidFill>
                  <a:srgbClr val="C00000"/>
                </a:solidFill>
              </a:rPr>
              <a:t>52.3963    19.3</a:t>
            </a:r>
          </a:p>
          <a:p>
            <a:r>
              <a:rPr lang="en-GB" dirty="0">
                <a:solidFill>
                  <a:srgbClr val="C00000"/>
                </a:solidFill>
              </a:rPr>
              <a:t>50.0982    22.8</a:t>
            </a:r>
          </a:p>
          <a:p>
            <a:r>
              <a:rPr lang="en-GB" dirty="0">
                <a:solidFill>
                  <a:srgbClr val="C00000"/>
                </a:solidFill>
              </a:rPr>
              <a:t>49.1171    24.1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1840" y="1052736"/>
                <a:ext cx="5688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= percentage lean meat of a pig carcass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GB" sz="2400" i="1" dirty="0">
                    <a:solidFill>
                      <a:prstClr val="black"/>
                    </a:solidFill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</a:rPr>
                  <a:t>= fat depth measurement</a:t>
                </a: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sample of 10 carcasses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052736"/>
                <a:ext cx="568863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715" t="-4061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Using the probe and benefit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1800199" cy="152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72652"/>
            <a:ext cx="367240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00032" y="4077072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i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95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ANOVA table - </a:t>
            </a:r>
            <a:r>
              <a:rPr lang="en-GB" sz="2800" i="1" dirty="0">
                <a:solidFill>
                  <a:srgbClr val="0070C0"/>
                </a:solidFill>
              </a:rPr>
              <a:t>SST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/>
              <p:cNvSpPr txBox="1">
                <a:spLocks/>
              </p:cNvSpPr>
              <p:nvPr/>
            </p:nvSpPr>
            <p:spPr>
              <a:xfrm>
                <a:off x="899592" y="1102301"/>
                <a:ext cx="7488832" cy="229934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200" i="1" dirty="0"/>
                  <a:t>SST  =  </a:t>
                </a:r>
                <a:r>
                  <a:rPr lang="en-GB" sz="2200" dirty="0"/>
                  <a:t>sum of squares of observations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𝑦</m:t>
                    </m:r>
                    <m:r>
                      <a:rPr lang="en-GB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200" dirty="0"/>
                  <a:t>minus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2200" dirty="0"/>
                  <a:t>, </a:t>
                </a:r>
                <a:br>
                  <a:rPr lang="en-GB" sz="2200" dirty="0"/>
                </a:br>
                <a:r>
                  <a:rPr lang="en-GB" sz="2200" dirty="0"/>
                  <a:t>            degrees of freedom are:  </a:t>
                </a:r>
                <a:r>
                  <a:rPr lang="en-GB" sz="2200" i="1" dirty="0"/>
                  <a:t>n </a:t>
                </a:r>
                <a:r>
                  <a:rPr lang="en-GB" sz="2200" dirty="0"/>
                  <a:t>- 1</a:t>
                </a:r>
              </a:p>
              <a:p>
                <a:pPr marL="890588" indent="-890588">
                  <a:buNone/>
                </a:pPr>
                <a:r>
                  <a:rPr lang="en-GB" sz="2200" i="1" dirty="0"/>
                  <a:t>MST = SST / </a:t>
                </a:r>
                <a:r>
                  <a:rPr lang="en-GB" sz="2200" dirty="0"/>
                  <a:t>(</a:t>
                </a:r>
                <a:r>
                  <a:rPr lang="en-GB" sz="2200" i="1" dirty="0"/>
                  <a:t>n </a:t>
                </a:r>
                <a:r>
                  <a:rPr lang="en-GB" sz="2200" dirty="0"/>
                  <a:t>- 1) </a:t>
                </a:r>
                <a:endParaRPr lang="en-GB" sz="2200" i="1" dirty="0">
                  <a:latin typeface="Cambria Math" panose="02040503050406030204" pitchFamily="18" charset="0"/>
                </a:endParaRPr>
              </a:p>
              <a:p>
                <a:pPr marL="890588" indent="-890588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GB" sz="2200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/>
                  <a:t>    =</a:t>
                </a:r>
                <a:r>
                  <a:rPr lang="en-GB" sz="2200" i="1" dirty="0"/>
                  <a:t> MST</a:t>
                </a:r>
                <a:r>
                  <a:rPr lang="en-GB" sz="2200" dirty="0"/>
                  <a:t> = estimated variance of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/>
                      </a:rPr>
                      <m:t>𝑦</m:t>
                    </m:r>
                  </m:oMath>
                </a14:m>
                <a:r>
                  <a:rPr lang="en-GB" sz="2200" dirty="0"/>
                  <a:t> </a:t>
                </a:r>
                <a:r>
                  <a:rPr lang="en-GB" sz="2200" dirty="0">
                    <a:solidFill>
                      <a:srgbClr val="FF0000"/>
                    </a:solidFill>
                  </a:rPr>
                  <a:t>ignoring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200" dirty="0">
                    <a:solidFill>
                      <a:srgbClr val="FF0000"/>
                    </a:solidFill>
                  </a:rPr>
                  <a:t>-variables</a:t>
                </a:r>
              </a:p>
              <a:p>
                <a:pPr marL="890588" indent="-890588">
                  <a:buNone/>
                </a:pPr>
                <a:endParaRPr lang="en-GB" sz="2200" baseline="-25000" dirty="0">
                  <a:solidFill>
                    <a:srgbClr val="FF0000"/>
                  </a:solidFill>
                </a:endParaRPr>
              </a:p>
              <a:p>
                <a:pPr marL="890588" indent="-890588">
                  <a:buNone/>
                </a:pPr>
                <a:r>
                  <a:rPr lang="en-GB" sz="2200" dirty="0"/>
                  <a:t>The same as in simple regression.</a:t>
                </a:r>
              </a:p>
            </p:txBody>
          </p:sp>
        </mc:Choice>
        <mc:Fallback xmlns="">
          <p:sp>
            <p:nvSpPr>
              <p:cNvPr id="1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02301"/>
                <a:ext cx="7488832" cy="2299347"/>
              </a:xfrm>
              <a:prstGeom prst="rect">
                <a:avLst/>
              </a:prstGeom>
              <a:blipFill>
                <a:blip r:embed="rId3"/>
                <a:stretch>
                  <a:fillRect l="-1059" t="-1857" r="-1140" b="-42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99592" y="4005064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i="0" dirty="0">
                          <a:solidFill>
                            <a:srgbClr val="135D07"/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95898" y="219548"/>
            <a:ext cx="458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ANOVA table - </a:t>
            </a:r>
            <a:r>
              <a:rPr lang="en-GB" sz="2800" i="1" dirty="0">
                <a:solidFill>
                  <a:srgbClr val="0070C0"/>
                </a:solidFill>
              </a:rPr>
              <a:t>SSE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118025" y="4901251"/>
            <a:ext cx="4558431" cy="543973"/>
            <a:chOff x="4060096" y="4901251"/>
            <a:chExt cx="4558431" cy="543973"/>
          </a:xfrm>
        </p:grpSpPr>
        <p:sp>
          <p:nvSpPr>
            <p:cNvPr id="9" name="Oval 8"/>
            <p:cNvSpPr/>
            <p:nvPr/>
          </p:nvSpPr>
          <p:spPr>
            <a:xfrm>
              <a:off x="4060096" y="4901251"/>
              <a:ext cx="936104" cy="54397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/>
            <p:cNvCxnSpPr>
              <a:stCxn id="19" idx="1"/>
            </p:cNvCxnSpPr>
            <p:nvPr/>
          </p:nvCxnSpPr>
          <p:spPr>
            <a:xfrm flipH="1">
              <a:off x="5301368" y="5227243"/>
              <a:ext cx="101290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14271" y="5011799"/>
                  <a:ext cx="230425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sz="2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</m:oMath>
                  </a14:m>
                  <a:r>
                    <a:rPr lang="en-GB" sz="2200" i="1" dirty="0">
                      <a:solidFill>
                        <a:srgbClr val="0070C0"/>
                      </a:solidFill>
                    </a:rPr>
                    <a:t>MSE = 0.38</a:t>
                  </a:r>
                  <a:r>
                    <a:rPr lang="en-GB" sz="2200" dirty="0">
                      <a:solidFill>
                        <a:schemeClr val="accent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271" y="5011799"/>
                  <a:ext cx="2304256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9859" b="-2816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5"/>
              <p:cNvSpPr txBox="1">
                <a:spLocks/>
              </p:cNvSpPr>
              <p:nvPr/>
            </p:nvSpPr>
            <p:spPr>
              <a:xfrm>
                <a:off x="899592" y="1196752"/>
                <a:ext cx="7776864" cy="206082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200" i="1" dirty="0">
                    <a:solidFill>
                      <a:schemeClr val="tx1"/>
                    </a:solidFill>
                  </a:rPr>
                  <a:t>SSE</a:t>
                </a:r>
                <a:r>
                  <a:rPr lang="en-GB" sz="2200" dirty="0">
                    <a:solidFill>
                      <a:schemeClr val="tx1"/>
                    </a:solidFill>
                  </a:rPr>
                  <a:t>   </a:t>
                </a:r>
                <a:r>
                  <a:rPr lang="en-GB" sz="2200" dirty="0"/>
                  <a:t>= </a:t>
                </a:r>
                <a:r>
                  <a:rPr lang="en-GB" sz="2200" dirty="0">
                    <a:solidFill>
                      <a:schemeClr val="tx1"/>
                    </a:solidFill>
                  </a:rPr>
                  <a:t>minimized </a:t>
                </a:r>
                <a:r>
                  <a:rPr lang="en-GB" sz="2200" dirty="0"/>
                  <a:t>sum </a:t>
                </a:r>
                <a:r>
                  <a:rPr lang="en-GB" sz="2200" i="1" dirty="0"/>
                  <a:t>SS</a:t>
                </a:r>
                <a:r>
                  <a:rPr lang="en-GB" sz="2200" dirty="0"/>
                  <a:t> of squared distances,</a:t>
                </a:r>
              </a:p>
              <a:p>
                <a:pPr marL="0" indent="0">
                  <a:buNone/>
                </a:pPr>
                <a:r>
                  <a:rPr lang="en-GB" sz="2200" dirty="0"/>
                  <a:t>         = </a:t>
                </a:r>
                <a:r>
                  <a:rPr lang="en-GB" sz="2200" dirty="0">
                    <a:solidFill>
                      <a:schemeClr val="tx1"/>
                    </a:solidFill>
                  </a:rPr>
                  <a:t>sum of squared residuals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+ ...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GB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sz="2200" dirty="0"/>
                  <a:t>            error (or residual) degrees of freedom are:  </a:t>
                </a:r>
                <a:r>
                  <a:rPr lang="en-GB" sz="2200" i="1" dirty="0">
                    <a:solidFill>
                      <a:schemeClr val="tx1"/>
                    </a:solidFill>
                  </a:rPr>
                  <a:t>n</a:t>
                </a:r>
                <a:r>
                  <a:rPr lang="en-GB" sz="2200" dirty="0">
                    <a:solidFill>
                      <a:schemeClr val="tx1"/>
                    </a:solidFill>
                    <a:sym typeface="Symbol"/>
                  </a:rPr>
                  <a:t>  (</a:t>
                </a:r>
                <a:r>
                  <a:rPr lang="en-GB" sz="2200" i="1" dirty="0">
                    <a:solidFill>
                      <a:schemeClr val="tx1"/>
                    </a:solidFill>
                    <a:sym typeface="Symbol"/>
                  </a:rPr>
                  <a:t>k </a:t>
                </a:r>
                <a:r>
                  <a:rPr lang="en-GB" sz="2200" dirty="0">
                    <a:solidFill>
                      <a:schemeClr val="tx1"/>
                    </a:solidFill>
                    <a:sym typeface="Symbol"/>
                  </a:rPr>
                  <a:t>+ 1)</a:t>
                </a:r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200" i="1" dirty="0"/>
                  <a:t>MSE</a:t>
                </a:r>
                <a:r>
                  <a:rPr lang="en-GB" sz="2200" dirty="0"/>
                  <a:t> = </a:t>
                </a:r>
                <a:r>
                  <a:rPr lang="en-GB" sz="2200" i="1" dirty="0"/>
                  <a:t>SSE </a:t>
                </a:r>
                <a:r>
                  <a:rPr lang="en-GB" sz="2200" dirty="0"/>
                  <a:t>/</a:t>
                </a:r>
                <a:r>
                  <a:rPr lang="en-GB" sz="2200" i="1" dirty="0"/>
                  <a:t> </a:t>
                </a:r>
                <a:r>
                  <a:rPr lang="en-GB" sz="2200" dirty="0"/>
                  <a:t>(</a:t>
                </a:r>
                <a:r>
                  <a:rPr lang="en-GB" sz="2200" i="1" dirty="0"/>
                  <a:t>n</a:t>
                </a:r>
                <a:r>
                  <a:rPr lang="en-GB" sz="2200" dirty="0">
                    <a:sym typeface="Symbol"/>
                  </a:rPr>
                  <a:t>  (</a:t>
                </a:r>
                <a:r>
                  <a:rPr lang="en-GB" sz="2200" i="1" dirty="0">
                    <a:sym typeface="Symbol"/>
                  </a:rPr>
                  <a:t>k </a:t>
                </a:r>
                <a:r>
                  <a:rPr lang="en-GB" sz="2200" dirty="0">
                    <a:sym typeface="Symbol"/>
                  </a:rPr>
                  <a:t>+ 1))</a:t>
                </a:r>
                <a:endParaRPr lang="en-GB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200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/>
                  <a:t>    </a:t>
                </a:r>
                <a:r>
                  <a:rPr lang="en-GB" sz="2200" i="1" dirty="0">
                    <a:solidFill>
                      <a:schemeClr val="tx1"/>
                    </a:solidFill>
                  </a:rPr>
                  <a:t>=</a:t>
                </a:r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i="1" dirty="0">
                    <a:solidFill>
                      <a:schemeClr val="tx1"/>
                    </a:solidFill>
                  </a:rPr>
                  <a:t>MSE</a:t>
                </a:r>
                <a:r>
                  <a:rPr lang="en-GB" sz="2200" dirty="0">
                    <a:solidFill>
                      <a:schemeClr val="tx1"/>
                    </a:solidFill>
                  </a:rPr>
                  <a:t> = estimator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dirty="0">
                    <a:solidFill>
                      <a:srgbClr val="FF0000"/>
                    </a:solidFill>
                  </a:rPr>
                  <a:t>variation</a:t>
                </a:r>
                <a:r>
                  <a:rPr lang="en-GB" sz="2200" dirty="0">
                    <a:solidFill>
                      <a:schemeClr val="tx1"/>
                    </a:solidFill>
                  </a:rPr>
                  <a:t> </a:t>
                </a:r>
                <a:r>
                  <a:rPr lang="en-GB" sz="2200" dirty="0">
                    <a:solidFill>
                      <a:srgbClr val="FF0000"/>
                    </a:solidFill>
                  </a:rPr>
                  <a:t>accounting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2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GB" sz="2200" dirty="0">
                    <a:solidFill>
                      <a:srgbClr val="FF0000"/>
                    </a:solidFill>
                  </a:rPr>
                  <a:t>-variables</a:t>
                </a:r>
              </a:p>
            </p:txBody>
          </p:sp>
        </mc:Choice>
        <mc:Fallback xmlns="">
          <p:sp>
            <p:nvSpPr>
              <p:cNvPr id="2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96752"/>
                <a:ext cx="7776864" cy="2060821"/>
              </a:xfrm>
              <a:prstGeom prst="rect">
                <a:avLst/>
              </a:prstGeom>
              <a:blipFill>
                <a:blip r:embed="rId3"/>
                <a:stretch>
                  <a:fillRect l="-1020" t="-1775" b="-53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195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0070C0"/>
                </a:solidFill>
              </a:rPr>
              <a:t>MST</a:t>
            </a:r>
            <a:r>
              <a:rPr lang="en-GB" sz="2800" dirty="0">
                <a:solidFill>
                  <a:srgbClr val="0070C0"/>
                </a:solidFill>
              </a:rPr>
              <a:t> &amp; </a:t>
            </a:r>
            <a:r>
              <a:rPr lang="en-GB" sz="2800" i="1" dirty="0">
                <a:solidFill>
                  <a:srgbClr val="0070C0"/>
                </a:solidFill>
              </a:rPr>
              <a:t>MSE</a:t>
            </a:r>
            <a:r>
              <a:rPr lang="en-GB" sz="2800" dirty="0">
                <a:solidFill>
                  <a:srgbClr val="0070C0"/>
                </a:solidFill>
              </a:rPr>
              <a:t>  two variance estimates </a:t>
            </a:r>
            <a:endParaRPr lang="en-GB" sz="2800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 txBox="1">
                <a:spLocks/>
              </p:cNvSpPr>
              <p:nvPr/>
            </p:nvSpPr>
            <p:spPr>
              <a:xfrm>
                <a:off x="531815" y="1429247"/>
                <a:ext cx="8360665" cy="402526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𝑀𝑆𝑇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	</a:t>
                </a:r>
                <a:br>
                  <a:rPr lang="en-GB" dirty="0">
                    <a:solidFill>
                      <a:srgbClr val="0070C0"/>
                    </a:solidFill>
                  </a:rPr>
                </a:b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estimated variance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around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rgbClr val="FF0000"/>
                    </a:solidFill>
                  </a:rPr>
                  <a:t>ignoring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GB" sz="24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0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𝑀𝑆𝐸</m:t>
                    </m:r>
                  </m:oMath>
                </a14:m>
                <a:r>
                  <a:rPr lang="en-GB" b="0" dirty="0">
                    <a:solidFill>
                      <a:srgbClr val="0070C0"/>
                    </a:solidFill>
                  </a:rPr>
                  <a:t>= </a:t>
                </a:r>
              </a:p>
              <a:p>
                <a:pPr marL="0" indent="0">
                  <a:buNone/>
                </a:pPr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/>
                  <a:t>e</a:t>
                </a:r>
                <a:r>
                  <a:rPr lang="en-GB" sz="2400" b="0" dirty="0"/>
                  <a:t>stimated variance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  <m:r>
                      <a:rPr lang="en-GB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b="0" dirty="0"/>
                  <a:t>around fitted plane </a:t>
                </a:r>
                <a:r>
                  <a:rPr lang="en-GB" sz="2400" b="0" dirty="0">
                    <a:solidFill>
                      <a:srgbClr val="FF0000"/>
                    </a:solidFill>
                  </a:rPr>
                  <a:t>accounting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5" y="1429247"/>
                <a:ext cx="8360665" cy="4025269"/>
              </a:xfrm>
              <a:prstGeom prst="rect">
                <a:avLst/>
              </a:prstGeom>
              <a:blipFill>
                <a:blip r:embed="rId3"/>
                <a:stretch>
                  <a:fillRect l="-1093" b="-24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74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71600" y="4392000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29.04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14.52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i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95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ANOVA table - </a:t>
            </a:r>
            <a:r>
              <a:rPr lang="en-GB" sz="2800" i="1" dirty="0">
                <a:solidFill>
                  <a:srgbClr val="0070C0"/>
                </a:solidFill>
              </a:rPr>
              <a:t>SSR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971600" y="1491286"/>
                <a:ext cx="6552728" cy="164968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200" i="1" dirty="0"/>
                  <a:t>SSR</a:t>
                </a:r>
                <a:r>
                  <a:rPr lang="en-GB" sz="2200" dirty="0"/>
                  <a:t>   = </a:t>
                </a:r>
                <a:r>
                  <a:rPr lang="en-GB" sz="2200" i="1" dirty="0"/>
                  <a:t>SST</a:t>
                </a:r>
                <a:r>
                  <a:rPr lang="en-GB" sz="2200" dirty="0"/>
                  <a:t> </a:t>
                </a:r>
                <a:r>
                  <a:rPr lang="en-GB" sz="2200" dirty="0">
                    <a:sym typeface="Symbol"/>
                  </a:rPr>
                  <a:t>– </a:t>
                </a:r>
                <a:r>
                  <a:rPr lang="en-GB" sz="2200" i="1" dirty="0">
                    <a:sym typeface="Symbol"/>
                  </a:rPr>
                  <a:t>SSE</a:t>
                </a:r>
              </a:p>
              <a:p>
                <a:pPr marL="0" indent="0">
                  <a:buNone/>
                </a:pPr>
                <a:r>
                  <a:rPr lang="en-GB" sz="2200" i="1" dirty="0">
                    <a:sym typeface="Symbol"/>
                  </a:rPr>
                  <a:t>         </a:t>
                </a:r>
                <a:r>
                  <a:rPr lang="en-GB" sz="2200" dirty="0">
                    <a:sym typeface="Symbol"/>
                  </a:rPr>
                  <a:t>=</a:t>
                </a:r>
                <a:r>
                  <a:rPr lang="en-GB" sz="2200" i="1" dirty="0">
                    <a:sym typeface="Symbol"/>
                  </a:rPr>
                  <a:t> </a:t>
                </a:r>
                <a:r>
                  <a:rPr lang="en-GB" sz="2200" dirty="0">
                    <a:sym typeface="Symbol"/>
                  </a:rPr>
                  <a:t>part of </a:t>
                </a:r>
                <a:r>
                  <a:rPr lang="en-GB" sz="2200" i="1" dirty="0">
                    <a:sym typeface="Symbol"/>
                  </a:rPr>
                  <a:t>SST </a:t>
                </a:r>
                <a:r>
                  <a:rPr lang="en-GB" sz="2200" dirty="0">
                    <a:sym typeface="Symbol"/>
                  </a:rPr>
                  <a:t> “</a:t>
                </a:r>
                <a:r>
                  <a:rPr lang="en-GB" sz="2200" dirty="0">
                    <a:solidFill>
                      <a:srgbClr val="0070C0"/>
                    </a:solidFill>
                    <a:sym typeface="Symbol"/>
                  </a:rPr>
                  <a:t>explained by</a:t>
                </a:r>
                <a:r>
                  <a:rPr lang="en-GB" sz="2200" dirty="0">
                    <a:sym typeface="Symbol"/>
                  </a:rPr>
                  <a:t>” 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en-GB" sz="2200" dirty="0">
                    <a:sym typeface="Symbol"/>
                  </a:rPr>
                  <a:t>-variables</a:t>
                </a:r>
              </a:p>
              <a:p>
                <a:pPr marL="0" indent="0">
                  <a:buNone/>
                </a:pPr>
                <a:r>
                  <a:rPr lang="en-GB" sz="2200" dirty="0">
                    <a:sym typeface="Symbol"/>
                  </a:rPr>
                  <a:t>            degrees of freedom are number of slopes 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  <a:sym typeface="Symbol"/>
                      </a:rPr>
                      <m:t>𝑘</m:t>
                    </m:r>
                  </m:oMath>
                </a14:m>
                <a:endParaRPr lang="en-GB" sz="2200" b="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GB" sz="2200" i="1" dirty="0">
                    <a:sym typeface="Symbol"/>
                  </a:rPr>
                  <a:t>MSR</a:t>
                </a:r>
                <a:r>
                  <a:rPr lang="en-GB" sz="2200" dirty="0">
                    <a:sym typeface="Symbol"/>
                  </a:rPr>
                  <a:t> = </a:t>
                </a:r>
                <a:r>
                  <a:rPr lang="en-GB" sz="2200" i="1" dirty="0"/>
                  <a:t>SSR /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𝑘</m:t>
                    </m:r>
                  </m:oMath>
                </a14:m>
                <a:endParaRPr lang="en-GB" sz="2200" dirty="0"/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91286"/>
                <a:ext cx="6552728" cy="1649682"/>
              </a:xfrm>
              <a:prstGeom prst="rect">
                <a:avLst/>
              </a:prstGeom>
              <a:blipFill>
                <a:blip r:embed="rId2"/>
                <a:stretch>
                  <a:fillRect l="-1209" t="-2593" b="-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72040" y="4392000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29.04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14.52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38.1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i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8566" y="219548"/>
            <a:ext cx="798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ANOVA table – 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/>
              <p:cNvSpPr txBox="1">
                <a:spLocks/>
              </p:cNvSpPr>
              <p:nvPr/>
            </p:nvSpPr>
            <p:spPr>
              <a:xfrm>
                <a:off x="971600" y="1257576"/>
                <a:ext cx="7488832" cy="23874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90588" indent="-890588">
                  <a:buNone/>
                </a:pPr>
                <a:r>
                  <a:rPr lang="en-GB" sz="2200" dirty="0"/>
                  <a:t>F-test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/>
                  <a:t> </a:t>
                </a:r>
                <a:r>
                  <a:rPr lang="en-GB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2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  <m:r>
                      <a:rPr lang="en-GB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</m:oMath>
                </a14:m>
                <a:r>
                  <a:rPr lang="en-GB" sz="2200" dirty="0"/>
                  <a:t> “</a:t>
                </a:r>
                <a:r>
                  <a:rPr lang="en-GB" sz="2200" dirty="0">
                    <a:solidFill>
                      <a:srgbClr val="0070C0"/>
                    </a:solidFill>
                  </a:rPr>
                  <a:t>model has no predictive value</a:t>
                </a:r>
                <a:r>
                  <a:rPr lang="en-GB" sz="2200" dirty="0"/>
                  <a:t>”</a:t>
                </a:r>
              </a:p>
              <a:p>
                <a:pPr marL="890588" indent="-890588">
                  <a:buNone/>
                </a:pPr>
                <a:endParaRPr lang="en-GB" sz="2200" dirty="0">
                  <a:solidFill>
                    <a:schemeClr val="tx1"/>
                  </a:solidFill>
                </a:endParaRPr>
              </a:p>
              <a:p>
                <a:pPr marL="890588" indent="-890588">
                  <a:buNone/>
                </a:pPr>
                <a:r>
                  <a:rPr lang="en-GB" sz="2200" dirty="0"/>
                  <a:t>test statistic  is:    </a:t>
                </a:r>
                <a:r>
                  <a:rPr lang="en-GB" i="1" dirty="0">
                    <a:solidFill>
                      <a:srgbClr val="0070C0"/>
                    </a:solidFill>
                  </a:rPr>
                  <a:t>F</a:t>
                </a:r>
                <a:r>
                  <a:rPr lang="en-GB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𝑀𝑆𝑅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GB" dirty="0"/>
              </a:p>
              <a:p>
                <a:pPr marL="890588" indent="-890588">
                  <a:buNone/>
                </a:pPr>
                <a:endParaRPr lang="en-GB" sz="2200" dirty="0"/>
              </a:p>
              <a:p>
                <a:pPr marL="890588" indent="-890588">
                  <a:buNone/>
                </a:pPr>
                <a:r>
                  <a:rPr lang="en-GB" sz="2200" dirty="0">
                    <a:solidFill>
                      <a:schemeClr val="tx1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 for large values of </a:t>
                </a:r>
                <a:r>
                  <a:rPr lang="en-GB" sz="2200" i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mc:Choice>
        <mc:Fallback xmlns="">
          <p:sp>
            <p:nvSpPr>
              <p:cNvPr id="1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57576"/>
                <a:ext cx="7488832" cy="2387448"/>
              </a:xfrm>
              <a:prstGeom prst="rect">
                <a:avLst/>
              </a:prstGeom>
              <a:blipFill>
                <a:blip r:embed="rId3"/>
                <a:stretch>
                  <a:fillRect l="-1058" t="-1531" b="-43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/>
              <p:cNvSpPr txBox="1">
                <a:spLocks/>
              </p:cNvSpPr>
              <p:nvPr/>
            </p:nvSpPr>
            <p:spPr>
              <a:xfrm>
                <a:off x="612000" y="1268760"/>
                <a:ext cx="8136464" cy="239027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200" dirty="0"/>
                  <a:t>how large should </a:t>
                </a:r>
                <a:r>
                  <a:rPr lang="en-GB" sz="2200" i="1" dirty="0">
                    <a:solidFill>
                      <a:schemeClr val="tx1"/>
                    </a:solidFill>
                  </a:rPr>
                  <a:t>F</a:t>
                </a:r>
                <a:r>
                  <a:rPr lang="en-GB" sz="2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𝑀𝑆𝑅</m:t>
                        </m:r>
                      </m:num>
                      <m:den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GB" sz="2200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200" dirty="0"/>
                  <a:t> be to reject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  <a:ea typeface="Cambria Math"/>
                      </a:rPr>
                      <m:t>=0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</m:oMath>
                </a14:m>
                <a:r>
                  <a:rPr lang="en-GB" sz="2200" dirty="0"/>
                  <a:t>?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20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/>
                  <a:t>, </a:t>
                </a:r>
                <a:r>
                  <a:rPr lang="en-GB" sz="2200" i="1" dirty="0"/>
                  <a:t>F</a:t>
                </a:r>
                <a:r>
                  <a:rPr lang="en-GB" sz="2200" dirty="0"/>
                  <a:t> follows an F-distribution with df1 = </a:t>
                </a:r>
                <a:r>
                  <a:rPr lang="en-GB" sz="2200" i="1" dirty="0"/>
                  <a:t>k</a:t>
                </a:r>
                <a:r>
                  <a:rPr lang="en-GB" sz="2200" dirty="0"/>
                  <a:t>, df2 = </a:t>
                </a:r>
                <a:r>
                  <a:rPr lang="en-GB" sz="2200" i="1" dirty="0"/>
                  <a:t>n - </a:t>
                </a:r>
                <a:r>
                  <a:rPr lang="en-GB" sz="2200" dirty="0"/>
                  <a:t>(</a:t>
                </a:r>
                <a:r>
                  <a:rPr lang="en-GB" sz="2200" i="1" dirty="0"/>
                  <a:t>k</a:t>
                </a:r>
                <a:r>
                  <a:rPr lang="en-GB" sz="2200" dirty="0"/>
                  <a:t>+1)</a:t>
                </a:r>
              </a:p>
              <a:p>
                <a:pPr marL="0" indent="0">
                  <a:buNone/>
                </a:pPr>
                <a:endParaRPr lang="en-GB" sz="22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0070C0"/>
                    </a:solidFill>
                  </a:rPr>
                  <a:t>df1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>
                    <a:solidFill>
                      <a:srgbClr val="0070C0"/>
                    </a:solidFill>
                  </a:rPr>
                  <a:t>= 2 = </a:t>
                </a:r>
                <a:r>
                  <a:rPr lang="en-GB" sz="2200" dirty="0" err="1">
                    <a:solidFill>
                      <a:srgbClr val="0070C0"/>
                    </a:solidFill>
                  </a:rPr>
                  <a:t>df</a:t>
                </a:r>
                <a:r>
                  <a:rPr lang="en-GB" sz="2200" dirty="0">
                    <a:solidFill>
                      <a:srgbClr val="0070C0"/>
                    </a:solidFill>
                  </a:rPr>
                  <a:t> of 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SSR</a:t>
                </a:r>
                <a:r>
                  <a:rPr lang="en-GB" sz="2200" dirty="0">
                    <a:solidFill>
                      <a:srgbClr val="0070C0"/>
                    </a:solidFill>
                  </a:rPr>
                  <a:t> = number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‘s involved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200" dirty="0">
                    <a:solidFill>
                      <a:srgbClr val="0070C0"/>
                    </a:solidFill>
                  </a:rPr>
                  <a:t>df2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>
                    <a:solidFill>
                      <a:srgbClr val="0070C0"/>
                    </a:solidFill>
                  </a:rPr>
                  <a:t>= 9 = </a:t>
                </a:r>
                <a:r>
                  <a:rPr lang="en-GB" sz="2200" dirty="0" err="1">
                    <a:solidFill>
                      <a:srgbClr val="0070C0"/>
                    </a:solidFill>
                  </a:rPr>
                  <a:t>df</a:t>
                </a:r>
                <a:r>
                  <a:rPr lang="en-GB" sz="2200" dirty="0">
                    <a:solidFill>
                      <a:srgbClr val="0070C0"/>
                    </a:solidFill>
                  </a:rPr>
                  <a:t> of 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SSE</a:t>
                </a:r>
                <a:r>
                  <a:rPr lang="en-GB" sz="2200" dirty="0">
                    <a:solidFill>
                      <a:srgbClr val="0070C0"/>
                    </a:solidFill>
                  </a:rPr>
                  <a:t> = 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n – (k + 1) </a:t>
                </a:r>
                <a:r>
                  <a:rPr lang="en-GB" sz="2200" dirty="0">
                    <a:solidFill>
                      <a:srgbClr val="0070C0"/>
                    </a:solidFill>
                  </a:rPr>
                  <a:t>(-</a:t>
                </a:r>
                <a:r>
                  <a:rPr lang="en-GB" sz="2200" i="1" dirty="0">
                    <a:solidFill>
                      <a:srgbClr val="0070C0"/>
                    </a:solidFill>
                  </a:rPr>
                  <a:t>-&gt;</a:t>
                </a:r>
                <a:r>
                  <a:rPr lang="en-GB" sz="2200" dirty="0">
                    <a:solidFill>
                      <a:srgbClr val="0070C0"/>
                    </a:solidFill>
                  </a:rPr>
                  <a:t> leeway for estimation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12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1268760"/>
                <a:ext cx="8136464" cy="2390270"/>
              </a:xfrm>
              <a:prstGeom prst="rect">
                <a:avLst/>
              </a:prstGeom>
              <a:blipFill>
                <a:blip r:embed="rId3"/>
                <a:stretch>
                  <a:fillRect l="-974" b="-45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2"/>
          <p:cNvGraphicFramePr>
            <a:graphicFrameLocks noGrp="1"/>
          </p:cNvGraphicFramePr>
          <p:nvPr/>
        </p:nvGraphicFramePr>
        <p:xfrm>
          <a:off x="612000" y="4392000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29.040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14.520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38.109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3.429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i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0.381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32.469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1999" y="4392000"/>
          <a:ext cx="6552288" cy="18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2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29.04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14.52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38.1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tx2"/>
                          </a:solidFill>
                        </a:rPr>
                        <a:t>0.00004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135D07"/>
                          </a:solidFill>
                        </a:rPr>
                        <a:t>3.43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i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32.47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95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F-test for predictive value –  P-value</a:t>
            </a:r>
          </a:p>
        </p:txBody>
      </p:sp>
    </p:spTree>
    <p:extLst>
      <p:ext uri="{BB962C8B-B14F-4D97-AF65-F5344CB8AC3E}">
        <p14:creationId xmlns:p14="http://schemas.microsoft.com/office/powerpoint/2010/main" val="38629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124744"/>
            <a:ext cx="666074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F-test - P-value, continued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960" y="1052736"/>
                <a:ext cx="8640960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>
                  <a:spcBef>
                    <a:spcPts val="600"/>
                  </a:spcBef>
                </a:pPr>
                <a:endParaRPr lang="en-GB" sz="2200" dirty="0"/>
              </a:p>
              <a:p>
                <a:pPr>
                  <a:spcBef>
                    <a:spcPts val="600"/>
                  </a:spcBef>
                </a:pPr>
                <a:endParaRPr lang="en-GB" sz="2200" dirty="0"/>
              </a:p>
              <a:p>
                <a:pPr>
                  <a:spcBef>
                    <a:spcPts val="600"/>
                  </a:spcBef>
                </a:pPr>
                <a:endParaRPr lang="en-GB" sz="2200" dirty="0"/>
              </a:p>
              <a:p>
                <a:pPr>
                  <a:spcBef>
                    <a:spcPts val="600"/>
                  </a:spcBef>
                </a:pPr>
                <a:endParaRPr lang="en-GB" sz="2200" dirty="0"/>
              </a:p>
              <a:p>
                <a:pPr>
                  <a:spcBef>
                    <a:spcPts val="600"/>
                  </a:spcBef>
                </a:pPr>
                <a:br>
                  <a:rPr lang="en-GB" sz="2200" dirty="0"/>
                </a:br>
                <a:r>
                  <a:rPr lang="en-GB" sz="2200" dirty="0"/>
                  <a:t>P-value = area to the right of outcome 38.1 = 0.0000 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200" dirty="0"/>
                  <a:t>This is smaller than 0.05.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200" dirty="0"/>
                  <a:t>Outcome 38.1 is too large to believe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/>
                  <a:t> is true: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200" dirty="0"/>
                  <a:t> is rejected.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200" dirty="0"/>
                  <a:t>We conclude that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GB" sz="2200" dirty="0"/>
                  <a:t>or both</a:t>
                </a:r>
                <a:r>
                  <a:rPr lang="en-GB" sz="2200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/>
                  <a:t> have predictive value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200" dirty="0"/>
                  <a:t>, i.e. part of the variation in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200" dirty="0"/>
                  <a:t> is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/>
                  <a:t> and/or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i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60" y="1052736"/>
                <a:ext cx="8640960" cy="5109091"/>
              </a:xfrm>
              <a:prstGeom prst="rect">
                <a:avLst/>
              </a:prstGeom>
              <a:blipFill>
                <a:blip r:embed="rId3"/>
                <a:stretch>
                  <a:fillRect l="-917" r="-353" b="-14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020272" y="3356992"/>
            <a:ext cx="1152128" cy="43204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48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14025C-3CEC-8F74-A4B9-EAC4C1FA6AD3}"/>
              </a:ext>
            </a:extLst>
          </p:cNvPr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t-tests &amp; confidence intervals &amp; prediction </a:t>
            </a:r>
          </a:p>
        </p:txBody>
      </p:sp>
    </p:spTree>
    <p:extLst>
      <p:ext uri="{BB962C8B-B14F-4D97-AF65-F5344CB8AC3E}">
        <p14:creationId xmlns:p14="http://schemas.microsoft.com/office/powerpoint/2010/main" val="190981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t-test for single regression coefficient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1136034"/>
                <a:ext cx="8136904" cy="528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>
                    <a:solidFill>
                      <a:srgbClr val="0070C0"/>
                    </a:solidFill>
                  </a:rPr>
                  <a:t>	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=0 </m:t>
                    </m:r>
                    <m:d>
                      <m:dPr>
                        <m:ctrlPr>
                          <a:rPr lang="nl-NL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nl-NL" sz="2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nl-NL" sz="2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humidity</m:t>
                        </m:r>
                        <m:r>
                          <m:rPr>
                            <m:nor/>
                          </m:rPr>
                          <a:rPr lang="nl-NL" sz="2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nl-NL" sz="22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effect</m:t>
                        </m:r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200" b="0" i="0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  <m:r>
                      <m:rPr>
                        <m:sty m:val="p"/>
                      </m:rPr>
                      <a:rPr lang="en-GB" sz="2200">
                        <a:solidFill>
                          <a:srgbClr val="0070C0"/>
                        </a:solidFill>
                        <a:latin typeface="Cambria Math"/>
                      </a:rPr>
                      <m:t>s</m:t>
                    </m:r>
                    <m:r>
                      <a:rPr lang="en-GB" sz="22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nl-NL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GB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GB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2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/>
                        </a:rPr>
                        <m:t>𝑡</m:t>
                      </m:r>
                      <m:r>
                        <a:rPr lang="en-GB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/>
                            </a:rPr>
                            <m:t>𝑒𝑠𝑡𝑖𝑚𝑎𝑡𝑒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𝑓𝑟𝑜𝑚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2200" b="0" i="1" smtClean="0">
                              <a:latin typeface="Cambria Math"/>
                            </a:rPr>
                            <m:t>𝑠𝑡𝑎𝑛𝑑𝑎𝑟𝑑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𝑒𝑟𝑟𝑜𝑟</m:t>
                          </m:r>
                        </m:den>
                      </m:f>
                      <m:r>
                        <a:rPr lang="en-GB" sz="22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nl-NL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4.1410</m:t>
                          </m:r>
                          <m:r>
                            <a:rPr lang="en-GB" sz="2200" b="0" i="1" smtClean="0">
                              <a:latin typeface="Cambria Math"/>
                            </a:rPr>
                            <m:t>−0</m:t>
                          </m:r>
                        </m:num>
                        <m:den>
                          <m:r>
                            <a:rPr lang="nl-NL" sz="22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1.4670</m:t>
                          </m:r>
                        </m:den>
                      </m:f>
                      <m:r>
                        <a:rPr lang="en-GB" sz="2200" b="0" i="0" smtClean="0">
                          <a:latin typeface="Cambria Math"/>
                        </a:rPr>
                        <m:t>=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nl-NL" sz="2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2</m:t>
                      </m:r>
                      <m:r>
                        <a:rPr lang="en-GB" sz="2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nl-NL" sz="2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823</m:t>
                      </m:r>
                    </m:oMath>
                  </m:oMathPara>
                </a14:m>
                <a:endParaRPr lang="en-GB" sz="2200" dirty="0">
                  <a:solidFill>
                    <a:srgbClr val="C00000"/>
                  </a:solidFill>
                </a:endParaRPr>
              </a:p>
              <a:p>
                <a:endParaRPr lang="en-GB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GB" sz="2200" dirty="0"/>
                  <a:t>Compare with t-distribution with </a:t>
                </a:r>
                <a:r>
                  <a:rPr lang="en-GB" sz="2200" dirty="0" err="1"/>
                  <a:t>df</a:t>
                </a:r>
                <a:r>
                  <a:rPr lang="en-GB" sz="2200" dirty="0"/>
                  <a:t> = 9</a:t>
                </a:r>
                <a:r>
                  <a:rPr lang="en-GB" sz="2200" i="1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GB" sz="2200" dirty="0"/>
                  <a:t>Again, </a:t>
                </a:r>
                <a:r>
                  <a:rPr lang="en-GB" sz="2200" dirty="0" err="1"/>
                  <a:t>df</a:t>
                </a:r>
                <a:r>
                  <a:rPr lang="en-GB" sz="2200" dirty="0"/>
                  <a:t>  = 9 from </a:t>
                </a:r>
                <a:r>
                  <a:rPr lang="en-GB" sz="2200" i="1" dirty="0"/>
                  <a:t>SSE</a:t>
                </a:r>
                <a:r>
                  <a:rPr lang="en-GB" sz="2200" dirty="0"/>
                  <a:t> express leeway for estimation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2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2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36034"/>
                <a:ext cx="8136904" cy="5288179"/>
              </a:xfrm>
              <a:prstGeom prst="rect">
                <a:avLst/>
              </a:prstGeom>
              <a:blipFill>
                <a:blip r:embed="rId3"/>
                <a:stretch>
                  <a:fillRect l="-975" t="-6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3020" y="1757134"/>
            <a:ext cx="7632848" cy="1815882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m1&lt;-lm(y ~ x1 + x2)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(summary(m1))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 value Pr(&gt;|t|)    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-0.1916     1.0481  -0.183    0.859    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1.2952     0.1596   8.117    0.0000197</a:t>
            </a:r>
          </a:p>
          <a:p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</a:t>
            </a:r>
            <a:r>
              <a:rPr 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-4.1410     1.4670  </a:t>
            </a:r>
            <a:r>
              <a:rPr lang="fr-F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-2.823    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0192" y="1700808"/>
            <a:ext cx="230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</a:rPr>
              <a:t>output from R</a:t>
            </a:r>
          </a:p>
        </p:txBody>
      </p:sp>
    </p:spTree>
    <p:extLst>
      <p:ext uri="{BB962C8B-B14F-4D97-AF65-F5344CB8AC3E}">
        <p14:creationId xmlns:p14="http://schemas.microsoft.com/office/powerpoint/2010/main" val="3479040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/>
          <p:cNvGrpSpPr/>
          <p:nvPr/>
        </p:nvGrpSpPr>
        <p:grpSpPr>
          <a:xfrm>
            <a:off x="539552" y="2852936"/>
            <a:ext cx="4296544" cy="1660768"/>
            <a:chOff x="3946748" y="2603836"/>
            <a:chExt cx="4296544" cy="166076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640" y="2650640"/>
              <a:ext cx="4225652" cy="1613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kstvak 10"/>
            <p:cNvSpPr txBox="1"/>
            <p:nvPr/>
          </p:nvSpPr>
          <p:spPr>
            <a:xfrm>
              <a:off x="3946748" y="2603836"/>
              <a:ext cx="2112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200" dirty="0">
                  <a:solidFill>
                    <a:srgbClr val="0070C0"/>
                  </a:solidFill>
                </a:rPr>
                <a:t>t distr., </a:t>
              </a:r>
              <a:r>
                <a:rPr lang="nl-NL" sz="2200" dirty="0" err="1">
                  <a:solidFill>
                    <a:srgbClr val="0070C0"/>
                  </a:solidFill>
                </a:rPr>
                <a:t>df</a:t>
              </a:r>
              <a:r>
                <a:rPr lang="nl-NL" sz="2200" dirty="0">
                  <a:solidFill>
                    <a:srgbClr val="0070C0"/>
                  </a:solidFill>
                </a:rPr>
                <a:t> = 9</a:t>
              </a:r>
              <a:endParaRPr lang="en-US" sz="2200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404664"/>
            <a:ext cx="8424936" cy="52322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t-test, P-value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0444" y="4759646"/>
                <a:ext cx="828203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Two-sided P-value is 2 </a:t>
                </a:r>
                <a:r>
                  <a:rPr lang="en-GB" sz="2200" dirty="0">
                    <a:sym typeface="Symbol"/>
                  </a:rPr>
                  <a:t>* 0.0099 = </a:t>
                </a:r>
                <a:r>
                  <a:rPr lang="en-GB" sz="2200" dirty="0"/>
                  <a:t> </a:t>
                </a:r>
                <a:r>
                  <a:rPr lang="en-GB" sz="2200" dirty="0">
                    <a:solidFill>
                      <a:srgbClr val="C00000"/>
                    </a:solidFill>
                  </a:rPr>
                  <a:t>0.020</a:t>
                </a:r>
                <a:r>
                  <a:rPr lang="en-GB" sz="2200" dirty="0"/>
                  <a:t> below 0.05, so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2200" b="0" dirty="0"/>
              </a:p>
              <a:p>
                <a:endParaRPr lang="en-GB" sz="2200" dirty="0"/>
              </a:p>
              <a:p>
                <a:r>
                  <a:rPr lang="en-GB" sz="2200" dirty="0"/>
                  <a:t>Shown that humidity has a (negative) effect upon (expected) weight loss (in combination with exposure time).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44" y="4759646"/>
                <a:ext cx="8282036" cy="1446550"/>
              </a:xfrm>
              <a:prstGeom prst="rect">
                <a:avLst/>
              </a:prstGeom>
              <a:blipFill>
                <a:blip r:embed="rId3"/>
                <a:stretch>
                  <a:fillRect l="-957" t="-2954" b="-75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6"/>
          <p:cNvSpPr txBox="1"/>
          <p:nvPr/>
        </p:nvSpPr>
        <p:spPr>
          <a:xfrm>
            <a:off x="610444" y="1124744"/>
            <a:ext cx="7632848" cy="1477328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 value Pr(&gt;|t|)   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  -0.1916     1.0481  -0.183    0.859   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1.2952     0.1596   8.117    0.0000197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-4.1410     1.4670  -2.823   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0.020</a:t>
            </a:r>
          </a:p>
        </p:txBody>
      </p:sp>
      <p:sp>
        <p:nvSpPr>
          <p:cNvPr id="20" name="Ovaal 19"/>
          <p:cNvSpPr/>
          <p:nvPr/>
        </p:nvSpPr>
        <p:spPr>
          <a:xfrm>
            <a:off x="755576" y="4283815"/>
            <a:ext cx="720080" cy="2473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Rechte verbindingslijn met pijl 24"/>
          <p:cNvCxnSpPr/>
          <p:nvPr/>
        </p:nvCxnSpPr>
        <p:spPr>
          <a:xfrm flipV="1">
            <a:off x="5056158" y="2602072"/>
            <a:ext cx="1676082" cy="215757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00808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Population               = population of slaughter pigs</a:t>
                </a:r>
              </a:p>
              <a:p>
                <a:pPr marL="0" indent="0">
                  <a:buNone/>
                </a:pPr>
                <a:r>
                  <a:rPr lang="en-GB" dirty="0"/>
                  <a:t>Experimental units = slaughter pigs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/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i="1" dirty="0"/>
                  <a:t>                     </a:t>
                </a:r>
                <a:r>
                  <a:rPr lang="en-GB" dirty="0">
                    <a:solidFill>
                      <a:schemeClr val="accent1"/>
                    </a:solidFill>
                  </a:rPr>
                  <a:t>explanatory variable</a:t>
                </a:r>
                <a:r>
                  <a:rPr lang="en-GB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GB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GB" i="1" dirty="0"/>
              </a:p>
              <a:p>
                <a:pPr marL="0" indent="0">
                  <a:buNone/>
                </a:pPr>
                <a:r>
                  <a:rPr lang="en-GB" dirty="0"/>
                  <a:t>Can we construct a prediction formula, i.e. an expression in terms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 (measured on the carcass) that gives a prediction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dirty="0"/>
                  <a:t> (not measured)?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00808"/>
                <a:ext cx="8424936" cy="5616624"/>
              </a:xfrm>
              <a:blipFill rotWithShape="1">
                <a:blip r:embed="rId2"/>
                <a:stretch>
                  <a:fillRect l="-1447" t="-977" r="-1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491880" y="3501008"/>
            <a:ext cx="1224136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11104" y="2793122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cs typeface="Arial" panose="020B0604020202020204" pitchFamily="34" charset="0"/>
              </a:rPr>
              <a:t>Prediction of the lean meat percentage</a:t>
            </a:r>
          </a:p>
        </p:txBody>
      </p:sp>
    </p:spTree>
    <p:extLst>
      <p:ext uri="{BB962C8B-B14F-4D97-AF65-F5344CB8AC3E}">
        <p14:creationId xmlns:p14="http://schemas.microsoft.com/office/powerpoint/2010/main" val="3566648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70223" y="991285"/>
                <a:ext cx="3204356" cy="41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least squares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23" y="991285"/>
                <a:ext cx="3204356" cy="416845"/>
              </a:xfrm>
              <a:prstGeom prst="rect">
                <a:avLst/>
              </a:prstGeom>
              <a:blipFill rotWithShape="1">
                <a:blip r:embed="rId3"/>
                <a:stretch>
                  <a:fillRect l="-2095" t="-4412" b="-26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616" y="1484784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</a:t>
            </a:r>
            <a:r>
              <a:rPr lang="en-GB" dirty="0">
                <a:solidFill>
                  <a:srgbClr val="FF0000"/>
                </a:solidFill>
              </a:rPr>
              <a:t>rejected values	           </a:t>
            </a:r>
            <a:r>
              <a:rPr lang="en-GB" dirty="0">
                <a:solidFill>
                  <a:srgbClr val="00B050"/>
                </a:solidFill>
              </a:rPr>
              <a:t>non-rejected values	</a:t>
            </a:r>
            <a:r>
              <a:rPr lang="en-GB" dirty="0">
                <a:solidFill>
                  <a:srgbClr val="FF0000"/>
                </a:solidFill>
              </a:rPr>
              <a:t>      rejected values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17722"/>
            <a:ext cx="3662064" cy="124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424936" cy="1040285"/>
              </a:xfr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Confidence interval for a slope, e.g. 0.95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424936" cy="1040285"/>
              </a:xfrm>
              <a:blipFill rotWithShape="1"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724128" y="1916832"/>
            <a:ext cx="230425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5616" y="1916832"/>
            <a:ext cx="230425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19872" y="1916832"/>
            <a:ext cx="230425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0" y="1357245"/>
            <a:ext cx="0" cy="27874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ep 13"/>
          <p:cNvGrpSpPr/>
          <p:nvPr/>
        </p:nvGrpSpPr>
        <p:grpSpPr>
          <a:xfrm>
            <a:off x="288032" y="1988840"/>
            <a:ext cx="4247964" cy="1865070"/>
            <a:chOff x="251520" y="1988840"/>
            <a:chExt cx="4176464" cy="1865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1520" y="2492896"/>
                  <a:ext cx="4176464" cy="13610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2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GB" sz="2000" dirty="0"/>
                    <a:t>lower bound:</a:t>
                  </a:r>
                </a:p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i="1" dirty="0"/>
                    <a:t> </a:t>
                  </a:r>
                  <a:r>
                    <a:rPr lang="en-GB" sz="2000" dirty="0"/>
                    <a:t>– </a:t>
                  </a:r>
                  <a:r>
                    <a:rPr lang="en-GB" sz="2000" i="1" dirty="0"/>
                    <a:t>constant</a:t>
                  </a:r>
                  <a:r>
                    <a:rPr lang="en-GB" sz="2000" dirty="0"/>
                    <a:t> </a:t>
                  </a:r>
                  <a:r>
                    <a:rPr lang="en-GB" sz="2000" dirty="0">
                      <a:sym typeface="Symbol"/>
                    </a:rPr>
                    <a:t>*</a:t>
                  </a:r>
                  <a:r>
                    <a:rPr lang="en-GB" sz="2000" i="1" dirty="0"/>
                    <a:t> se</a:t>
                  </a:r>
                  <a:r>
                    <a:rPr lang="en-GB" sz="20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nl-NL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/>
                    <a:t>) =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GB" sz="2000" dirty="0">
                      <a:solidFill>
                        <a:srgbClr val="0070C0"/>
                      </a:solidFill>
                    </a:rPr>
                    <a:t>–4.141 </a:t>
                  </a:r>
                  <a:r>
                    <a:rPr lang="en-GB" sz="2000" dirty="0"/>
                    <a:t>– </a:t>
                  </a:r>
                  <a:r>
                    <a:rPr lang="en-GB" sz="2000" dirty="0">
                      <a:solidFill>
                        <a:srgbClr val="FF0000"/>
                      </a:solidFill>
                    </a:rPr>
                    <a:t>2.262</a:t>
                  </a:r>
                  <a:r>
                    <a:rPr lang="en-GB" sz="2000" dirty="0"/>
                    <a:t> </a:t>
                  </a:r>
                  <a:r>
                    <a:rPr lang="en-GB" sz="2000" dirty="0">
                      <a:sym typeface="Symbol"/>
                    </a:rPr>
                    <a:t>*</a:t>
                  </a:r>
                  <a:r>
                    <a:rPr lang="en-GB" sz="2000" dirty="0"/>
                    <a:t> </a:t>
                  </a:r>
                  <a:r>
                    <a:rPr lang="en-GB" sz="2000" dirty="0">
                      <a:solidFill>
                        <a:srgbClr val="0070C0"/>
                      </a:solidFill>
                    </a:rPr>
                    <a:t>1.467</a:t>
                  </a:r>
                  <a:r>
                    <a:rPr lang="en-GB" sz="2000" dirty="0"/>
                    <a:t> = </a:t>
                  </a:r>
                  <a:r>
                    <a:rPr lang="en-GB" sz="2000" dirty="0">
                      <a:solidFill>
                        <a:srgbClr val="00B050"/>
                      </a:solidFill>
                    </a:rPr>
                    <a:t>–7.460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2492896"/>
                  <a:ext cx="4176464" cy="1361014"/>
                </a:xfrm>
                <a:prstGeom prst="rect">
                  <a:avLst/>
                </a:prstGeom>
                <a:blipFill>
                  <a:blip r:embed="rId6"/>
                  <a:stretch>
                    <a:fillRect l="-1435" t="-2691" b="-58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V="1">
              <a:off x="3330646" y="1988840"/>
              <a:ext cx="0" cy="648072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88032" y="4126721"/>
            <a:ext cx="4283968" cy="1246495"/>
          </a:xfrm>
          <a:prstGeom prst="rect">
            <a:avLst/>
          </a:prstGeom>
          <a:solidFill>
            <a:srgbClr val="FAEFAC"/>
          </a:solidFill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1B4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500" b="1" dirty="0" err="1">
                <a:solidFill>
                  <a:srgbClr val="1B4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sz="1500" b="1" dirty="0">
                <a:solidFill>
                  <a:srgbClr val="1B4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(summary(m1))</a:t>
            </a:r>
          </a:p>
          <a:p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-0.1916     1.0481 ...</a:t>
            </a:r>
          </a:p>
          <a:p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1.2952     0.1596 ...</a:t>
            </a:r>
          </a:p>
          <a:p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</a:t>
            </a:r>
            <a:r>
              <a:rPr lang="fr-FR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-4.1410     1.4670</a:t>
            </a:r>
            <a:r>
              <a:rPr 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sp>
        <p:nvSpPr>
          <p:cNvPr id="12" name="Oval 11"/>
          <p:cNvSpPr/>
          <p:nvPr/>
        </p:nvSpPr>
        <p:spPr>
          <a:xfrm>
            <a:off x="7020272" y="486916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788024" y="40677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t-distr., </a:t>
            </a:r>
            <a:r>
              <a:rPr lang="en-GB" dirty="0" err="1">
                <a:solidFill>
                  <a:srgbClr val="0070C0"/>
                </a:solidFill>
              </a:rPr>
              <a:t>df</a:t>
            </a:r>
            <a:r>
              <a:rPr lang="en-GB" dirty="0">
                <a:solidFill>
                  <a:srgbClr val="0070C0"/>
                </a:solidFill>
              </a:rPr>
              <a:t> = 9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211960" y="197714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0070C0"/>
                </a:solidFill>
                <a:sym typeface="Symbol"/>
              </a:rPr>
              <a:t></a:t>
            </a:r>
            <a:r>
              <a:rPr lang="nl-NL" b="1" dirty="0">
                <a:solidFill>
                  <a:srgbClr val="0070C0"/>
                </a:solidFill>
              </a:rPr>
              <a:t>4.141 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4"/>
              <p:cNvSpPr txBox="1"/>
              <p:nvPr/>
            </p:nvSpPr>
            <p:spPr>
              <a:xfrm>
                <a:off x="251520" y="5621178"/>
                <a:ext cx="8568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0.95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is (</a:t>
                </a:r>
                <a:r>
                  <a:rPr lang="en-GB" sz="2000" dirty="0">
                    <a:sym typeface="Symbol"/>
                  </a:rPr>
                  <a:t></a:t>
                </a:r>
                <a:r>
                  <a:rPr lang="en-GB" sz="2000" dirty="0"/>
                  <a:t>7.5, </a:t>
                </a:r>
                <a:r>
                  <a:rPr lang="en-GB" sz="2000" dirty="0">
                    <a:sym typeface="Symbol"/>
                  </a:rPr>
                  <a:t> </a:t>
                </a:r>
                <a:r>
                  <a:rPr lang="en-GB" sz="2000" dirty="0"/>
                  <a:t>0.82),     all “likely” values according to the data.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21178"/>
                <a:ext cx="8568952" cy="400110"/>
              </a:xfrm>
              <a:prstGeom prst="rect">
                <a:avLst/>
              </a:prstGeom>
              <a:blipFill>
                <a:blip r:embed="rId7"/>
                <a:stretch>
                  <a:fillRect l="-711" t="-10606" b="-257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572000" y="1772816"/>
            <a:ext cx="0" cy="20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ep 19"/>
          <p:cNvGrpSpPr/>
          <p:nvPr/>
        </p:nvGrpSpPr>
        <p:grpSpPr>
          <a:xfrm>
            <a:off x="4777680" y="1972972"/>
            <a:ext cx="3672408" cy="1880938"/>
            <a:chOff x="5220072" y="1972972"/>
            <a:chExt cx="3672408" cy="1880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20072" y="2492896"/>
                  <a:ext cx="3672408" cy="13610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48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GB" sz="2000" dirty="0"/>
                    <a:t>upper bound:</a:t>
                  </a:r>
                </a:p>
                <a:p>
                  <a:pPr>
                    <a:spcBef>
                      <a:spcPts val="120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i="1" dirty="0"/>
                    <a:t> </a:t>
                  </a:r>
                  <a:r>
                    <a:rPr lang="en-GB" sz="2000" dirty="0"/>
                    <a:t>+</a:t>
                  </a:r>
                  <a:r>
                    <a:rPr lang="en-GB" sz="2000" i="1" dirty="0"/>
                    <a:t> constant </a:t>
                  </a:r>
                  <a:r>
                    <a:rPr lang="en-GB" sz="2000" dirty="0">
                      <a:sym typeface="Symbol"/>
                    </a:rPr>
                    <a:t>*</a:t>
                  </a:r>
                  <a:r>
                    <a:rPr lang="en-GB" sz="2000" i="1" dirty="0"/>
                    <a:t> se</a:t>
                  </a:r>
                  <a:r>
                    <a:rPr lang="en-GB" sz="20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nl-NL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2000" dirty="0"/>
                    <a:t>)</a:t>
                  </a:r>
                  <a:r>
                    <a:rPr lang="en-GB" sz="2000" i="1" dirty="0"/>
                    <a:t> </a:t>
                  </a:r>
                  <a:r>
                    <a:rPr lang="en-GB" sz="2000" dirty="0"/>
                    <a:t>=</a:t>
                  </a:r>
                  <a:r>
                    <a:rPr lang="en-GB" sz="2000" i="1" dirty="0"/>
                    <a:t> 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GB" sz="2000" dirty="0">
                      <a:solidFill>
                        <a:srgbClr val="0070C0"/>
                      </a:solidFill>
                    </a:rPr>
                    <a:t>–4.141 </a:t>
                  </a:r>
                  <a:r>
                    <a:rPr lang="en-GB" sz="2000" dirty="0"/>
                    <a:t>+ </a:t>
                  </a:r>
                  <a:r>
                    <a:rPr lang="en-GB" sz="2000" dirty="0">
                      <a:solidFill>
                        <a:srgbClr val="FF0000"/>
                      </a:solidFill>
                    </a:rPr>
                    <a:t>2.262</a:t>
                  </a:r>
                  <a:r>
                    <a:rPr lang="en-GB" sz="2000" dirty="0"/>
                    <a:t> </a:t>
                  </a:r>
                  <a:r>
                    <a:rPr lang="en-GB" sz="2000" dirty="0">
                      <a:sym typeface="Symbol"/>
                    </a:rPr>
                    <a:t>*</a:t>
                  </a:r>
                  <a:r>
                    <a:rPr lang="en-GB" sz="2000" dirty="0"/>
                    <a:t> </a:t>
                  </a:r>
                  <a:r>
                    <a:rPr lang="en-GB" sz="2000" dirty="0">
                      <a:solidFill>
                        <a:srgbClr val="0070C0"/>
                      </a:solidFill>
                    </a:rPr>
                    <a:t>1.467</a:t>
                  </a:r>
                  <a:r>
                    <a:rPr lang="en-GB" sz="2000" dirty="0"/>
                    <a:t> = </a:t>
                  </a:r>
                  <a:r>
                    <a:rPr lang="en-GB" sz="2000" dirty="0">
                      <a:solidFill>
                        <a:srgbClr val="00B050"/>
                      </a:solidFill>
                    </a:rPr>
                    <a:t>– 0.823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492896"/>
                  <a:ext cx="3672408" cy="1361014"/>
                </a:xfrm>
                <a:prstGeom prst="rect">
                  <a:avLst/>
                </a:prstGeom>
                <a:blipFill>
                  <a:blip r:embed="rId8"/>
                  <a:stretch>
                    <a:fillRect l="-1827" t="-2691" b="-58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6166520" y="1972972"/>
              <a:ext cx="0" cy="66394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8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8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15574" y="404664"/>
                <a:ext cx="8424936" cy="561662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Confidence interval for a population mean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574" y="404664"/>
                <a:ext cx="8424936" cy="5616624"/>
              </a:xfrm>
              <a:blipFill>
                <a:blip r:embed="rId3"/>
                <a:stretch>
                  <a:fillRect t="-9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1520" y="3054439"/>
            <a:ext cx="8640960" cy="2246769"/>
          </a:xfrm>
          <a:prstGeom prst="rect">
            <a:avLst/>
          </a:prstGeom>
          <a:solidFill>
            <a:srgbClr val="F5DB7B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pred.at &lt;-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(x1=5.5, x2=0.5)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predict(m1, pred.at,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se.fit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T,interval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="confidence")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$fit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fit    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4.862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4.205   5.518</a:t>
            </a: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se.fit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[1]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0.2903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32" name="Groep 31"/>
          <p:cNvGrpSpPr/>
          <p:nvPr/>
        </p:nvGrpSpPr>
        <p:grpSpPr>
          <a:xfrm>
            <a:off x="395536" y="4654918"/>
            <a:ext cx="1584176" cy="1359984"/>
            <a:chOff x="733877" y="2505808"/>
            <a:chExt cx="1584176" cy="13599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201929" y="2505808"/>
              <a:ext cx="162262" cy="929097"/>
            </a:xfrm>
            <a:prstGeom prst="straightConnector1">
              <a:avLst/>
            </a:prstGeom>
            <a:ln w="31750">
              <a:solidFill>
                <a:srgbClr val="0070C0">
                  <a:alpha val="54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3877" y="3434905"/>
                  <a:ext cx="15841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>
                      <a:solidFill>
                        <a:srgbClr val="0070C0"/>
                      </a:solidFill>
                    </a:rPr>
                    <a:t>estimate</a:t>
                  </a:r>
                  <a14:m>
                    <m:oMath xmlns:m="http://schemas.openxmlformats.org/officeDocument/2006/math">
                      <m:r>
                        <a:rPr lang="nl-NL" sz="2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</m:acc>
                    </m:oMath>
                  </a14:m>
                  <a:endParaRPr lang="en-GB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" y="3434905"/>
                  <a:ext cx="1584176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000" t="-9859" r="-10385" b="-2816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ep 32"/>
          <p:cNvGrpSpPr/>
          <p:nvPr/>
        </p:nvGrpSpPr>
        <p:grpSpPr>
          <a:xfrm>
            <a:off x="1441445" y="5217026"/>
            <a:ext cx="2842523" cy="1041191"/>
            <a:chOff x="1764116" y="3702245"/>
            <a:chExt cx="2330828" cy="104119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2964454" y="3702245"/>
              <a:ext cx="68671" cy="610304"/>
            </a:xfrm>
            <a:prstGeom prst="straightConnector1">
              <a:avLst/>
            </a:prstGeom>
            <a:ln w="31750">
              <a:solidFill>
                <a:srgbClr val="FF0000">
                  <a:alpha val="54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764116" y="4312549"/>
                  <a:ext cx="23308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200" dirty="0">
                      <a:solidFill>
                        <a:srgbClr val="FF0000"/>
                      </a:solidFill>
                    </a:rPr>
                    <a:t>standard error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</m:acc>
                    </m:oMath>
                  </a14:m>
                  <a:endParaRPr lang="en-GB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116" y="4312549"/>
                  <a:ext cx="2330828" cy="430887"/>
                </a:xfrm>
                <a:prstGeom prst="rect">
                  <a:avLst/>
                </a:prstGeom>
                <a:blipFill>
                  <a:blip r:embed="rId5"/>
                  <a:stretch>
                    <a:fillRect t="-9859" b="-26761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ep 33"/>
          <p:cNvGrpSpPr/>
          <p:nvPr/>
        </p:nvGrpSpPr>
        <p:grpSpPr>
          <a:xfrm>
            <a:off x="4094517" y="4654918"/>
            <a:ext cx="4826328" cy="1483963"/>
            <a:chOff x="4184283" y="2965114"/>
            <a:chExt cx="4826328" cy="1483963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184284" y="2965114"/>
              <a:ext cx="1701618" cy="775785"/>
            </a:xfrm>
            <a:prstGeom prst="straightConnector1">
              <a:avLst/>
            </a:prstGeom>
            <a:ln w="31750">
              <a:solidFill>
                <a:srgbClr val="00B050">
                  <a:alpha val="54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84283" y="3679636"/>
                  <a:ext cx="482632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200" dirty="0">
                      <a:solidFill>
                        <a:srgbClr val="00B050"/>
                      </a:solidFill>
                    </a:rPr>
                    <a:t>lower&amp; upper bound 0.95 CI for </a:t>
                  </a:r>
                  <a14:m>
                    <m:oMath xmlns:m="http://schemas.openxmlformats.org/officeDocument/2006/math">
                      <m:r>
                        <a:rPr lang="en-GB" sz="22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𝜇</m:t>
                      </m:r>
                    </m:oMath>
                  </a14:m>
                  <a:r>
                    <a:rPr lang="en-GB" sz="2200" dirty="0">
                      <a:solidFill>
                        <a:srgbClr val="00B050"/>
                      </a:solidFill>
                    </a:rPr>
                    <a:t>:</a:t>
                  </a:r>
                  <a:r>
                    <a:rPr lang="en-GB" sz="22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200" dirty="0">
                      <a:solidFill>
                        <a:srgbClr val="00B050"/>
                      </a:solidFill>
                    </a:rPr>
                    <a:t>(4.862 </a:t>
                  </a:r>
                  <a:r>
                    <a:rPr lang="en-GB" sz="2200" dirty="0">
                      <a:solidFill>
                        <a:srgbClr val="00B050"/>
                      </a:solidFill>
                      <a:sym typeface="Symbol"/>
                    </a:rPr>
                    <a:t> 2.262 * 0.2903)</a:t>
                  </a:r>
                  <a:r>
                    <a:rPr lang="en-GB" sz="22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GB" sz="2200" dirty="0">
                      <a:solidFill>
                        <a:srgbClr val="00B050"/>
                      </a:solidFill>
                      <a:sym typeface="Symbol"/>
                    </a:rPr>
                    <a:t>=</a:t>
                  </a:r>
                  <a:r>
                    <a:rPr lang="en-GB" sz="2200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(4.205, 5.518)</a:t>
                  </a:r>
                  <a:endParaRPr lang="en-GB" sz="2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283" y="3679636"/>
                  <a:ext cx="4826328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1643" t="-5556" r="-885" b="-1507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/>
          <p:cNvSpPr/>
          <p:nvPr/>
        </p:nvSpPr>
        <p:spPr>
          <a:xfrm>
            <a:off x="3661750" y="2924944"/>
            <a:ext cx="2749824" cy="64807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5"/>
              <p:cNvSpPr txBox="1">
                <a:spLocks/>
              </p:cNvSpPr>
              <p:nvPr/>
            </p:nvSpPr>
            <p:spPr>
              <a:xfrm>
                <a:off x="395536" y="1255634"/>
                <a:ext cx="8424936" cy="1296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Estimate expected</a:t>
                </a:r>
                <a:r>
                  <a:rPr lang="en-GB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dirty="0"/>
                  <a:t>weight loss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GB" sz="2400" dirty="0"/>
                  <a:t>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/>
                      </a:rPr>
                      <m:t>=5.5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 </a:t>
                </a:r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 smtClean="0">
                        <a:solidFill>
                          <a:srgbClr val="00B050"/>
                        </a:solidFill>
                        <a:latin typeface="Cambria Math"/>
                      </a:rPr>
                      <m:t>=0.50</m:t>
                    </m:r>
                  </m:oMath>
                </a14:m>
                <a:r>
                  <a:rPr lang="en-GB" sz="2400" dirty="0"/>
                  <a:t>:    </a:t>
                </a:r>
                <a:endParaRPr lang="en-GB" sz="22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2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en-GB" sz="22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5.5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nl-NL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en-GB" sz="22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0.50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sz="22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200" i="1" dirty="0">
                    <a:solidFill>
                      <a:srgbClr val="0070C0"/>
                    </a:solidFill>
                    <a:latin typeface="Cambria Math"/>
                  </a:rPr>
                  <a:t> 	              </a:t>
                </a:r>
                <a14:m>
                  <m:oMath xmlns:m="http://schemas.openxmlformats.org/officeDocument/2006/math">
                    <m:r>
                      <a:rPr lang="nl-NL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−0.191+1.2952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nl-NL" sz="22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5.</m:t>
                    </m:r>
                    <m:r>
                      <a:rPr lang="en-GB" sz="22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5</m:t>
                    </m:r>
                    <m:r>
                      <a:rPr lang="nl-NL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−4.1410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nl-NL" sz="22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0.50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nl-NL" sz="22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4.862</m:t>
                    </m:r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55634"/>
                <a:ext cx="8424936" cy="1296252"/>
              </a:xfrm>
              <a:prstGeom prst="rect">
                <a:avLst/>
              </a:prstGeom>
              <a:blipFill rotWithShape="1">
                <a:blip r:embed="rId7"/>
                <a:stretch>
                  <a:fillRect l="-1158" t="-3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668344" y="479715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70C0"/>
                </a:solidFill>
              </a:rPr>
              <a:t>R-output</a:t>
            </a:r>
          </a:p>
        </p:txBody>
      </p:sp>
    </p:spTree>
    <p:extLst>
      <p:ext uri="{BB962C8B-B14F-4D97-AF65-F5344CB8AC3E}">
        <p14:creationId xmlns:p14="http://schemas.microsoft.com/office/powerpoint/2010/main" val="17113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96000" y="403200"/>
                <a:ext cx="8424936" cy="5312223"/>
              </a:xfr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:r>
                  <a:rPr lang="en-GB" dirty="0">
                    <a:solidFill>
                      <a:srgbClr val="0070C0"/>
                    </a:solidFill>
                  </a:rPr>
                  <a:t>Prediction of a single observation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GB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sz="24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/>
                  <a:t>for single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=5.5</m:t>
                    </m:r>
                    <m:r>
                      <a:rPr lang="en-GB" sz="2400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0.50</m:t>
                    </m:r>
                  </m:oMath>
                </a14:m>
                <a:r>
                  <a:rPr lang="en-GB" sz="2400" dirty="0"/>
                  <a:t> is:</a:t>
                </a:r>
                <a:br>
                  <a:rPr lang="en-GB" sz="2400" dirty="0"/>
                </a:br>
                <a:br>
                  <a:rPr lang="en-GB" sz="2400" dirty="0"/>
                </a:br>
                <a:r>
                  <a:rPr lang="en-GB" sz="240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en-GB" sz="2200" i="1" dirty="0">
                        <a:solidFill>
                          <a:srgbClr val="00B050"/>
                        </a:solidFill>
                        <a:latin typeface="Cambria Math"/>
                      </a:rPr>
                      <m:t>5.5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nl-NL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∗</m:t>
                    </m:r>
                    <m:r>
                      <a:rPr lang="en-GB" sz="2200" i="1" dirty="0">
                        <a:solidFill>
                          <a:srgbClr val="00B050"/>
                        </a:solidFill>
                        <a:latin typeface="Cambria Math"/>
                      </a:rPr>
                      <m:t>0.50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acc>
                  </m:oMath>
                </a14:m>
                <a:endParaRPr lang="en-GB" sz="22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GB" sz="22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sz="2200" i="1" dirty="0">
                    <a:solidFill>
                      <a:srgbClr val="0070C0"/>
                    </a:solidFill>
                    <a:latin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acc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GB" sz="22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4.862+0=4.862</m:t>
                    </m:r>
                  </m:oMath>
                </a14:m>
                <a:r>
                  <a:rPr lang="en-GB" sz="2200" dirty="0">
                    <a:solidFill>
                      <a:schemeClr val="tx1"/>
                    </a:solidFill>
                  </a:rPr>
                  <a:t>,</a:t>
                </a:r>
                <a:br>
                  <a:rPr lang="en-GB" sz="2200" dirty="0">
                    <a:solidFill>
                      <a:schemeClr val="tx1"/>
                    </a:solidFill>
                  </a:rPr>
                </a:br>
                <a:endParaRPr lang="en-GB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dirty="0"/>
                  <a:t>since the best guess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</a:rPr>
                          <m:t>𝜖</m:t>
                        </m:r>
                      </m:e>
                    </m:acc>
                  </m:oMath>
                </a14:m>
                <a:r>
                  <a:rPr lang="en-GB" sz="2400" dirty="0"/>
                  <a:t> for error term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GB" sz="2400" dirty="0"/>
                  <a:t> is 0.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GB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dirty="0"/>
                  <a:t>So, (again)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smtClean="0"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2400" dirty="0"/>
                  <a:t> are the same.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000" y="403200"/>
                <a:ext cx="8424936" cy="5312223"/>
              </a:xfrm>
              <a:blipFill>
                <a:blip r:embed="rId3"/>
                <a:stretch>
                  <a:fillRect l="-1158" t="-1032" b="-160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98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14025C-3CEC-8F74-A4B9-EAC4C1FA6AD3}"/>
              </a:ext>
            </a:extLst>
          </p:cNvPr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goodness of fit: R</a:t>
            </a:r>
            <a:r>
              <a:rPr lang="en-GB" sz="2800" baseline="300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&amp; R</a:t>
            </a:r>
            <a:r>
              <a:rPr lang="en-GB" sz="2800" baseline="300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GB" sz="2800" baseline="-250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adj</a:t>
            </a:r>
          </a:p>
        </p:txBody>
      </p:sp>
    </p:spTree>
    <p:extLst>
      <p:ext uri="{BB962C8B-B14F-4D97-AF65-F5344CB8AC3E}">
        <p14:creationId xmlns:p14="http://schemas.microsoft.com/office/powerpoint/2010/main" val="621159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424936" cy="5821530"/>
              </a:xfr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539750" indent="-539750">
                  <a:spcBef>
                    <a:spcPts val="2400"/>
                  </a:spcBef>
                  <a:buNone/>
                  <a:tabLst>
                    <a:tab pos="53975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proportion of variation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>
                    <a:solidFill>
                      <a:srgbClr val="0070C0"/>
                    </a:solidFill>
                    <a:cs typeface="Arial"/>
                  </a:rPr>
                  <a:t>and</a:t>
                </a:r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endParaRPr lang="en-GB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GB" sz="24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𝑆𝑆𝑅</m:t>
                        </m:r>
                      </m:num>
                      <m:den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𝑆𝑆𝑇</m:t>
                        </m:r>
                      </m:den>
                    </m:f>
                    <m:r>
                      <a:rPr lang="en-GB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nl-NL" sz="2400">
                        <a:solidFill>
                          <a:schemeClr val="tx1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</m:t>
                        </m:r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𝑆𝑆𝑇</m:t>
                        </m:r>
                      </m:den>
                    </m:f>
                    <m:r>
                      <a:rPr lang="en-GB" sz="24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nl-N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𝟐𝟗</m:t>
                        </m:r>
                        <m:r>
                          <a:rPr lang="nl-NL" sz="24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nl-NL" sz="24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𝟎𝟒𝟎</m:t>
                        </m:r>
                      </m:num>
                      <m:den>
                        <m:r>
                          <a:rPr lang="nl-NL" sz="24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𝟑𝟐</m:t>
                        </m:r>
                        <m:r>
                          <a:rPr lang="nl-NL" sz="24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nl-NL" sz="24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𝟒𝟔𝟗</m:t>
                        </m:r>
                      </m:den>
                    </m:f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nl-NL" sz="2400" i="1">
                        <a:solidFill>
                          <a:schemeClr val="tx1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nl-NL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nl-N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nl-NL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𝟒𝟐𝟗</m:t>
                        </m:r>
                      </m:num>
                      <m:den>
                        <m:r>
                          <a:rPr lang="nl-NL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𝟑𝟐</m:t>
                        </m:r>
                        <m:r>
                          <a:rPr lang="nl-NL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nl-NL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𝟒𝟔𝟗</m:t>
                        </m:r>
                      </m:den>
                    </m:f>
                    <m:r>
                      <a:rPr lang="nl-NL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nl-NL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0.894</m:t>
                    </m:r>
                  </m:oMath>
                </a14:m>
                <a:endParaRPr lang="nl-NL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363538" algn="l"/>
                  </a:tabLst>
                </a:pPr>
                <a:endParaRPr lang="nl-NL" sz="24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GB" sz="2400" dirty="0"/>
                  <a:t>89.4 % of variation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400" dirty="0"/>
                  <a:t> is explained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:r>
                  <a:rPr lang="en-GB" sz="2400" dirty="0">
                    <a:cs typeface="Arial"/>
                  </a:rPr>
                  <a:t>a</a:t>
                </a:r>
                <a:r>
                  <a:rPr lang="en-GB" sz="240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  <a:tabLst>
                    <a:tab pos="363538" algn="l"/>
                  </a:tabLst>
                </a:pPr>
                <a:endParaRPr lang="en-GB" sz="2400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(or R squared) is also called the </a:t>
                </a:r>
                <a:r>
                  <a:rPr lang="en-GB" sz="2400" dirty="0">
                    <a:solidFill>
                      <a:srgbClr val="0070C0"/>
                    </a:solidFill>
                  </a:rPr>
                  <a:t>coefficient of determination</a:t>
                </a:r>
                <a:r>
                  <a:rPr lang="en-GB" sz="2400" dirty="0"/>
                  <a:t>.</a:t>
                </a:r>
                <a:endParaRPr lang="en-GB" sz="2400" i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424936" cy="5821530"/>
              </a:xfrm>
              <a:blipFill>
                <a:blip r:embed="rId3"/>
                <a:stretch>
                  <a:fillRect l="-1158" b="-15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12"/>
          <p:cNvGraphicFramePr>
            <a:graphicFrameLocks noGrp="1"/>
          </p:cNvGraphicFramePr>
          <p:nvPr/>
        </p:nvGraphicFramePr>
        <p:xfrm>
          <a:off x="539552" y="2060848"/>
          <a:ext cx="527041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857">
                <a:tc>
                  <a:txBody>
                    <a:bodyPr/>
                    <a:lstStyle/>
                    <a:p>
                      <a:r>
                        <a:rPr lang="en-GB" sz="1700" b="0" i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i="1" dirty="0" err="1">
                          <a:solidFill>
                            <a:schemeClr val="tx1"/>
                          </a:solidFill>
                          <a:latin typeface="+mj-lt"/>
                        </a:rPr>
                        <a:t>df</a:t>
                      </a:r>
                      <a:endParaRPr lang="en-GB" sz="17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i="1" dirty="0">
                          <a:solidFill>
                            <a:schemeClr val="tx1"/>
                          </a:solidFill>
                        </a:rPr>
                        <a:t>SS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i="1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i="1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57">
                <a:tc>
                  <a:txBody>
                    <a:bodyPr/>
                    <a:lstStyle/>
                    <a:p>
                      <a:r>
                        <a:rPr lang="en-GB" sz="1700" b="0" i="1" dirty="0">
                          <a:solidFill>
                            <a:schemeClr val="tx2"/>
                          </a:solidFill>
                        </a:rPr>
                        <a:t>Regression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0070C0"/>
                          </a:solidFill>
                        </a:rPr>
                        <a:t>29.040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2"/>
                          </a:solidFill>
                        </a:rPr>
                        <a:t>14.520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2"/>
                          </a:solidFill>
                        </a:rPr>
                        <a:t>38.109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0" dirty="0">
                          <a:solidFill>
                            <a:schemeClr val="tx2"/>
                          </a:solidFill>
                        </a:rPr>
                        <a:t>0.00004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57">
                <a:tc>
                  <a:txBody>
                    <a:bodyPr/>
                    <a:lstStyle/>
                    <a:p>
                      <a:r>
                        <a:rPr lang="en-GB" sz="1700" i="1" dirty="0">
                          <a:solidFill>
                            <a:srgbClr val="135D07"/>
                          </a:solidFill>
                        </a:rPr>
                        <a:t>Error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solidFill>
                            <a:srgbClr val="135D07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135D07"/>
                          </a:solidFill>
                        </a:rPr>
                        <a:t>3.429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i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0.381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rgbClr val="135D07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7">
                <a:tc>
                  <a:txBody>
                    <a:bodyPr/>
                    <a:lstStyle/>
                    <a:p>
                      <a:r>
                        <a:rPr lang="en-GB" sz="1700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C00000"/>
                          </a:solidFill>
                        </a:rPr>
                        <a:t>32.469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2.952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7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1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Biometris Wageningen  University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/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457200" y="6356350"/>
                <a:ext cx="3826768" cy="3651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Meeting</m:t>
                          </m:r>
                          <m:r>
                            <a:rPr lang="en-GB" b="0" i="0" smtClean="0">
                              <a:latin typeface="Cambria Math"/>
                            </a:rPr>
                            <m:t> 3.1,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Multiple</m:t>
                          </m:r>
                          <m:r>
                            <a:rPr lang="en-GB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regression</m:t>
                          </m:r>
                          <m:r>
                            <a:rPr lang="en-GB" b="0" i="0" smtClean="0">
                              <a:latin typeface="Cambria Math"/>
                            </a:rPr>
                            <m:t>, </m:t>
                          </m:r>
                          <m:r>
                            <a:rPr lang="en-GB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Date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457200" y="6356350"/>
                <a:ext cx="3826768" cy="36512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424936" cy="5386090"/>
              </a:xfrm>
            </p:spPr>
            <p:txBody>
              <a:bodyPr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, continued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:endParaRPr lang="en-GB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 is a measure for </a:t>
                </a:r>
                <a:r>
                  <a:rPr lang="en-GB" sz="2200" dirty="0">
                    <a:solidFill>
                      <a:srgbClr val="0070C0"/>
                    </a:solidFill>
                  </a:rPr>
                  <a:t>goodness of fit </a:t>
                </a:r>
                <a:r>
                  <a:rPr lang="en-GB" sz="2200" dirty="0"/>
                  <a:t>of the model.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br>
                  <a:rPr lang="en-GB" sz="2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 is between 0 and 1; the closer to 1, the better the fit of the model.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2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20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 depends upon how data were collected.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:endParaRPr lang="en-GB" sz="220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:r>
                  <a:rPr lang="en-GB" sz="2200" dirty="0"/>
                  <a:t>The wider the ranges of values for the explanatory variables, 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 will tend to be.</a:t>
                </a:r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:endParaRPr lang="en-GB" sz="2200" dirty="0"/>
              </a:p>
              <a:p>
                <a:pPr marL="0" indent="0">
                  <a:spcBef>
                    <a:spcPts val="600"/>
                  </a:spcBef>
                  <a:buNone/>
                  <a:tabLst>
                    <a:tab pos="539750" algn="l"/>
                  </a:tabLst>
                </a:pPr>
                <a:r>
                  <a:rPr lang="en-GB" sz="2200" dirty="0"/>
                  <a:t>Only compare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/>
                  <a:t> values of different models for the </a:t>
                </a:r>
                <a:r>
                  <a:rPr lang="en-GB" sz="2200" dirty="0">
                    <a:solidFill>
                      <a:srgbClr val="0070C0"/>
                    </a:solidFill>
                  </a:rPr>
                  <a:t>same</a:t>
                </a:r>
                <a:r>
                  <a:rPr lang="en-GB" sz="2200" dirty="0"/>
                  <a:t> data set.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424936" cy="5386090"/>
              </a:xfrm>
              <a:blipFill>
                <a:blip r:embed="rId4"/>
                <a:stretch>
                  <a:fillRect l="-941" t="-1018" b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139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Biometris Wageningen  University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ate Placeholder 3"/>
              <p:cNvSpPr>
                <a:spLocks noGrp="1"/>
              </p:cNvSpPr>
              <p:nvPr>
                <p:ph type="dt" sz="half" idx="10"/>
              </p:nvPr>
            </p:nvSpPr>
            <p:spPr>
              <a:xfrm>
                <a:off x="457200" y="6356350"/>
                <a:ext cx="3826768" cy="365125"/>
              </a:xfrm>
            </p:spPr>
            <p:txBody>
              <a:bodyPr/>
              <a:lstStyle/>
              <a:p>
                <a:r>
                  <a:rPr lang="en-GB" dirty="0"/>
                  <a:t>Meeting 3.1, Multiple regression,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" name="Date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t" sz="half" idx="10"/>
              </p:nvPr>
            </p:nvSpPr>
            <p:spPr>
              <a:xfrm>
                <a:off x="457200" y="6356350"/>
                <a:ext cx="3826768" cy="36512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568952" cy="4650504"/>
              </a:xfr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increases </a:t>
                </a:r>
                <a:r>
                  <a:rPr lang="en-GB" sz="2400" dirty="0"/>
                  <a:t>when a </a:t>
                </a:r>
                <a:r>
                  <a:rPr lang="en-GB" sz="2400" dirty="0">
                    <a:solidFill>
                      <a:schemeClr val="tx1"/>
                    </a:solidFill>
                  </a:rPr>
                  <a:t> new </a:t>
                </a:r>
                <a:r>
                  <a:rPr lang="en-GB" sz="2400" dirty="0"/>
                  <a:t>x-variable</a:t>
                </a:r>
                <a:r>
                  <a:rPr lang="en-GB" sz="2400" dirty="0">
                    <a:solidFill>
                      <a:schemeClr val="tx1"/>
                    </a:solidFill>
                  </a:rPr>
                  <a:t> is added to the model, regardless whether the extra variable </a:t>
                </a:r>
                <a:r>
                  <a:rPr lang="en-GB" sz="2400" dirty="0"/>
                  <a:t>has predictive value or not</a:t>
                </a:r>
                <a:r>
                  <a:rPr lang="en-GB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dirty="0"/>
                  <a:t>Therefore, an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has been proposed: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GB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nl-NL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nl-NL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𝑆𝑆</m:t>
                        </m:r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/(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−(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+1))</m:t>
                        </m:r>
                      </m:num>
                      <m:den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𝑆𝑆𝑇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/(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nl-NL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</m:t>
                        </m:r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568952" cy="4650504"/>
              </a:xfrm>
              <a:blipFill>
                <a:blip r:embed="rId4"/>
                <a:stretch>
                  <a:fillRect l="-1138" t="-11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47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404664"/>
                <a:ext cx="8424936" cy="5611473"/>
              </a:xfr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, continued</a:t>
                </a:r>
              </a:p>
              <a:p>
                <a:pPr marL="0" indent="0" algn="ctr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nl-NL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</m:t>
                        </m:r>
                        <m:r>
                          <a:rPr lang="nl-NL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nl-NL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𝑀𝑆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GB" sz="24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MSE</a:t>
                </a:r>
                <a:r>
                  <a:rPr lang="en-GB" sz="2400" dirty="0">
                    <a:solidFill>
                      <a:schemeClr val="tx1"/>
                    </a:solidFill>
                  </a:rPr>
                  <a:t> is the estimator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(variance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accounting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400" i="1" dirty="0">
                    <a:solidFill>
                      <a:schemeClr val="tx1"/>
                    </a:solidFill>
                  </a:rPr>
                  <a:t>MST</a:t>
                </a:r>
                <a:r>
                  <a:rPr lang="en-GB" sz="2400" dirty="0">
                    <a:solidFill>
                      <a:schemeClr val="tx1"/>
                    </a:solidFill>
                  </a:rPr>
                  <a:t> is the estimator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(variance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ignoring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br>
                  <a:rPr lang="en-GB" sz="2400" dirty="0"/>
                </a:br>
                <a:r>
                  <a:rPr lang="en-GB" sz="240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truly a proportion of explained variance</a:t>
                </a:r>
                <a:r>
                  <a:rPr lang="en-GB" sz="2400" dirty="0"/>
                  <a:t>.</a:t>
                </a:r>
                <a:br>
                  <a:rPr lang="en-GB" sz="2400" dirty="0"/>
                </a:br>
                <a:br>
                  <a:rPr lang="en-GB" sz="2400" dirty="0"/>
                </a:br>
                <a:r>
                  <a:rPr lang="en-GB" sz="2400" dirty="0"/>
                  <a:t>When an x-variable is added to the model,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nl-NL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𝑎𝑑𝑗</m:t>
                        </m:r>
                      </m:sub>
                      <m:sup>
                        <m:r>
                          <a:rPr lang="en-GB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only increases 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𝑀𝑆𝐸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decreases.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404664"/>
                <a:ext cx="8424936" cy="5611473"/>
              </a:xfrm>
              <a:blipFill rotWithShape="1">
                <a:blip r:embed="rId4"/>
                <a:stretch>
                  <a:fillRect l="-1158" t="-543" b="-1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</a:rPr>
              <a:t>Refresher of simple regression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0070C0"/>
                </a:solidFill>
              </a:rPr>
              <a:t>a statistical model for the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107504" y="1484784"/>
                <a:ext cx="4608512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dirty="0">
                  <a:solidFill>
                    <a:prstClr val="black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sz="3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3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84784"/>
                <a:ext cx="4608512" cy="11521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3968" y="1916832"/>
                <a:ext cx="2376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600" i="1" smtClean="0">
                        <a:solidFill>
                          <a:prstClr val="black"/>
                        </a:solidFill>
                        <a:latin typeface="Cambria Math"/>
                      </a:rPr>
                      <m:t>+    </m:t>
                    </m:r>
                    <m:r>
                      <a:rPr lang="en-GB" sz="3600" i="1" smtClean="0">
                        <a:solidFill>
                          <a:srgbClr val="00B05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GB" sz="3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916832"/>
                <a:ext cx="237626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2172308" y="2121029"/>
            <a:ext cx="432048" cy="1681336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3284984"/>
                <a:ext cx="4608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solidFill>
                    <a:prstClr val="black"/>
                  </a:solidFill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</a:rPr>
                  <a:t>                              </a:t>
                </a:r>
                <a:r>
                  <a:rPr lang="en-GB" sz="2400" dirty="0">
                    <a:solidFill>
                      <a:srgbClr val="0070C0"/>
                    </a:solidFill>
                  </a:rPr>
                  <a:t>↑</a:t>
                </a:r>
              </a:p>
              <a:p>
                <a:endParaRPr lang="en-GB" sz="2400" dirty="0">
                  <a:solidFill>
                    <a:srgbClr val="0070C0"/>
                  </a:solidFill>
                </a:endParaRP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population mean for % lean</a:t>
                </a:r>
              </a:p>
              <a:p>
                <a:r>
                  <a:rPr lang="en-GB" sz="2400" dirty="0">
                    <a:solidFill>
                      <a:srgbClr val="0070C0"/>
                    </a:solidFill>
                  </a:rPr>
                  <a:t>of all carcasses with fat depth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GB" sz="24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84984"/>
                <a:ext cx="4608512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2116" b="-6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0032" y="2564904"/>
                <a:ext cx="41764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B050"/>
                    </a:solidFill>
                  </a:rPr>
                  <a:t>  ↑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departure from the mean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for  individual carcass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                    = 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biological variation in % lean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between carcasses with same</a:t>
                </a:r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   fat depth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GB" sz="24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564904"/>
                <a:ext cx="4176464" cy="2677656"/>
              </a:xfrm>
              <a:prstGeom prst="rect">
                <a:avLst/>
              </a:prstGeom>
              <a:blipFill rotWithShape="1">
                <a:blip r:embed="rId5"/>
                <a:stretch>
                  <a:fillRect t="-1822" b="-4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1544" y="1916832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GB" sz="3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4" y="1916832"/>
                <a:ext cx="115212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27576" y="1052736"/>
                <a:ext cx="3708920" cy="4778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We showed a line passing through these points: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GB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=68.3−0.80 ∗</m:t>
                      </m:r>
                      <m:r>
                        <a:rPr lang="en-GB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GB" sz="2400" i="1" dirty="0"/>
              </a:p>
              <a:p>
                <a:pPr marL="0" indent="0">
                  <a:buNone/>
                </a:pPr>
                <a:r>
                  <a:rPr lang="en-GB" sz="2400" dirty="0"/>
                  <a:t>Estimates are:</a:t>
                </a:r>
              </a:p>
              <a:p>
                <a:pPr marL="0" indent="0">
                  <a:buNone/>
                </a:pPr>
                <a:endParaRPr lang="en-GB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=68.3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and</a:t>
                </a:r>
                <a:r>
                  <a:rPr lang="en-GB" sz="24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/>
                      </a:rPr>
                      <m:t>=0.80</m:t>
                    </m:r>
                  </m:oMath>
                </a14:m>
                <a:endParaRPr lang="en-GB" sz="2400" i="1" dirty="0"/>
              </a:p>
              <a:p>
                <a:pPr marL="0" indent="0">
                  <a:buNone/>
                </a:pPr>
                <a:endParaRPr lang="en-GB" sz="2400" i="1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But how were these estimates obtained?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576" y="1052736"/>
                <a:ext cx="3708920" cy="4778896"/>
              </a:xfrm>
              <a:blipFill rotWithShape="1">
                <a:blip r:embed="rId2"/>
                <a:stretch>
                  <a:fillRect l="-2632" t="-1020" b="-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8" y="980728"/>
            <a:ext cx="4850904" cy="4850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8" y="980728"/>
            <a:ext cx="4850904" cy="485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2583" y="404663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cs typeface="Arial" panose="020B0604020202020204" pitchFamily="34" charset="0"/>
              </a:rPr>
              <a:t>Drawing a “good” line</a:t>
            </a:r>
          </a:p>
        </p:txBody>
      </p:sp>
    </p:spTree>
    <p:extLst>
      <p:ext uri="{BB962C8B-B14F-4D97-AF65-F5344CB8AC3E}">
        <p14:creationId xmlns:p14="http://schemas.microsoft.com/office/powerpoint/2010/main" val="196599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2" y="64350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47664" y="2060848"/>
            <a:ext cx="432048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7704" y="1412776"/>
            <a:ext cx="0" cy="864739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2080" y="4365104"/>
            <a:ext cx="0" cy="666074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15816" y="2060848"/>
            <a:ext cx="0" cy="864096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39952" y="3645024"/>
            <a:ext cx="0" cy="976300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22055" y="3140968"/>
            <a:ext cx="4717" cy="252028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51913" y="2503748"/>
            <a:ext cx="0" cy="133164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75856" y="2688643"/>
            <a:ext cx="0" cy="452325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55976" y="3792910"/>
            <a:ext cx="0" cy="500186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52120" y="4617132"/>
            <a:ext cx="0" cy="828092"/>
          </a:xfrm>
          <a:prstGeom prst="line">
            <a:avLst/>
          </a:prstGeom>
          <a:ln w="317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/>
          <p:cNvSpPr txBox="1"/>
          <p:nvPr/>
        </p:nvSpPr>
        <p:spPr>
          <a:xfrm>
            <a:off x="6516216" y="4293096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Minimize these </a:t>
            </a:r>
            <a:r>
              <a:rPr lang="en-GB" sz="2400" dirty="0">
                <a:solidFill>
                  <a:srgbClr val="C00000"/>
                </a:solidFill>
              </a:rPr>
              <a:t>distances</a:t>
            </a:r>
            <a:r>
              <a:rPr lang="en-GB" sz="2400" dirty="0">
                <a:solidFill>
                  <a:prstClr val="black"/>
                </a:solidFill>
              </a:rPr>
              <a:t> to find the ‘best’ line.</a:t>
            </a:r>
          </a:p>
        </p:txBody>
      </p:sp>
      <p:sp>
        <p:nvSpPr>
          <p:cNvPr id="2062" name="TextBox 2061"/>
          <p:cNvSpPr txBox="1"/>
          <p:nvPr/>
        </p:nvSpPr>
        <p:spPr>
          <a:xfrm>
            <a:off x="6516216" y="1192684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Draw a line.</a:t>
            </a:r>
          </a:p>
          <a:p>
            <a:endParaRPr lang="en-GB" sz="2400" dirty="0">
              <a:solidFill>
                <a:prstClr val="black"/>
              </a:solidFill>
            </a:endParaRPr>
          </a:p>
          <a:p>
            <a:r>
              <a:rPr lang="en-GB" sz="2400" dirty="0">
                <a:solidFill>
                  <a:prstClr val="black"/>
                </a:solidFill>
              </a:rPr>
              <a:t>Look at </a:t>
            </a:r>
            <a:r>
              <a:rPr lang="en-GB" sz="2400" dirty="0">
                <a:solidFill>
                  <a:srgbClr val="C00000"/>
                </a:solidFill>
              </a:rPr>
              <a:t>distances</a:t>
            </a:r>
            <a:r>
              <a:rPr lang="en-GB" sz="2400" dirty="0">
                <a:solidFill>
                  <a:prstClr val="black"/>
                </a:solidFill>
              </a:rPr>
              <a:t> of the points to the line.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15816" y="2924944"/>
            <a:ext cx="0" cy="256470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51913" y="2688643"/>
            <a:ext cx="0" cy="28010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7704" y="2278229"/>
            <a:ext cx="0" cy="32114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75856" y="3140968"/>
            <a:ext cx="0" cy="2304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707904" y="3392996"/>
            <a:ext cx="18868" cy="20522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39952" y="3645024"/>
            <a:ext cx="0" cy="1800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2080" y="4923166"/>
            <a:ext cx="0" cy="5664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55976" y="3797424"/>
            <a:ext cx="0" cy="1647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57180" y="4792360"/>
            <a:ext cx="0" cy="8280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2709226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distances</a:t>
            </a:r>
          </a:p>
        </p:txBody>
      </p:sp>
      <p:cxnSp>
        <p:nvCxnSpPr>
          <p:cNvPr id="2052" name="Straight Arrow Connector 2051"/>
          <p:cNvCxnSpPr>
            <a:stCxn id="2049" idx="1"/>
          </p:cNvCxnSpPr>
          <p:nvPr/>
        </p:nvCxnSpPr>
        <p:spPr>
          <a:xfrm flipH="1">
            <a:off x="1979712" y="1453426"/>
            <a:ext cx="72951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/>
      <p:bldP spid="20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579" y="980728"/>
            <a:ext cx="8424936" cy="5193868"/>
          </a:xfrm>
        </p:spPr>
        <p:txBody>
          <a:bodyPr>
            <a:normAutofit/>
          </a:bodyPr>
          <a:lstStyle/>
          <a:p>
            <a:r>
              <a:rPr lang="en-GB" sz="2400" dirty="0"/>
              <a:t>remove minus signs of distances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take sum of absolute values of distances?</a:t>
            </a:r>
          </a:p>
          <a:p>
            <a:r>
              <a:rPr lang="en-GB" sz="2400" dirty="0"/>
              <a:t>that is mathematically awkward to handle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long ago decided, by Gauss among others,</a:t>
            </a:r>
          </a:p>
          <a:p>
            <a:pPr marL="0" indent="0">
              <a:buNone/>
            </a:pPr>
            <a:r>
              <a:rPr lang="en-GB" sz="2400" dirty="0"/>
              <a:t>    to take the </a:t>
            </a:r>
            <a:r>
              <a:rPr lang="en-GB" sz="2400" dirty="0">
                <a:solidFill>
                  <a:schemeClr val="accent1"/>
                </a:solidFill>
              </a:rPr>
              <a:t>sum of squared distances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     </a:t>
            </a:r>
            <a:r>
              <a:rPr lang="en-GB" sz="2400" dirty="0">
                <a:solidFill>
                  <a:schemeClr val="accent1"/>
                </a:solidFill>
              </a:rPr>
              <a:t>Minimize sum of squares (SS) of  distances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                                =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               Least Squares Estimation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135003"/>
            <a:ext cx="2101974" cy="269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0466" y="5805264"/>
            <a:ext cx="21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Carl Friedrich Gauss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583" y="241484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  <a:cs typeface="Arial" panose="020B0604020202020204" pitchFamily="34" charset="0"/>
              </a:rPr>
              <a:t>Least squares estimation</a:t>
            </a:r>
          </a:p>
        </p:txBody>
      </p:sp>
    </p:spTree>
    <p:extLst>
      <p:ext uri="{BB962C8B-B14F-4D97-AF65-F5344CB8AC3E}">
        <p14:creationId xmlns:p14="http://schemas.microsoft.com/office/powerpoint/2010/main" val="3652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FC91-5BB7-47E8-9461-5D3D0781F04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161887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68.34463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1.43305  47.692 4.13e-11 ***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</a:t>
            </a:r>
            <a:r>
              <a:rPr lang="en-GB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-0.80352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0.08451  -9.508 1.24e-05 ***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 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1.277 on 8 degrees of freedom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0.9187,     Adjusted R-squared: 0.9085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 90.4 on 1 and 8 DF,  p-value: 1.236e-05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6064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Least squares estimates in 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67944" y="1291146"/>
                <a:ext cx="468052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solidFill>
                      <a:srgbClr val="0070C0"/>
                    </a:solidFill>
                  </a:rPr>
                  <a:t> = 68.34463  </a:t>
                </a:r>
                <a:r>
                  <a:rPr lang="nl-NL" sz="2400" dirty="0" err="1">
                    <a:solidFill>
                      <a:srgbClr val="0070C0"/>
                    </a:solidFill>
                  </a:rPr>
                  <a:t>and</a:t>
                </a:r>
                <a:r>
                  <a:rPr lang="nl-NL" sz="24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sz="2400" dirty="0">
                    <a:solidFill>
                      <a:srgbClr val="0070C0"/>
                    </a:solidFill>
                  </a:rPr>
                  <a:t>= -0.80352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291146"/>
                <a:ext cx="4680520" cy="481670"/>
              </a:xfrm>
              <a:prstGeom prst="rect">
                <a:avLst/>
              </a:prstGeom>
              <a:blipFill>
                <a:blip r:embed="rId3"/>
                <a:stretch>
                  <a:fillRect t="-6329" b="-278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203848" y="1772816"/>
            <a:ext cx="1008112" cy="7200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60755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HUK - 010412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948A8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3"/>
        </a:solidFill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11617</TotalTime>
  <Words>3781</Words>
  <Application>Microsoft Office PowerPoint</Application>
  <PresentationFormat>On-screen Show (4:3)</PresentationFormat>
  <Paragraphs>721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Cambria Math</vt:lpstr>
      <vt:lpstr>Courier New</vt:lpstr>
      <vt:lpstr>Lucida Console</vt:lpstr>
      <vt:lpstr>Verdana</vt:lpstr>
      <vt:lpstr>Wingdings</vt:lpstr>
      <vt:lpstr>Wageningen UR</vt:lpstr>
      <vt:lpstr>1_Office Theme</vt:lpstr>
      <vt:lpstr>Linear and Generalized Linear Models (4433LGLM6Y)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Wageningen 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Bas</dc:creator>
  <cp:lastModifiedBy>Hageman, Jos</cp:lastModifiedBy>
  <cp:revision>861</cp:revision>
  <cp:lastPrinted>2016-11-08T10:04:03Z</cp:lastPrinted>
  <dcterms:created xsi:type="dcterms:W3CDTF">2014-03-06T17:10:44Z</dcterms:created>
  <dcterms:modified xsi:type="dcterms:W3CDTF">2023-10-17T09:23:18Z</dcterms:modified>
</cp:coreProperties>
</file>