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61" r:id="rId5"/>
    <p:sldId id="265" r:id="rId6"/>
    <p:sldId id="267" r:id="rId7"/>
    <p:sldId id="262" r:id="rId8"/>
    <p:sldId id="268" r:id="rId9"/>
    <p:sldId id="269" r:id="rId10"/>
    <p:sldId id="263" r:id="rId11"/>
    <p:sldId id="270" r:id="rId12"/>
    <p:sldId id="271" r:id="rId13"/>
    <p:sldId id="264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7" autoAdjust="0"/>
  </p:normalViewPr>
  <p:slideViewPr>
    <p:cSldViewPr snapToGrid="0" showGuides="1">
      <p:cViewPr varScale="1">
        <p:scale>
          <a:sx n="106" d="100"/>
          <a:sy n="106" d="100"/>
        </p:scale>
        <p:origin x="8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5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2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6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06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7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0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28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91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10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36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57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59005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</a:t>
            </a:r>
            <a:r>
              <a:rPr lang="zh-CN" altLang="en-US" sz="5200" b="1" dirty="0" smtClean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三角通用模板</a:t>
            </a:r>
            <a:endParaRPr lang="zh-CN" altLang="en-US" sz="52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695" y="3412457"/>
            <a:ext cx="4632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SIMPLE BLUE BUSINESS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 SCHELE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701" y="4652484"/>
            <a:ext cx="6201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.thou art ever coming nearer to meet me.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3276" y="5370530"/>
            <a:ext cx="181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汇报人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：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优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品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PPT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经验总结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047750" y="1466850"/>
            <a:ext cx="3789293" cy="1962150"/>
            <a:chOff x="1047750" y="1466850"/>
            <a:chExt cx="3789293" cy="1962150"/>
          </a:xfrm>
        </p:grpSpPr>
        <p:grpSp>
          <p:nvGrpSpPr>
            <p:cNvPr id="6" name="组合 5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120336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372137" y="3760175"/>
            <a:ext cx="3797290" cy="1962150"/>
            <a:chOff x="1039753" y="1466850"/>
            <a:chExt cx="3797290" cy="1962150"/>
          </a:xfrm>
        </p:grpSpPr>
        <p:grpSp>
          <p:nvGrpSpPr>
            <p:cNvPr id="42" name="组合 41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直角三角形 44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1080580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58744" y="1466850"/>
            <a:ext cx="3797290" cy="1962150"/>
            <a:chOff x="1039753" y="1466850"/>
            <a:chExt cx="3797290" cy="1962150"/>
          </a:xfrm>
        </p:grpSpPr>
        <p:grpSp>
          <p:nvGrpSpPr>
            <p:cNvPr id="47" name="组合 46"/>
            <p:cNvGrpSpPr/>
            <p:nvPr/>
          </p:nvGrpSpPr>
          <p:grpSpPr>
            <a:xfrm>
              <a:off x="1039753" y="1466850"/>
              <a:ext cx="3797290" cy="1962150"/>
              <a:chOff x="1039753" y="1466850"/>
              <a:chExt cx="3797290" cy="196215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直角三角形 49"/>
              <p:cNvSpPr/>
              <p:nvPr/>
            </p:nvSpPr>
            <p:spPr>
              <a:xfrm rot="5400000">
                <a:off x="126279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1093832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899125" y="3760175"/>
            <a:ext cx="3789293" cy="1962150"/>
            <a:chOff x="1047750" y="1466850"/>
            <a:chExt cx="3789293" cy="1962150"/>
          </a:xfrm>
        </p:grpSpPr>
        <p:grpSp>
          <p:nvGrpSpPr>
            <p:cNvPr id="52" name="组合 51"/>
            <p:cNvGrpSpPr/>
            <p:nvPr/>
          </p:nvGrpSpPr>
          <p:grpSpPr>
            <a:xfrm>
              <a:off x="1047750" y="1466850"/>
              <a:ext cx="3789293" cy="1962150"/>
              <a:chOff x="1047750" y="1466850"/>
              <a:chExt cx="3789293" cy="196215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047750" y="1466850"/>
                <a:ext cx="3789293" cy="19621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直角三角形 54"/>
              <p:cNvSpPr/>
              <p:nvPr/>
            </p:nvSpPr>
            <p:spPr>
              <a:xfrm rot="5400000">
                <a:off x="1281847" y="1252044"/>
                <a:ext cx="914400" cy="1360487"/>
              </a:xfrm>
              <a:prstGeom prst="rt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67328" y="1521814"/>
              <a:ext cx="1391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56630" y="1634231"/>
            <a:ext cx="3260202" cy="1716918"/>
            <a:chOff x="6374545" y="1038757"/>
            <a:chExt cx="3558183" cy="1716918"/>
          </a:xfrm>
        </p:grpSpPr>
        <p:sp>
          <p:nvSpPr>
            <p:cNvPr id="57" name="文本框 56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2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374545" y="1370680"/>
              <a:ext cx="35290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43570" y="1634231"/>
            <a:ext cx="3260202" cy="1716918"/>
            <a:chOff x="6374545" y="1038757"/>
            <a:chExt cx="3558183" cy="1716918"/>
          </a:xfrm>
        </p:grpSpPr>
        <p:sp>
          <p:nvSpPr>
            <p:cNvPr id="60" name="文本框 59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2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74545" y="1370680"/>
              <a:ext cx="35290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89308" y="3897646"/>
            <a:ext cx="3260202" cy="1716918"/>
            <a:chOff x="6374545" y="1038757"/>
            <a:chExt cx="3558183" cy="1716918"/>
          </a:xfrm>
        </p:grpSpPr>
        <p:sp>
          <p:nvSpPr>
            <p:cNvPr id="63" name="文本框 62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2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374545" y="1370680"/>
              <a:ext cx="35290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76248" y="3897646"/>
            <a:ext cx="3260202" cy="1716918"/>
            <a:chOff x="6374545" y="1038757"/>
            <a:chExt cx="3558183" cy="1716918"/>
          </a:xfrm>
        </p:grpSpPr>
        <p:sp>
          <p:nvSpPr>
            <p:cNvPr id="66" name="文本框 65"/>
            <p:cNvSpPr txBox="1"/>
            <p:nvPr/>
          </p:nvSpPr>
          <p:spPr>
            <a:xfrm>
              <a:off x="7879355" y="1038757"/>
              <a:ext cx="20533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2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374545" y="1370680"/>
              <a:ext cx="35290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经验总结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: 圆角 4"/>
          <p:cNvSpPr/>
          <p:nvPr/>
        </p:nvSpPr>
        <p:spPr>
          <a:xfrm>
            <a:off x="7068456" y="2249715"/>
            <a:ext cx="4441372" cy="1446829"/>
          </a:xfrm>
          <a:prstGeom prst="roundRect">
            <a:avLst/>
          </a:prstGeom>
          <a:noFill/>
          <a:ln w="19050">
            <a:solidFill>
              <a:srgbClr val="E7C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82170" y="2249715"/>
            <a:ext cx="4441372" cy="1446829"/>
          </a:xfrm>
          <a:prstGeom prst="roundRect">
            <a:avLst/>
          </a:prstGeom>
          <a:noFill/>
          <a:ln w="19050">
            <a:solidFill>
              <a:srgbClr val="526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19703" y="1772386"/>
            <a:ext cx="163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20XX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639953" y="1772386"/>
            <a:ext cx="163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20XX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096000" y="1998373"/>
            <a:ext cx="1944913" cy="1944913"/>
            <a:chOff x="6096000" y="1998373"/>
            <a:chExt cx="1944913" cy="1944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菱形 2"/>
            <p:cNvSpPr/>
            <p:nvPr/>
          </p:nvSpPr>
          <p:spPr>
            <a:xfrm>
              <a:off x="6096000" y="1998373"/>
              <a:ext cx="1944913" cy="1944913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/>
          </p:nvSpPr>
          <p:spPr>
            <a:xfrm>
              <a:off x="6258456" y="2159798"/>
              <a:ext cx="1620000" cy="1620000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34456" y="2746398"/>
              <a:ext cx="468000" cy="396000"/>
              <a:chOff x="5252483" y="3398084"/>
              <a:chExt cx="341526" cy="382400"/>
            </a:xfrm>
            <a:solidFill>
              <a:schemeClr val="bg1"/>
            </a:solidFill>
          </p:grpSpPr>
          <p:sp>
            <p:nvSpPr>
              <p:cNvPr id="23" name="Freeform 120"/>
              <p:cNvSpPr/>
              <p:nvPr/>
            </p:nvSpPr>
            <p:spPr>
              <a:xfrm>
                <a:off x="5294132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1296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1296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Freeform 121"/>
              <p:cNvSpPr/>
              <p:nvPr/>
            </p:nvSpPr>
            <p:spPr>
              <a:xfrm>
                <a:off x="5383736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864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864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Freeform 122"/>
              <p:cNvSpPr/>
              <p:nvPr/>
            </p:nvSpPr>
            <p:spPr>
              <a:xfrm>
                <a:off x="5506154" y="3516716"/>
                <a:ext cx="30289" cy="14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80" y="0"/>
                    </a:moveTo>
                    <a:cubicBezTo>
                      <a:pt x="2160" y="0"/>
                      <a:pt x="0" y="450"/>
                      <a:pt x="0" y="1350"/>
                    </a:cubicBezTo>
                    <a:cubicBezTo>
                      <a:pt x="12960" y="20700"/>
                      <a:pt x="12960" y="20700"/>
                      <a:pt x="12960" y="20700"/>
                    </a:cubicBezTo>
                    <a:cubicBezTo>
                      <a:pt x="12960" y="21150"/>
                      <a:pt x="15120" y="21600"/>
                      <a:pt x="17280" y="21600"/>
                    </a:cubicBezTo>
                    <a:cubicBezTo>
                      <a:pt x="21600" y="21600"/>
                      <a:pt x="21600" y="21150"/>
                      <a:pt x="21600" y="20250"/>
                    </a:cubicBezTo>
                    <a:cubicBezTo>
                      <a:pt x="10800" y="900"/>
                      <a:pt x="10800" y="900"/>
                      <a:pt x="10800" y="900"/>
                    </a:cubicBezTo>
                    <a:cubicBezTo>
                      <a:pt x="10800" y="450"/>
                      <a:pt x="8640" y="0"/>
                      <a:pt x="648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Freeform 123"/>
              <p:cNvSpPr/>
              <p:nvPr/>
            </p:nvSpPr>
            <p:spPr>
              <a:xfrm>
                <a:off x="5252483" y="3398084"/>
                <a:ext cx="188045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6" y="0"/>
                    </a:moveTo>
                    <a:cubicBezTo>
                      <a:pt x="2057" y="0"/>
                      <a:pt x="2057" y="0"/>
                      <a:pt x="2057" y="0"/>
                    </a:cubicBezTo>
                    <a:cubicBezTo>
                      <a:pt x="686" y="0"/>
                      <a:pt x="0" y="506"/>
                      <a:pt x="0" y="1013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686" y="21600"/>
                      <a:pt x="2057" y="21600"/>
                    </a:cubicBezTo>
                    <a:cubicBezTo>
                      <a:pt x="19886" y="21600"/>
                      <a:pt x="19886" y="21600"/>
                      <a:pt x="19886" y="21600"/>
                    </a:cubicBezTo>
                    <a:cubicBezTo>
                      <a:pt x="20914" y="21600"/>
                      <a:pt x="21600" y="21094"/>
                      <a:pt x="21600" y="20587"/>
                    </a:cubicBezTo>
                    <a:cubicBezTo>
                      <a:pt x="21600" y="1013"/>
                      <a:pt x="21600" y="1013"/>
                      <a:pt x="21600" y="1013"/>
                    </a:cubicBezTo>
                    <a:cubicBezTo>
                      <a:pt x="21600" y="506"/>
                      <a:pt x="20914" y="0"/>
                      <a:pt x="19886" y="0"/>
                    </a:cubicBezTo>
                    <a:close/>
                    <a:moveTo>
                      <a:pt x="9943" y="20756"/>
                    </a:moveTo>
                    <a:cubicBezTo>
                      <a:pt x="1371" y="20756"/>
                      <a:pt x="1371" y="20756"/>
                      <a:pt x="1371" y="20756"/>
                    </a:cubicBezTo>
                    <a:cubicBezTo>
                      <a:pt x="1371" y="844"/>
                      <a:pt x="1371" y="844"/>
                      <a:pt x="1371" y="844"/>
                    </a:cubicBezTo>
                    <a:cubicBezTo>
                      <a:pt x="9943" y="844"/>
                      <a:pt x="9943" y="844"/>
                      <a:pt x="9943" y="844"/>
                    </a:cubicBezTo>
                    <a:lnTo>
                      <a:pt x="9943" y="20756"/>
                    </a:lnTo>
                    <a:close/>
                    <a:moveTo>
                      <a:pt x="20229" y="20756"/>
                    </a:moveTo>
                    <a:cubicBezTo>
                      <a:pt x="11657" y="20756"/>
                      <a:pt x="11657" y="20756"/>
                      <a:pt x="11657" y="20756"/>
                    </a:cubicBezTo>
                    <a:cubicBezTo>
                      <a:pt x="11657" y="844"/>
                      <a:pt x="11657" y="844"/>
                      <a:pt x="11657" y="844"/>
                    </a:cubicBezTo>
                    <a:cubicBezTo>
                      <a:pt x="20229" y="844"/>
                      <a:pt x="20229" y="844"/>
                      <a:pt x="20229" y="844"/>
                    </a:cubicBezTo>
                    <a:lnTo>
                      <a:pt x="20229" y="20756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Freeform 124"/>
              <p:cNvSpPr/>
              <p:nvPr/>
            </p:nvSpPr>
            <p:spPr>
              <a:xfrm>
                <a:off x="5449362" y="3398084"/>
                <a:ext cx="144647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2" h="21600" extrusionOk="0">
                    <a:moveTo>
                      <a:pt x="14988" y="844"/>
                    </a:moveTo>
                    <a:cubicBezTo>
                      <a:pt x="14547" y="338"/>
                      <a:pt x="13224" y="0"/>
                      <a:pt x="11902" y="0"/>
                    </a:cubicBezTo>
                    <a:cubicBezTo>
                      <a:pt x="2204" y="506"/>
                      <a:pt x="2204" y="506"/>
                      <a:pt x="2204" y="506"/>
                    </a:cubicBezTo>
                    <a:cubicBezTo>
                      <a:pt x="1322" y="506"/>
                      <a:pt x="441" y="1013"/>
                      <a:pt x="0" y="1350"/>
                    </a:cubicBezTo>
                    <a:cubicBezTo>
                      <a:pt x="6612" y="20756"/>
                      <a:pt x="6612" y="20756"/>
                      <a:pt x="6612" y="20756"/>
                    </a:cubicBezTo>
                    <a:cubicBezTo>
                      <a:pt x="6612" y="21262"/>
                      <a:pt x="7935" y="21600"/>
                      <a:pt x="9257" y="21600"/>
                    </a:cubicBezTo>
                    <a:cubicBezTo>
                      <a:pt x="18955" y="21094"/>
                      <a:pt x="18955" y="21094"/>
                      <a:pt x="18955" y="21094"/>
                    </a:cubicBezTo>
                    <a:cubicBezTo>
                      <a:pt x="19837" y="21094"/>
                      <a:pt x="20278" y="20925"/>
                      <a:pt x="20718" y="20756"/>
                    </a:cubicBezTo>
                    <a:cubicBezTo>
                      <a:pt x="21159" y="20587"/>
                      <a:pt x="21600" y="20250"/>
                      <a:pt x="21159" y="20081"/>
                    </a:cubicBezTo>
                    <a:lnTo>
                      <a:pt x="14988" y="844"/>
                    </a:lnTo>
                    <a:close/>
                    <a:moveTo>
                      <a:pt x="8816" y="20925"/>
                    </a:moveTo>
                    <a:cubicBezTo>
                      <a:pt x="2204" y="1350"/>
                      <a:pt x="2204" y="1350"/>
                      <a:pt x="2204" y="1350"/>
                    </a:cubicBezTo>
                    <a:cubicBezTo>
                      <a:pt x="12784" y="675"/>
                      <a:pt x="12784" y="675"/>
                      <a:pt x="12784" y="675"/>
                    </a:cubicBezTo>
                    <a:cubicBezTo>
                      <a:pt x="19396" y="20250"/>
                      <a:pt x="19396" y="20250"/>
                      <a:pt x="19396" y="20250"/>
                    </a:cubicBezTo>
                    <a:lnTo>
                      <a:pt x="8816" y="2092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51086" y="1998373"/>
            <a:ext cx="1872000" cy="1872000"/>
            <a:chOff x="4151086" y="1998373"/>
            <a:chExt cx="1872000" cy="1872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菱形 11"/>
            <p:cNvSpPr/>
            <p:nvPr/>
          </p:nvSpPr>
          <p:spPr>
            <a:xfrm>
              <a:off x="4151086" y="1998373"/>
              <a:ext cx="1872000" cy="1872000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/>
          </p:nvSpPr>
          <p:spPr>
            <a:xfrm>
              <a:off x="4271627" y="2121698"/>
              <a:ext cx="1620000" cy="1620000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56051" y="2706122"/>
              <a:ext cx="476551" cy="476551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33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056337" y="2444610"/>
            <a:ext cx="3399063" cy="1088475"/>
            <a:chOff x="6383522" y="1387866"/>
            <a:chExt cx="3709735" cy="1088475"/>
          </a:xfrm>
        </p:grpSpPr>
        <p:sp>
          <p:nvSpPr>
            <p:cNvPr id="37" name="文本框 36"/>
            <p:cNvSpPr txBox="1"/>
            <p:nvPr/>
          </p:nvSpPr>
          <p:spPr>
            <a:xfrm>
              <a:off x="6383522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391365" y="1655860"/>
              <a:ext cx="3701892" cy="82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6115" y="2444610"/>
            <a:ext cx="3410701" cy="1075775"/>
            <a:chOff x="6391365" y="1400566"/>
            <a:chExt cx="3722436" cy="1075775"/>
          </a:xfrm>
        </p:grpSpPr>
        <p:sp>
          <p:nvSpPr>
            <p:cNvPr id="40" name="文本框 39"/>
            <p:cNvSpPr txBox="1"/>
            <p:nvPr/>
          </p:nvSpPr>
          <p:spPr>
            <a:xfrm>
              <a:off x="8337890" y="1400566"/>
              <a:ext cx="1775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91365" y="1655860"/>
              <a:ext cx="3701892" cy="82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4870" y="4258202"/>
            <a:ext cx="10785931" cy="1799750"/>
            <a:chOff x="6369660" y="1318924"/>
            <a:chExt cx="11771757" cy="1799750"/>
          </a:xfrm>
        </p:grpSpPr>
        <p:sp>
          <p:nvSpPr>
            <p:cNvPr id="46" name="文本框 45"/>
            <p:cNvSpPr txBox="1"/>
            <p:nvPr/>
          </p:nvSpPr>
          <p:spPr>
            <a:xfrm>
              <a:off x="6369660" y="1318924"/>
              <a:ext cx="2053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rgbClr val="1841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391364" y="1641346"/>
              <a:ext cx="117500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Distant Time by Rabindranath. I know not from what distant time .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 know not from what distant time .thou art ever coming nearer to meet me.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Distant Time by Rabindranath. I know not from what distant time .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未来规划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WEI LAI GUI HUA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5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未来规划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199700" y="1662940"/>
            <a:ext cx="10334050" cy="3727650"/>
            <a:chOff x="1199700" y="1662940"/>
            <a:chExt cx="10334050" cy="3727650"/>
          </a:xfrm>
        </p:grpSpPr>
        <p:grpSp>
          <p:nvGrpSpPr>
            <p:cNvPr id="8" name="组合 7"/>
            <p:cNvGrpSpPr/>
            <p:nvPr/>
          </p:nvGrpSpPr>
          <p:grpSpPr>
            <a:xfrm>
              <a:off x="1199700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菱形 1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12" name="菱形 11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菱形 16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586177" y="2750241"/>
              <a:ext cx="1670638" cy="787921"/>
              <a:chOff x="6383522" y="1387866"/>
              <a:chExt cx="1823333" cy="78792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063550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菱形 27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34" name="菱形 3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连接符 3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菱形 3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450027" y="2750241"/>
              <a:ext cx="1670638" cy="787921"/>
              <a:chOff x="6383522" y="1387866"/>
              <a:chExt cx="1823333" cy="7879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920726" y="1662940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菱形 4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44" name="菱形 4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菱形 4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421503" y="2750241"/>
              <a:ext cx="1670638" cy="787921"/>
              <a:chOff x="6383522" y="1387866"/>
              <a:chExt cx="1823333" cy="787921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641309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菱形 5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54" name="菱形 5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菱形 5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027786" y="4602669"/>
              <a:ext cx="1670638" cy="787921"/>
              <a:chOff x="6383522" y="1387866"/>
              <a:chExt cx="1823333" cy="7879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505159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菱形 6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64" name="菱形 6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E7C7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E7C7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菱形 6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891636" y="4602669"/>
              <a:ext cx="1670638" cy="787921"/>
              <a:chOff x="6383522" y="1387866"/>
              <a:chExt cx="1823333" cy="787921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362335" y="3515368"/>
              <a:ext cx="2301624" cy="1653924"/>
              <a:chOff x="1199700" y="1662940"/>
              <a:chExt cx="2301624" cy="16539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菱形 70"/>
              <p:cNvSpPr/>
              <p:nvPr/>
            </p:nvSpPr>
            <p:spPr>
              <a:xfrm>
                <a:off x="1310126" y="1768048"/>
                <a:ext cx="1433073" cy="1433073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1199700" y="1662940"/>
                <a:ext cx="2301624" cy="1653924"/>
                <a:chOff x="1199700" y="1662940"/>
                <a:chExt cx="2301624" cy="1653924"/>
              </a:xfrm>
            </p:grpSpPr>
            <p:sp>
              <p:nvSpPr>
                <p:cNvPr id="74" name="菱形 73"/>
                <p:cNvSpPr/>
                <p:nvPr/>
              </p:nvSpPr>
              <p:spPr>
                <a:xfrm>
                  <a:off x="1199700" y="1662940"/>
                  <a:ext cx="1653924" cy="1653924"/>
                </a:xfrm>
                <a:prstGeom prst="diamond">
                  <a:avLst/>
                </a:prstGeom>
                <a:noFill/>
                <a:ln w="19050">
                  <a:solidFill>
                    <a:srgbClr val="52618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 flipV="1">
                  <a:off x="2853624" y="1842202"/>
                  <a:ext cx="647700" cy="647700"/>
                </a:xfrm>
                <a:prstGeom prst="line">
                  <a:avLst/>
                </a:prstGeom>
                <a:ln w="19050">
                  <a:solidFill>
                    <a:srgbClr val="5261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菱形 72"/>
              <p:cNvSpPr/>
              <p:nvPr/>
            </p:nvSpPr>
            <p:spPr>
              <a:xfrm>
                <a:off x="2609103" y="1894356"/>
                <a:ext cx="489042" cy="489042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9863112" y="4602669"/>
              <a:ext cx="1670638" cy="787921"/>
              <a:chOff x="6383522" y="1387866"/>
              <a:chExt cx="1823333" cy="78792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383522" y="1387866"/>
                <a:ext cx="1480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401763" y="1598706"/>
                <a:ext cx="180509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I know not from what distant time .</a:t>
                </a: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128220" y="4136788"/>
              <a:ext cx="396000" cy="360000"/>
              <a:chOff x="5252483" y="3398084"/>
              <a:chExt cx="341526" cy="382400"/>
            </a:xfrm>
            <a:solidFill>
              <a:schemeClr val="bg1"/>
            </a:solidFill>
          </p:grpSpPr>
          <p:sp>
            <p:nvSpPr>
              <p:cNvPr id="82" name="Freeform 120"/>
              <p:cNvSpPr/>
              <p:nvPr/>
            </p:nvSpPr>
            <p:spPr>
              <a:xfrm>
                <a:off x="5294132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1296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1296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Freeform 121"/>
              <p:cNvSpPr/>
              <p:nvPr/>
            </p:nvSpPr>
            <p:spPr>
              <a:xfrm>
                <a:off x="5383736" y="3514192"/>
                <a:ext cx="15146" cy="148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21600"/>
                    </a:moveTo>
                    <a:cubicBezTo>
                      <a:pt x="17280" y="21600"/>
                      <a:pt x="21600" y="20736"/>
                      <a:pt x="21600" y="20304"/>
                    </a:cubicBezTo>
                    <a:cubicBezTo>
                      <a:pt x="21600" y="1296"/>
                      <a:pt x="21600" y="1296"/>
                      <a:pt x="21600" y="1296"/>
                    </a:cubicBezTo>
                    <a:cubicBezTo>
                      <a:pt x="21600" y="432"/>
                      <a:pt x="17280" y="0"/>
                      <a:pt x="8640" y="0"/>
                    </a:cubicBezTo>
                    <a:cubicBezTo>
                      <a:pt x="4320" y="0"/>
                      <a:pt x="0" y="432"/>
                      <a:pt x="0" y="1296"/>
                    </a:cubicBezTo>
                    <a:cubicBezTo>
                      <a:pt x="0" y="20304"/>
                      <a:pt x="0" y="20304"/>
                      <a:pt x="0" y="20304"/>
                    </a:cubicBezTo>
                    <a:cubicBezTo>
                      <a:pt x="0" y="20736"/>
                      <a:pt x="4320" y="21600"/>
                      <a:pt x="8640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Freeform 122"/>
              <p:cNvSpPr/>
              <p:nvPr/>
            </p:nvSpPr>
            <p:spPr>
              <a:xfrm>
                <a:off x="5506154" y="3516716"/>
                <a:ext cx="30289" cy="14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480" y="0"/>
                    </a:moveTo>
                    <a:cubicBezTo>
                      <a:pt x="2160" y="0"/>
                      <a:pt x="0" y="450"/>
                      <a:pt x="0" y="1350"/>
                    </a:cubicBezTo>
                    <a:cubicBezTo>
                      <a:pt x="12960" y="20700"/>
                      <a:pt x="12960" y="20700"/>
                      <a:pt x="12960" y="20700"/>
                    </a:cubicBezTo>
                    <a:cubicBezTo>
                      <a:pt x="12960" y="21150"/>
                      <a:pt x="15120" y="21600"/>
                      <a:pt x="17280" y="21600"/>
                    </a:cubicBezTo>
                    <a:cubicBezTo>
                      <a:pt x="21600" y="21600"/>
                      <a:pt x="21600" y="21150"/>
                      <a:pt x="21600" y="20250"/>
                    </a:cubicBezTo>
                    <a:cubicBezTo>
                      <a:pt x="10800" y="900"/>
                      <a:pt x="10800" y="900"/>
                      <a:pt x="10800" y="900"/>
                    </a:cubicBezTo>
                    <a:cubicBezTo>
                      <a:pt x="10800" y="450"/>
                      <a:pt x="8640" y="0"/>
                      <a:pt x="648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Freeform 123"/>
              <p:cNvSpPr/>
              <p:nvPr/>
            </p:nvSpPr>
            <p:spPr>
              <a:xfrm>
                <a:off x="5252483" y="3398084"/>
                <a:ext cx="188045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86" y="0"/>
                    </a:moveTo>
                    <a:cubicBezTo>
                      <a:pt x="2057" y="0"/>
                      <a:pt x="2057" y="0"/>
                      <a:pt x="2057" y="0"/>
                    </a:cubicBezTo>
                    <a:cubicBezTo>
                      <a:pt x="686" y="0"/>
                      <a:pt x="0" y="506"/>
                      <a:pt x="0" y="1013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686" y="21600"/>
                      <a:pt x="2057" y="21600"/>
                    </a:cubicBezTo>
                    <a:cubicBezTo>
                      <a:pt x="19886" y="21600"/>
                      <a:pt x="19886" y="21600"/>
                      <a:pt x="19886" y="21600"/>
                    </a:cubicBezTo>
                    <a:cubicBezTo>
                      <a:pt x="20914" y="21600"/>
                      <a:pt x="21600" y="21094"/>
                      <a:pt x="21600" y="20587"/>
                    </a:cubicBezTo>
                    <a:cubicBezTo>
                      <a:pt x="21600" y="1013"/>
                      <a:pt x="21600" y="1013"/>
                      <a:pt x="21600" y="1013"/>
                    </a:cubicBezTo>
                    <a:cubicBezTo>
                      <a:pt x="21600" y="506"/>
                      <a:pt x="20914" y="0"/>
                      <a:pt x="19886" y="0"/>
                    </a:cubicBezTo>
                    <a:close/>
                    <a:moveTo>
                      <a:pt x="9943" y="20756"/>
                    </a:moveTo>
                    <a:cubicBezTo>
                      <a:pt x="1371" y="20756"/>
                      <a:pt x="1371" y="20756"/>
                      <a:pt x="1371" y="20756"/>
                    </a:cubicBezTo>
                    <a:cubicBezTo>
                      <a:pt x="1371" y="844"/>
                      <a:pt x="1371" y="844"/>
                      <a:pt x="1371" y="844"/>
                    </a:cubicBezTo>
                    <a:cubicBezTo>
                      <a:pt x="9943" y="844"/>
                      <a:pt x="9943" y="844"/>
                      <a:pt x="9943" y="844"/>
                    </a:cubicBezTo>
                    <a:lnTo>
                      <a:pt x="9943" y="20756"/>
                    </a:lnTo>
                    <a:close/>
                    <a:moveTo>
                      <a:pt x="20229" y="20756"/>
                    </a:moveTo>
                    <a:cubicBezTo>
                      <a:pt x="11657" y="20756"/>
                      <a:pt x="11657" y="20756"/>
                      <a:pt x="11657" y="20756"/>
                    </a:cubicBezTo>
                    <a:cubicBezTo>
                      <a:pt x="11657" y="844"/>
                      <a:pt x="11657" y="844"/>
                      <a:pt x="11657" y="844"/>
                    </a:cubicBezTo>
                    <a:cubicBezTo>
                      <a:pt x="20229" y="844"/>
                      <a:pt x="20229" y="844"/>
                      <a:pt x="20229" y="844"/>
                    </a:cubicBezTo>
                    <a:lnTo>
                      <a:pt x="20229" y="20756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Freeform 124"/>
              <p:cNvSpPr/>
              <p:nvPr/>
            </p:nvSpPr>
            <p:spPr>
              <a:xfrm>
                <a:off x="5449362" y="3398084"/>
                <a:ext cx="144647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42" h="21600" extrusionOk="0">
                    <a:moveTo>
                      <a:pt x="14988" y="844"/>
                    </a:moveTo>
                    <a:cubicBezTo>
                      <a:pt x="14547" y="338"/>
                      <a:pt x="13224" y="0"/>
                      <a:pt x="11902" y="0"/>
                    </a:cubicBezTo>
                    <a:cubicBezTo>
                      <a:pt x="2204" y="506"/>
                      <a:pt x="2204" y="506"/>
                      <a:pt x="2204" y="506"/>
                    </a:cubicBezTo>
                    <a:cubicBezTo>
                      <a:pt x="1322" y="506"/>
                      <a:pt x="441" y="1013"/>
                      <a:pt x="0" y="1350"/>
                    </a:cubicBezTo>
                    <a:cubicBezTo>
                      <a:pt x="6612" y="20756"/>
                      <a:pt x="6612" y="20756"/>
                      <a:pt x="6612" y="20756"/>
                    </a:cubicBezTo>
                    <a:cubicBezTo>
                      <a:pt x="6612" y="21262"/>
                      <a:pt x="7935" y="21600"/>
                      <a:pt x="9257" y="21600"/>
                    </a:cubicBezTo>
                    <a:cubicBezTo>
                      <a:pt x="18955" y="21094"/>
                      <a:pt x="18955" y="21094"/>
                      <a:pt x="18955" y="21094"/>
                    </a:cubicBezTo>
                    <a:cubicBezTo>
                      <a:pt x="19837" y="21094"/>
                      <a:pt x="20278" y="20925"/>
                      <a:pt x="20718" y="20756"/>
                    </a:cubicBezTo>
                    <a:cubicBezTo>
                      <a:pt x="21159" y="20587"/>
                      <a:pt x="21600" y="20250"/>
                      <a:pt x="21159" y="20081"/>
                    </a:cubicBezTo>
                    <a:lnTo>
                      <a:pt x="14988" y="844"/>
                    </a:lnTo>
                    <a:close/>
                    <a:moveTo>
                      <a:pt x="8816" y="20925"/>
                    </a:moveTo>
                    <a:cubicBezTo>
                      <a:pt x="2204" y="1350"/>
                      <a:pt x="2204" y="1350"/>
                      <a:pt x="2204" y="1350"/>
                    </a:cubicBezTo>
                    <a:cubicBezTo>
                      <a:pt x="12784" y="675"/>
                      <a:pt x="12784" y="675"/>
                      <a:pt x="12784" y="675"/>
                    </a:cubicBezTo>
                    <a:cubicBezTo>
                      <a:pt x="19396" y="20250"/>
                      <a:pt x="19396" y="20250"/>
                      <a:pt x="19396" y="20250"/>
                    </a:cubicBezTo>
                    <a:lnTo>
                      <a:pt x="8816" y="2092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5" name="Freeform 96"/>
            <p:cNvSpPr/>
            <p:nvPr/>
          </p:nvSpPr>
          <p:spPr>
            <a:xfrm>
              <a:off x="3275933" y="4143450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693518" y="2313595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7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7537303" y="2285233"/>
              <a:ext cx="382400" cy="3824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101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708038" y="1944263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555129" y="1938817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118065" y="380215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8394032" y="193269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6976018" y="380238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844577" y="37989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1762512" y="2283098"/>
              <a:ext cx="504000" cy="432000"/>
              <a:chOff x="7524161" y="5741698"/>
              <a:chExt cx="381138" cy="281435"/>
            </a:xfrm>
            <a:solidFill>
              <a:schemeClr val="bg1"/>
            </a:solidFill>
          </p:grpSpPr>
          <p:sp>
            <p:nvSpPr>
              <p:cNvPr id="110" name="Freeform 15"/>
              <p:cNvSpPr/>
              <p:nvPr/>
            </p:nvSpPr>
            <p:spPr>
              <a:xfrm>
                <a:off x="7524161" y="5741698"/>
                <a:ext cx="381138" cy="1262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57"/>
                    </a:moveTo>
                    <a:cubicBezTo>
                      <a:pt x="12656" y="2057"/>
                      <a:pt x="14513" y="3086"/>
                      <a:pt x="16200" y="5143"/>
                    </a:cubicBezTo>
                    <a:cubicBezTo>
                      <a:pt x="17888" y="7200"/>
                      <a:pt x="19406" y="9771"/>
                      <a:pt x="20756" y="13371"/>
                    </a:cubicBezTo>
                    <a:cubicBezTo>
                      <a:pt x="20756" y="13371"/>
                      <a:pt x="20756" y="13371"/>
                      <a:pt x="20756" y="13371"/>
                    </a:cubicBezTo>
                    <a:cubicBezTo>
                      <a:pt x="20756" y="13371"/>
                      <a:pt x="20756" y="13371"/>
                      <a:pt x="20756" y="13371"/>
                    </a:cubicBezTo>
                    <a:cubicBezTo>
                      <a:pt x="20756" y="13886"/>
                      <a:pt x="20756" y="13886"/>
                      <a:pt x="20756" y="14400"/>
                    </a:cubicBezTo>
                    <a:cubicBezTo>
                      <a:pt x="20756" y="14400"/>
                      <a:pt x="20756" y="14400"/>
                      <a:pt x="20756" y="14914"/>
                    </a:cubicBezTo>
                    <a:cubicBezTo>
                      <a:pt x="19406" y="19029"/>
                      <a:pt x="19406" y="19029"/>
                      <a:pt x="19406" y="19029"/>
                    </a:cubicBezTo>
                    <a:cubicBezTo>
                      <a:pt x="19406" y="19029"/>
                      <a:pt x="19406" y="19029"/>
                      <a:pt x="19406" y="19029"/>
                    </a:cubicBezTo>
                    <a:cubicBezTo>
                      <a:pt x="19238" y="19543"/>
                      <a:pt x="19238" y="19543"/>
                      <a:pt x="19238" y="19543"/>
                    </a:cubicBezTo>
                    <a:cubicBezTo>
                      <a:pt x="19069" y="19543"/>
                      <a:pt x="19069" y="19029"/>
                      <a:pt x="19069" y="19029"/>
                    </a:cubicBezTo>
                    <a:cubicBezTo>
                      <a:pt x="18056" y="16457"/>
                      <a:pt x="16875" y="14400"/>
                      <a:pt x="15694" y="12857"/>
                    </a:cubicBezTo>
                    <a:cubicBezTo>
                      <a:pt x="14175" y="10800"/>
                      <a:pt x="12488" y="9771"/>
                      <a:pt x="10800" y="9771"/>
                    </a:cubicBezTo>
                    <a:cubicBezTo>
                      <a:pt x="9112" y="9771"/>
                      <a:pt x="7425" y="10800"/>
                      <a:pt x="5906" y="12857"/>
                    </a:cubicBezTo>
                    <a:cubicBezTo>
                      <a:pt x="4725" y="14400"/>
                      <a:pt x="3544" y="16457"/>
                      <a:pt x="2531" y="19029"/>
                    </a:cubicBezTo>
                    <a:cubicBezTo>
                      <a:pt x="2531" y="19543"/>
                      <a:pt x="2531" y="19543"/>
                      <a:pt x="2362" y="19543"/>
                    </a:cubicBezTo>
                    <a:cubicBezTo>
                      <a:pt x="2362" y="19543"/>
                      <a:pt x="2362" y="19543"/>
                      <a:pt x="2362" y="19543"/>
                    </a:cubicBezTo>
                    <a:cubicBezTo>
                      <a:pt x="844" y="14914"/>
                      <a:pt x="844" y="14914"/>
                      <a:pt x="844" y="14914"/>
                    </a:cubicBezTo>
                    <a:cubicBezTo>
                      <a:pt x="844" y="14400"/>
                      <a:pt x="844" y="14400"/>
                      <a:pt x="844" y="14400"/>
                    </a:cubicBezTo>
                    <a:cubicBezTo>
                      <a:pt x="844" y="13886"/>
                      <a:pt x="844" y="13886"/>
                      <a:pt x="844" y="13371"/>
                    </a:cubicBezTo>
                    <a:cubicBezTo>
                      <a:pt x="844" y="13371"/>
                      <a:pt x="844" y="13371"/>
                      <a:pt x="844" y="13371"/>
                    </a:cubicBezTo>
                    <a:cubicBezTo>
                      <a:pt x="844" y="13371"/>
                      <a:pt x="844" y="13371"/>
                      <a:pt x="844" y="13371"/>
                    </a:cubicBezTo>
                    <a:cubicBezTo>
                      <a:pt x="2194" y="9771"/>
                      <a:pt x="3712" y="7200"/>
                      <a:pt x="5400" y="5143"/>
                    </a:cubicBezTo>
                    <a:cubicBezTo>
                      <a:pt x="7087" y="3086"/>
                      <a:pt x="8944" y="2057"/>
                      <a:pt x="10800" y="2057"/>
                    </a:cubicBezTo>
                    <a:close/>
                    <a:moveTo>
                      <a:pt x="10800" y="0"/>
                    </a:moveTo>
                    <a:cubicBezTo>
                      <a:pt x="8944" y="0"/>
                      <a:pt x="6919" y="1029"/>
                      <a:pt x="5231" y="3086"/>
                    </a:cubicBezTo>
                    <a:cubicBezTo>
                      <a:pt x="3375" y="5143"/>
                      <a:pt x="1856" y="7714"/>
                      <a:pt x="337" y="11829"/>
                    </a:cubicBezTo>
                    <a:cubicBezTo>
                      <a:pt x="169" y="12343"/>
                      <a:pt x="0" y="13371"/>
                      <a:pt x="0" y="14400"/>
                    </a:cubicBezTo>
                    <a:cubicBezTo>
                      <a:pt x="0" y="14914"/>
                      <a:pt x="169" y="15943"/>
                      <a:pt x="337" y="16457"/>
                    </a:cubicBezTo>
                    <a:cubicBezTo>
                      <a:pt x="1856" y="21086"/>
                      <a:pt x="1856" y="21086"/>
                      <a:pt x="1856" y="21086"/>
                    </a:cubicBezTo>
                    <a:cubicBezTo>
                      <a:pt x="2025" y="21600"/>
                      <a:pt x="2194" y="21600"/>
                      <a:pt x="2362" y="21600"/>
                    </a:cubicBezTo>
                    <a:cubicBezTo>
                      <a:pt x="2700" y="21600"/>
                      <a:pt x="2869" y="21600"/>
                      <a:pt x="3037" y="21086"/>
                    </a:cubicBezTo>
                    <a:cubicBezTo>
                      <a:pt x="4050" y="18514"/>
                      <a:pt x="5062" y="16457"/>
                      <a:pt x="6244" y="14914"/>
                    </a:cubicBezTo>
                    <a:cubicBezTo>
                      <a:pt x="7594" y="13371"/>
                      <a:pt x="9281" y="12343"/>
                      <a:pt x="10800" y="12343"/>
                    </a:cubicBezTo>
                    <a:cubicBezTo>
                      <a:pt x="12488" y="12343"/>
                      <a:pt x="14006" y="13371"/>
                      <a:pt x="15356" y="14914"/>
                    </a:cubicBezTo>
                    <a:cubicBezTo>
                      <a:pt x="16538" y="16457"/>
                      <a:pt x="17550" y="18514"/>
                      <a:pt x="18563" y="21086"/>
                    </a:cubicBezTo>
                    <a:cubicBezTo>
                      <a:pt x="18731" y="21600"/>
                      <a:pt x="19069" y="21600"/>
                      <a:pt x="19238" y="21600"/>
                    </a:cubicBezTo>
                    <a:cubicBezTo>
                      <a:pt x="19406" y="21600"/>
                      <a:pt x="19575" y="21600"/>
                      <a:pt x="19744" y="21086"/>
                    </a:cubicBezTo>
                    <a:cubicBezTo>
                      <a:pt x="19913" y="21086"/>
                      <a:pt x="19913" y="21086"/>
                      <a:pt x="19913" y="21086"/>
                    </a:cubicBezTo>
                    <a:cubicBezTo>
                      <a:pt x="21263" y="16457"/>
                      <a:pt x="21263" y="16457"/>
                      <a:pt x="21263" y="16457"/>
                    </a:cubicBezTo>
                    <a:cubicBezTo>
                      <a:pt x="21431" y="15943"/>
                      <a:pt x="21600" y="14914"/>
                      <a:pt x="21600" y="14400"/>
                    </a:cubicBezTo>
                    <a:cubicBezTo>
                      <a:pt x="21600" y="13371"/>
                      <a:pt x="21431" y="12343"/>
                      <a:pt x="21263" y="11829"/>
                    </a:cubicBezTo>
                    <a:cubicBezTo>
                      <a:pt x="19744" y="7714"/>
                      <a:pt x="18225" y="5143"/>
                      <a:pt x="16369" y="3086"/>
                    </a:cubicBezTo>
                    <a:cubicBezTo>
                      <a:pt x="14681" y="1029"/>
                      <a:pt x="12656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Freeform 16"/>
              <p:cNvSpPr/>
              <p:nvPr/>
            </p:nvSpPr>
            <p:spPr>
              <a:xfrm>
                <a:off x="7592311" y="5843923"/>
                <a:ext cx="244836" cy="98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618"/>
                    </a:moveTo>
                    <a:cubicBezTo>
                      <a:pt x="12644" y="2618"/>
                      <a:pt x="14224" y="3273"/>
                      <a:pt x="15805" y="5236"/>
                    </a:cubicBezTo>
                    <a:cubicBezTo>
                      <a:pt x="17385" y="6545"/>
                      <a:pt x="18966" y="8509"/>
                      <a:pt x="20020" y="11127"/>
                    </a:cubicBezTo>
                    <a:cubicBezTo>
                      <a:pt x="20283" y="11127"/>
                      <a:pt x="20283" y="11782"/>
                      <a:pt x="20283" y="11782"/>
                    </a:cubicBezTo>
                    <a:cubicBezTo>
                      <a:pt x="20283" y="11782"/>
                      <a:pt x="20283" y="12436"/>
                      <a:pt x="20283" y="12436"/>
                    </a:cubicBezTo>
                    <a:cubicBezTo>
                      <a:pt x="17912" y="18327"/>
                      <a:pt x="17912" y="18327"/>
                      <a:pt x="17912" y="18327"/>
                    </a:cubicBezTo>
                    <a:cubicBezTo>
                      <a:pt x="17912" y="18327"/>
                      <a:pt x="17912" y="18327"/>
                      <a:pt x="17649" y="18327"/>
                    </a:cubicBezTo>
                    <a:cubicBezTo>
                      <a:pt x="17649" y="18327"/>
                      <a:pt x="17649" y="18327"/>
                      <a:pt x="17385" y="18327"/>
                    </a:cubicBezTo>
                    <a:cubicBezTo>
                      <a:pt x="15541" y="14400"/>
                      <a:pt x="13171" y="12436"/>
                      <a:pt x="10800" y="12436"/>
                    </a:cubicBezTo>
                    <a:cubicBezTo>
                      <a:pt x="8429" y="12436"/>
                      <a:pt x="6059" y="14400"/>
                      <a:pt x="4215" y="18327"/>
                    </a:cubicBezTo>
                    <a:cubicBezTo>
                      <a:pt x="3951" y="18327"/>
                      <a:pt x="3951" y="18327"/>
                      <a:pt x="3951" y="18327"/>
                    </a:cubicBezTo>
                    <a:cubicBezTo>
                      <a:pt x="3951" y="18327"/>
                      <a:pt x="3688" y="18327"/>
                      <a:pt x="3688" y="18327"/>
                    </a:cubicBezTo>
                    <a:cubicBezTo>
                      <a:pt x="1580" y="12436"/>
                      <a:pt x="1580" y="12436"/>
                      <a:pt x="1580" y="12436"/>
                    </a:cubicBezTo>
                    <a:cubicBezTo>
                      <a:pt x="1317" y="12436"/>
                      <a:pt x="1317" y="11782"/>
                      <a:pt x="1317" y="11782"/>
                    </a:cubicBezTo>
                    <a:cubicBezTo>
                      <a:pt x="1317" y="11782"/>
                      <a:pt x="1317" y="11127"/>
                      <a:pt x="1580" y="11127"/>
                    </a:cubicBezTo>
                    <a:cubicBezTo>
                      <a:pt x="2898" y="8509"/>
                      <a:pt x="4215" y="6545"/>
                      <a:pt x="5795" y="5236"/>
                    </a:cubicBezTo>
                    <a:cubicBezTo>
                      <a:pt x="7376" y="3273"/>
                      <a:pt x="8956" y="2618"/>
                      <a:pt x="10800" y="2618"/>
                    </a:cubicBezTo>
                    <a:close/>
                    <a:moveTo>
                      <a:pt x="10800" y="0"/>
                    </a:moveTo>
                    <a:cubicBezTo>
                      <a:pt x="8956" y="0"/>
                      <a:pt x="7112" y="655"/>
                      <a:pt x="5268" y="1964"/>
                    </a:cubicBezTo>
                    <a:cubicBezTo>
                      <a:pt x="3688" y="3927"/>
                      <a:pt x="2107" y="5891"/>
                      <a:pt x="790" y="8509"/>
                    </a:cubicBezTo>
                    <a:cubicBezTo>
                      <a:pt x="263" y="9818"/>
                      <a:pt x="0" y="10473"/>
                      <a:pt x="0" y="11782"/>
                    </a:cubicBezTo>
                    <a:cubicBezTo>
                      <a:pt x="0" y="12436"/>
                      <a:pt x="527" y="14400"/>
                      <a:pt x="527" y="14400"/>
                    </a:cubicBezTo>
                    <a:cubicBezTo>
                      <a:pt x="2898" y="20945"/>
                      <a:pt x="2898" y="20945"/>
                      <a:pt x="2898" y="20945"/>
                    </a:cubicBezTo>
                    <a:cubicBezTo>
                      <a:pt x="3161" y="20945"/>
                      <a:pt x="3688" y="21600"/>
                      <a:pt x="3951" y="21600"/>
                    </a:cubicBezTo>
                    <a:cubicBezTo>
                      <a:pt x="4215" y="21600"/>
                      <a:pt x="4478" y="20945"/>
                      <a:pt x="4741" y="20291"/>
                    </a:cubicBezTo>
                    <a:cubicBezTo>
                      <a:pt x="6585" y="17018"/>
                      <a:pt x="8693" y="15709"/>
                      <a:pt x="10800" y="15709"/>
                    </a:cubicBezTo>
                    <a:cubicBezTo>
                      <a:pt x="12907" y="15709"/>
                      <a:pt x="15015" y="17018"/>
                      <a:pt x="16595" y="20291"/>
                    </a:cubicBezTo>
                    <a:cubicBezTo>
                      <a:pt x="17122" y="20945"/>
                      <a:pt x="17385" y="21600"/>
                      <a:pt x="17649" y="21600"/>
                    </a:cubicBezTo>
                    <a:cubicBezTo>
                      <a:pt x="18176" y="21600"/>
                      <a:pt x="18439" y="20945"/>
                      <a:pt x="18702" y="20945"/>
                    </a:cubicBezTo>
                    <a:cubicBezTo>
                      <a:pt x="21073" y="14400"/>
                      <a:pt x="21073" y="14400"/>
                      <a:pt x="21073" y="14400"/>
                    </a:cubicBezTo>
                    <a:cubicBezTo>
                      <a:pt x="21337" y="13745"/>
                      <a:pt x="21600" y="12436"/>
                      <a:pt x="21600" y="11782"/>
                    </a:cubicBezTo>
                    <a:cubicBezTo>
                      <a:pt x="21600" y="10473"/>
                      <a:pt x="21337" y="9818"/>
                      <a:pt x="20810" y="8509"/>
                    </a:cubicBezTo>
                    <a:cubicBezTo>
                      <a:pt x="19493" y="5891"/>
                      <a:pt x="17912" y="3927"/>
                      <a:pt x="16332" y="1964"/>
                    </a:cubicBezTo>
                    <a:cubicBezTo>
                      <a:pt x="14488" y="655"/>
                      <a:pt x="12644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Freeform 17"/>
              <p:cNvSpPr/>
              <p:nvPr/>
            </p:nvSpPr>
            <p:spPr>
              <a:xfrm>
                <a:off x="7664248" y="5942362"/>
                <a:ext cx="100964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000"/>
                    </a:moveTo>
                    <a:cubicBezTo>
                      <a:pt x="13341" y="4000"/>
                      <a:pt x="16518" y="4800"/>
                      <a:pt x="18424" y="6400"/>
                    </a:cubicBezTo>
                    <a:cubicBezTo>
                      <a:pt x="18424" y="6400"/>
                      <a:pt x="19059" y="7200"/>
                      <a:pt x="19059" y="7200"/>
                    </a:cubicBezTo>
                    <a:cubicBezTo>
                      <a:pt x="19059" y="8000"/>
                      <a:pt x="19059" y="8000"/>
                      <a:pt x="19059" y="8000"/>
                    </a:cubicBezTo>
                    <a:cubicBezTo>
                      <a:pt x="11435" y="17600"/>
                      <a:pt x="11435" y="17600"/>
                      <a:pt x="11435" y="17600"/>
                    </a:cubicBezTo>
                    <a:cubicBezTo>
                      <a:pt x="11435" y="17600"/>
                      <a:pt x="10800" y="18400"/>
                      <a:pt x="10800" y="18400"/>
                    </a:cubicBezTo>
                    <a:cubicBezTo>
                      <a:pt x="10800" y="18400"/>
                      <a:pt x="10165" y="17600"/>
                      <a:pt x="10165" y="176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3176" y="8000"/>
                      <a:pt x="3176" y="8000"/>
                      <a:pt x="3176" y="8000"/>
                    </a:cubicBezTo>
                    <a:cubicBezTo>
                      <a:pt x="2541" y="8000"/>
                      <a:pt x="2541" y="8000"/>
                      <a:pt x="2541" y="7200"/>
                    </a:cubicBezTo>
                    <a:cubicBezTo>
                      <a:pt x="2541" y="7200"/>
                      <a:pt x="3176" y="6400"/>
                      <a:pt x="3176" y="6400"/>
                    </a:cubicBezTo>
                    <a:cubicBezTo>
                      <a:pt x="5718" y="4800"/>
                      <a:pt x="8259" y="4000"/>
                      <a:pt x="10800" y="4000"/>
                    </a:cubicBezTo>
                    <a:close/>
                    <a:moveTo>
                      <a:pt x="10800" y="0"/>
                    </a:moveTo>
                    <a:cubicBezTo>
                      <a:pt x="7624" y="0"/>
                      <a:pt x="4447" y="1600"/>
                      <a:pt x="1906" y="3200"/>
                    </a:cubicBezTo>
                    <a:cubicBezTo>
                      <a:pt x="635" y="4800"/>
                      <a:pt x="0" y="5600"/>
                      <a:pt x="0" y="7200"/>
                    </a:cubicBezTo>
                    <a:cubicBezTo>
                      <a:pt x="0" y="8800"/>
                      <a:pt x="0" y="9600"/>
                      <a:pt x="635" y="10400"/>
                    </a:cubicBezTo>
                    <a:cubicBezTo>
                      <a:pt x="635" y="10400"/>
                      <a:pt x="635" y="10400"/>
                      <a:pt x="635" y="10400"/>
                    </a:cubicBezTo>
                    <a:cubicBezTo>
                      <a:pt x="7624" y="20000"/>
                      <a:pt x="7624" y="20000"/>
                      <a:pt x="7624" y="20000"/>
                    </a:cubicBezTo>
                    <a:cubicBezTo>
                      <a:pt x="8894" y="20800"/>
                      <a:pt x="952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2071" y="21600"/>
                      <a:pt x="12706" y="20800"/>
                      <a:pt x="13976" y="20000"/>
                    </a:cubicBezTo>
                    <a:cubicBezTo>
                      <a:pt x="20965" y="10400"/>
                      <a:pt x="20965" y="10400"/>
                      <a:pt x="20965" y="10400"/>
                    </a:cubicBezTo>
                    <a:cubicBezTo>
                      <a:pt x="21600" y="9600"/>
                      <a:pt x="21600" y="8800"/>
                      <a:pt x="21600" y="7200"/>
                    </a:cubicBezTo>
                    <a:cubicBezTo>
                      <a:pt x="21600" y="5600"/>
                      <a:pt x="20965" y="4800"/>
                      <a:pt x="20329" y="3200"/>
                    </a:cubicBezTo>
                    <a:cubicBezTo>
                      <a:pt x="17153" y="1600"/>
                      <a:pt x="13976" y="0"/>
                      <a:pt x="10800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8975624" y="4184416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114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未来规划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832696" y="1801002"/>
            <a:ext cx="10546502" cy="2158677"/>
            <a:chOff x="832696" y="1934352"/>
            <a:chExt cx="10546502" cy="215867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67746" y="2160291"/>
              <a:ext cx="0" cy="1146629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994089" y="2160291"/>
              <a:ext cx="0" cy="1932738"/>
            </a:xfrm>
            <a:prstGeom prst="line">
              <a:avLst/>
            </a:prstGeom>
            <a:ln w="28575">
              <a:solidFill>
                <a:srgbClr val="E7C7A0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91403" y="2160291"/>
              <a:ext cx="0" cy="1146629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217746" y="2160291"/>
              <a:ext cx="0" cy="1932738"/>
            </a:xfrm>
            <a:prstGeom prst="line">
              <a:avLst/>
            </a:prstGeom>
            <a:ln w="28575">
              <a:solidFill>
                <a:srgbClr val="E7C7A0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315061" y="2160291"/>
              <a:ext cx="0" cy="1146629"/>
            </a:xfrm>
            <a:prstGeom prst="line">
              <a:avLst/>
            </a:prstGeom>
            <a:ln w="28575">
              <a:solidFill>
                <a:srgbClr val="526188"/>
              </a:solidFill>
              <a:tailEnd type="oval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832696" y="1934352"/>
              <a:ext cx="10546502" cy="400111"/>
              <a:chOff x="658527" y="1977894"/>
              <a:chExt cx="10546502" cy="40011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58527" y="1977894"/>
                <a:ext cx="2084673" cy="400111"/>
              </a:xfrm>
              <a:prstGeom prst="rect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743200" y="1977894"/>
                <a:ext cx="2084673" cy="400111"/>
              </a:xfrm>
              <a:prstGeom prst="rect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27873" y="1977894"/>
                <a:ext cx="2084673" cy="400111"/>
              </a:xfrm>
              <a:prstGeom prst="rect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912546" y="1977894"/>
                <a:ext cx="2084673" cy="400111"/>
              </a:xfrm>
              <a:prstGeom prst="rect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箭头: 五边形 4"/>
              <p:cNvSpPr/>
              <p:nvPr/>
            </p:nvSpPr>
            <p:spPr>
              <a:xfrm>
                <a:off x="8997219" y="1977894"/>
                <a:ext cx="2207810" cy="400111"/>
              </a:xfrm>
              <a:prstGeom prst="homePlate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766989" y="3384995"/>
            <a:ext cx="2183052" cy="1593071"/>
            <a:chOff x="6042014" y="1387866"/>
            <a:chExt cx="2382581" cy="1593071"/>
          </a:xfrm>
        </p:grpSpPr>
        <p:sp>
          <p:nvSpPr>
            <p:cNvPr id="34" name="文本框 33"/>
            <p:cNvSpPr txBox="1"/>
            <p:nvPr/>
          </p:nvSpPr>
          <p:spPr>
            <a:xfrm>
              <a:off x="6351841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42014" y="1652625"/>
              <a:ext cx="2382581" cy="13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09004" y="3384995"/>
            <a:ext cx="2183052" cy="1593071"/>
            <a:chOff x="6042014" y="1387866"/>
            <a:chExt cx="2382581" cy="1593071"/>
          </a:xfrm>
        </p:grpSpPr>
        <p:sp>
          <p:nvSpPr>
            <p:cNvPr id="37" name="文本框 36"/>
            <p:cNvSpPr txBox="1"/>
            <p:nvPr/>
          </p:nvSpPr>
          <p:spPr>
            <a:xfrm>
              <a:off x="6351841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2014" y="1652625"/>
              <a:ext cx="2382581" cy="13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267077" y="3384995"/>
            <a:ext cx="2183052" cy="1593071"/>
            <a:chOff x="6042014" y="1387866"/>
            <a:chExt cx="2382581" cy="1593071"/>
          </a:xfrm>
        </p:grpSpPr>
        <p:sp>
          <p:nvSpPr>
            <p:cNvPr id="40" name="文本框 39"/>
            <p:cNvSpPr txBox="1"/>
            <p:nvPr/>
          </p:nvSpPr>
          <p:spPr>
            <a:xfrm>
              <a:off x="6351841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2014" y="1652625"/>
              <a:ext cx="2382581" cy="13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192056" y="4130094"/>
            <a:ext cx="2183052" cy="1593071"/>
            <a:chOff x="6042014" y="1387866"/>
            <a:chExt cx="2382581" cy="1593071"/>
          </a:xfrm>
        </p:grpSpPr>
        <p:sp>
          <p:nvSpPr>
            <p:cNvPr id="43" name="文本框 42"/>
            <p:cNvSpPr txBox="1"/>
            <p:nvPr/>
          </p:nvSpPr>
          <p:spPr>
            <a:xfrm>
              <a:off x="6351841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2014" y="1652625"/>
              <a:ext cx="2382581" cy="13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17369" y="4130094"/>
            <a:ext cx="2183052" cy="1593071"/>
            <a:chOff x="6042014" y="1387866"/>
            <a:chExt cx="2382581" cy="1593071"/>
          </a:xfrm>
        </p:grpSpPr>
        <p:sp>
          <p:nvSpPr>
            <p:cNvPr id="46" name="文本框 45"/>
            <p:cNvSpPr txBox="1"/>
            <p:nvPr/>
          </p:nvSpPr>
          <p:spPr>
            <a:xfrm>
              <a:off x="6351841" y="1387866"/>
              <a:ext cx="177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042014" y="1652625"/>
              <a:ext cx="2382581" cy="1328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448751" y="18271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20XX</a:t>
            </a:r>
            <a:endParaRPr lang="zh-CN" altLang="en-US" b="1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01312" y="18271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20XX</a:t>
            </a:r>
            <a:endParaRPr lang="zh-CN" altLang="en-US" b="1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677673" y="18271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20XX</a:t>
            </a:r>
            <a:endParaRPr lang="zh-CN" altLang="en-US" b="1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78734" y="18271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20XX</a:t>
            </a:r>
            <a:endParaRPr lang="zh-CN" altLang="en-US" b="1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98845" y="18271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20XX</a:t>
            </a:r>
            <a:endParaRPr lang="zh-CN" altLang="en-US" b="1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110" y="2546276"/>
            <a:ext cx="6284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 请您指正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9645" y="3412457"/>
            <a:ext cx="524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FOR WHATCHING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701" y="3945095"/>
            <a:ext cx="295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 SCHELE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7701" y="4652484"/>
            <a:ext cx="6201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.thou art ever coming nearer to meet me.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3276" y="5370530"/>
            <a:ext cx="180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汇报人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：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优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品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PPT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文泉驿等宽微米黑" panose="020B06060308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21376" y="4595127"/>
            <a:ext cx="2774274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98566" y="879190"/>
            <a:ext cx="5376171" cy="5485135"/>
            <a:chOff x="6698566" y="879190"/>
            <a:chExt cx="5376171" cy="548513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9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7546" y="490153"/>
            <a:ext cx="120802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  <a:p>
            <a:pPr algn="dist">
              <a:lnSpc>
                <a:spcPct val="150000"/>
              </a:lnSpc>
            </a:pPr>
            <a:r>
              <a:rPr lang="zh-CN" altLang="en-US" sz="900" dirty="0">
                <a:solidFill>
                  <a:srgbClr val="526188"/>
                </a:solidFill>
              </a:rPr>
              <a:t>●●●●●●</a:t>
            </a:r>
            <a:endParaRPr lang="en-US" altLang="zh-CN" sz="900" dirty="0">
              <a:solidFill>
                <a:srgbClr val="52618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1755" y="2664977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3075" y="2664977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66293" y="4334364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83075" y="4334364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24328" y="2625956"/>
            <a:ext cx="3504888" cy="1404898"/>
            <a:chOff x="2021129" y="2596928"/>
            <a:chExt cx="3504888" cy="1404898"/>
          </a:xfrm>
        </p:grpSpPr>
        <p:sp>
          <p:nvSpPr>
            <p:cNvPr id="25" name="文本框 24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工作概述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48630" y="3078496"/>
              <a:ext cx="3477387" cy="92333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know not from what distant time thou art ever coming nearer to meet me.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71815" y="2625956"/>
            <a:ext cx="3504888" cy="1404898"/>
            <a:chOff x="2021129" y="2596928"/>
            <a:chExt cx="3504888" cy="1404898"/>
          </a:xfrm>
        </p:grpSpPr>
        <p:sp>
          <p:nvSpPr>
            <p:cNvPr id="32" name="文本框 31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业绩展示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048630" y="3078496"/>
              <a:ext cx="3477387" cy="92333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know not from what distant time thou art ever coming nearer to meet me.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24328" y="4310496"/>
            <a:ext cx="3504888" cy="1404898"/>
            <a:chOff x="2021129" y="2596928"/>
            <a:chExt cx="3504888" cy="1404898"/>
          </a:xfrm>
        </p:grpSpPr>
        <p:sp>
          <p:nvSpPr>
            <p:cNvPr id="35" name="文本框 34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经验总结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48630" y="3078496"/>
              <a:ext cx="3477387" cy="92333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know not from what distant time thou art ever coming nearer to meet me.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71815" y="4310496"/>
            <a:ext cx="3504888" cy="1404898"/>
            <a:chOff x="2021129" y="2596928"/>
            <a:chExt cx="3504888" cy="1404898"/>
          </a:xfrm>
        </p:grpSpPr>
        <p:sp>
          <p:nvSpPr>
            <p:cNvPr id="38" name="文本框 37"/>
            <p:cNvSpPr txBox="1"/>
            <p:nvPr/>
          </p:nvSpPr>
          <p:spPr>
            <a:xfrm>
              <a:off x="2021129" y="2596928"/>
              <a:ext cx="1890045" cy="553998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未来规划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048630" y="3078496"/>
              <a:ext cx="3477387" cy="92333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know not from what distant time thou art ever coming nearer to meet me. 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工作概述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GONG ZUO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工作概述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16977" y="1729622"/>
            <a:ext cx="960782" cy="1908313"/>
          </a:xfrm>
          <a:prstGeom prst="rect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78090" y="1729622"/>
            <a:ext cx="960782" cy="1908313"/>
          </a:xfrm>
          <a:prstGeom prst="rect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图片包含 游戏机, 读, 电脑, 桌子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t="5841" r="5131" b="13456"/>
          <a:stretch>
            <a:fillRect/>
          </a:stretch>
        </p:blipFill>
        <p:spPr>
          <a:xfrm>
            <a:off x="1336455" y="1729623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pic>
        <p:nvPicPr>
          <p:cNvPr id="20" name="图片 19" descr="图片包含 人, 女人, 年轻, 桌子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4" t="5837" r="1948" b="13528"/>
          <a:stretch>
            <a:fillRect/>
          </a:stretch>
        </p:blipFill>
        <p:spPr>
          <a:xfrm>
            <a:off x="6597568" y="1729622"/>
            <a:ext cx="3180523" cy="1908313"/>
          </a:xfrm>
          <a:custGeom>
            <a:avLst/>
            <a:gdLst>
              <a:gd name="connsiteX0" fmla="*/ 0 w 3180523"/>
              <a:gd name="connsiteY0" fmla="*/ 0 h 1908313"/>
              <a:gd name="connsiteX1" fmla="*/ 3180523 w 3180523"/>
              <a:gd name="connsiteY1" fmla="*/ 0 h 1908313"/>
              <a:gd name="connsiteX2" fmla="*/ 3180523 w 3180523"/>
              <a:gd name="connsiteY2" fmla="*/ 1908313 h 1908313"/>
              <a:gd name="connsiteX3" fmla="*/ 0 w 3180523"/>
              <a:gd name="connsiteY3" fmla="*/ 1908313 h 190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523" h="1908313">
                <a:moveTo>
                  <a:pt x="0" y="0"/>
                </a:moveTo>
                <a:lnTo>
                  <a:pt x="3180523" y="0"/>
                </a:lnTo>
                <a:lnTo>
                  <a:pt x="3180523" y="1908313"/>
                </a:lnTo>
                <a:lnTo>
                  <a:pt x="0" y="1908313"/>
                </a:lnTo>
                <a:close/>
              </a:path>
            </a:pathLst>
          </a:custGeom>
        </p:spPr>
      </p:pic>
      <p:grpSp>
        <p:nvGrpSpPr>
          <p:cNvPr id="22" name="组合 21"/>
          <p:cNvGrpSpPr/>
          <p:nvPr/>
        </p:nvGrpSpPr>
        <p:grpSpPr>
          <a:xfrm>
            <a:off x="4800666" y="2143779"/>
            <a:ext cx="396000" cy="360000"/>
            <a:chOff x="9816030" y="1103691"/>
            <a:chExt cx="382400" cy="382400"/>
          </a:xfrm>
          <a:solidFill>
            <a:schemeClr val="bg1"/>
          </a:solidFill>
        </p:grpSpPr>
        <p:sp>
          <p:nvSpPr>
            <p:cNvPr id="23" name="Freeform 217"/>
            <p:cNvSpPr/>
            <p:nvPr/>
          </p:nvSpPr>
          <p:spPr>
            <a:xfrm>
              <a:off x="9816030" y="1103691"/>
              <a:ext cx="382400" cy="3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1856"/>
                  </a:moveTo>
                  <a:cubicBezTo>
                    <a:pt x="17212" y="1856"/>
                    <a:pt x="17212" y="1856"/>
                    <a:pt x="17212" y="1856"/>
                  </a:cubicBezTo>
                  <a:cubicBezTo>
                    <a:pt x="17212" y="506"/>
                    <a:pt x="17212" y="506"/>
                    <a:pt x="17212" y="506"/>
                  </a:cubicBezTo>
                  <a:cubicBezTo>
                    <a:pt x="17212" y="338"/>
                    <a:pt x="17044" y="169"/>
                    <a:pt x="16875" y="169"/>
                  </a:cubicBezTo>
                  <a:cubicBezTo>
                    <a:pt x="16706" y="169"/>
                    <a:pt x="16537" y="338"/>
                    <a:pt x="16537" y="506"/>
                  </a:cubicBezTo>
                  <a:cubicBezTo>
                    <a:pt x="16537" y="1856"/>
                    <a:pt x="16537" y="1856"/>
                    <a:pt x="16537" y="1856"/>
                  </a:cubicBezTo>
                  <a:cubicBezTo>
                    <a:pt x="11137" y="1856"/>
                    <a:pt x="11137" y="1856"/>
                    <a:pt x="11137" y="1856"/>
                  </a:cubicBezTo>
                  <a:cubicBezTo>
                    <a:pt x="11137" y="506"/>
                    <a:pt x="11137" y="506"/>
                    <a:pt x="11137" y="506"/>
                  </a:cubicBezTo>
                  <a:cubicBezTo>
                    <a:pt x="11137" y="338"/>
                    <a:pt x="10969" y="169"/>
                    <a:pt x="10800" y="169"/>
                  </a:cubicBezTo>
                  <a:cubicBezTo>
                    <a:pt x="10631" y="169"/>
                    <a:pt x="10462" y="338"/>
                    <a:pt x="10462" y="506"/>
                  </a:cubicBezTo>
                  <a:cubicBezTo>
                    <a:pt x="10462" y="1856"/>
                    <a:pt x="10462" y="1856"/>
                    <a:pt x="10462" y="1856"/>
                  </a:cubicBezTo>
                  <a:cubicBezTo>
                    <a:pt x="5063" y="1856"/>
                    <a:pt x="5063" y="1856"/>
                    <a:pt x="5063" y="1856"/>
                  </a:cubicBezTo>
                  <a:cubicBezTo>
                    <a:pt x="5063" y="338"/>
                    <a:pt x="5063" y="338"/>
                    <a:pt x="5063" y="338"/>
                  </a:cubicBezTo>
                  <a:cubicBezTo>
                    <a:pt x="5063" y="169"/>
                    <a:pt x="4894" y="0"/>
                    <a:pt x="4725" y="0"/>
                  </a:cubicBezTo>
                  <a:cubicBezTo>
                    <a:pt x="4556" y="0"/>
                    <a:pt x="4388" y="169"/>
                    <a:pt x="4388" y="338"/>
                  </a:cubicBezTo>
                  <a:cubicBezTo>
                    <a:pt x="4388" y="1856"/>
                    <a:pt x="4388" y="1856"/>
                    <a:pt x="4388" y="1856"/>
                  </a:cubicBezTo>
                  <a:cubicBezTo>
                    <a:pt x="1013" y="1856"/>
                    <a:pt x="1013" y="1856"/>
                    <a:pt x="1013" y="1856"/>
                  </a:cubicBezTo>
                  <a:cubicBezTo>
                    <a:pt x="506" y="1856"/>
                    <a:pt x="0" y="2363"/>
                    <a:pt x="0" y="2869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506" y="21600"/>
                    <a:pt x="1013" y="21600"/>
                  </a:cubicBezTo>
                  <a:cubicBezTo>
                    <a:pt x="20587" y="21600"/>
                    <a:pt x="20587" y="21600"/>
                    <a:pt x="20587" y="21600"/>
                  </a:cubicBezTo>
                  <a:cubicBezTo>
                    <a:pt x="21094" y="21600"/>
                    <a:pt x="21600" y="21094"/>
                    <a:pt x="21600" y="20587"/>
                  </a:cubicBezTo>
                  <a:cubicBezTo>
                    <a:pt x="21600" y="2869"/>
                    <a:pt x="21600" y="2869"/>
                    <a:pt x="21600" y="2869"/>
                  </a:cubicBezTo>
                  <a:cubicBezTo>
                    <a:pt x="21600" y="2363"/>
                    <a:pt x="21094" y="1856"/>
                    <a:pt x="20587" y="1856"/>
                  </a:cubicBezTo>
                  <a:close/>
                  <a:moveTo>
                    <a:pt x="20756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7088"/>
                    <a:pt x="844" y="7088"/>
                    <a:pt x="844" y="7088"/>
                  </a:cubicBezTo>
                  <a:cubicBezTo>
                    <a:pt x="20756" y="7088"/>
                    <a:pt x="20756" y="7088"/>
                    <a:pt x="20756" y="7088"/>
                  </a:cubicBezTo>
                  <a:lnTo>
                    <a:pt x="20756" y="20756"/>
                  </a:lnTo>
                  <a:close/>
                  <a:moveTo>
                    <a:pt x="20756" y="6244"/>
                  </a:moveTo>
                  <a:cubicBezTo>
                    <a:pt x="844" y="6244"/>
                    <a:pt x="844" y="6244"/>
                    <a:pt x="844" y="6244"/>
                  </a:cubicBezTo>
                  <a:cubicBezTo>
                    <a:pt x="844" y="2700"/>
                    <a:pt x="844" y="2700"/>
                    <a:pt x="844" y="2700"/>
                  </a:cubicBezTo>
                  <a:cubicBezTo>
                    <a:pt x="4388" y="2700"/>
                    <a:pt x="4388" y="2700"/>
                    <a:pt x="4388" y="2700"/>
                  </a:cubicBezTo>
                  <a:cubicBezTo>
                    <a:pt x="4388" y="3881"/>
                    <a:pt x="4388" y="3881"/>
                    <a:pt x="4388" y="3881"/>
                  </a:cubicBezTo>
                  <a:cubicBezTo>
                    <a:pt x="4388" y="4219"/>
                    <a:pt x="4556" y="4388"/>
                    <a:pt x="4725" y="4388"/>
                  </a:cubicBezTo>
                  <a:cubicBezTo>
                    <a:pt x="4894" y="4388"/>
                    <a:pt x="5063" y="4219"/>
                    <a:pt x="5063" y="3881"/>
                  </a:cubicBezTo>
                  <a:cubicBezTo>
                    <a:pt x="5063" y="2700"/>
                    <a:pt x="5063" y="2700"/>
                    <a:pt x="5063" y="2700"/>
                  </a:cubicBezTo>
                  <a:cubicBezTo>
                    <a:pt x="10462" y="2700"/>
                    <a:pt x="10462" y="2700"/>
                    <a:pt x="10462" y="2700"/>
                  </a:cubicBezTo>
                  <a:cubicBezTo>
                    <a:pt x="10462" y="4219"/>
                    <a:pt x="10462" y="4219"/>
                    <a:pt x="10462" y="4219"/>
                  </a:cubicBezTo>
                  <a:cubicBezTo>
                    <a:pt x="10462" y="4388"/>
                    <a:pt x="10631" y="4556"/>
                    <a:pt x="10800" y="4556"/>
                  </a:cubicBezTo>
                  <a:cubicBezTo>
                    <a:pt x="10969" y="4556"/>
                    <a:pt x="11137" y="4388"/>
                    <a:pt x="11137" y="4219"/>
                  </a:cubicBezTo>
                  <a:cubicBezTo>
                    <a:pt x="11137" y="2700"/>
                    <a:pt x="11137" y="2700"/>
                    <a:pt x="11137" y="2700"/>
                  </a:cubicBezTo>
                  <a:cubicBezTo>
                    <a:pt x="16537" y="2700"/>
                    <a:pt x="16537" y="2700"/>
                    <a:pt x="16537" y="2700"/>
                  </a:cubicBezTo>
                  <a:cubicBezTo>
                    <a:pt x="16537" y="4219"/>
                    <a:pt x="16537" y="4219"/>
                    <a:pt x="16537" y="4219"/>
                  </a:cubicBezTo>
                  <a:cubicBezTo>
                    <a:pt x="16537" y="4388"/>
                    <a:pt x="16706" y="4556"/>
                    <a:pt x="16875" y="4556"/>
                  </a:cubicBezTo>
                  <a:cubicBezTo>
                    <a:pt x="17044" y="4556"/>
                    <a:pt x="17212" y="4388"/>
                    <a:pt x="17212" y="4219"/>
                  </a:cubicBezTo>
                  <a:cubicBezTo>
                    <a:pt x="17212" y="2700"/>
                    <a:pt x="17212" y="2700"/>
                    <a:pt x="17212" y="2700"/>
                  </a:cubicBezTo>
                  <a:cubicBezTo>
                    <a:pt x="20756" y="2700"/>
                    <a:pt x="20756" y="2700"/>
                    <a:pt x="20756" y="2700"/>
                  </a:cubicBezTo>
                  <a:lnTo>
                    <a:pt x="20756" y="62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Freeform 218"/>
            <p:cNvSpPr/>
            <p:nvPr/>
          </p:nvSpPr>
          <p:spPr>
            <a:xfrm>
              <a:off x="9929614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0232" y="0"/>
                  </a:cubicBezTo>
                  <a:cubicBezTo>
                    <a:pt x="10232" y="0"/>
                    <a:pt x="9095" y="0"/>
                    <a:pt x="9095" y="0"/>
                  </a:cubicBezTo>
                  <a:cubicBezTo>
                    <a:pt x="2274" y="2645"/>
                    <a:pt x="2274" y="2645"/>
                    <a:pt x="2274" y="2645"/>
                  </a:cubicBezTo>
                  <a:cubicBezTo>
                    <a:pt x="2274" y="2645"/>
                    <a:pt x="2274" y="3527"/>
                    <a:pt x="2274" y="3967"/>
                  </a:cubicBezTo>
                  <a:cubicBezTo>
                    <a:pt x="3411" y="3967"/>
                    <a:pt x="4547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Freeform 219"/>
            <p:cNvSpPr/>
            <p:nvPr/>
          </p:nvSpPr>
          <p:spPr>
            <a:xfrm>
              <a:off x="10028053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1368" y="0"/>
                  </a:cubicBezTo>
                  <a:cubicBezTo>
                    <a:pt x="10232" y="0"/>
                    <a:pt x="10232" y="0"/>
                    <a:pt x="9095" y="0"/>
                  </a:cubicBezTo>
                  <a:cubicBezTo>
                    <a:pt x="3411" y="2645"/>
                    <a:pt x="3411" y="2645"/>
                    <a:pt x="3411" y="2645"/>
                  </a:cubicBezTo>
                  <a:cubicBezTo>
                    <a:pt x="2274" y="2645"/>
                    <a:pt x="2274" y="3527"/>
                    <a:pt x="3411" y="3967"/>
                  </a:cubicBezTo>
                  <a:cubicBezTo>
                    <a:pt x="3411" y="3967"/>
                    <a:pt x="5684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049657" y="2130527"/>
            <a:ext cx="382400" cy="369780"/>
            <a:chOff x="5231030" y="2639597"/>
            <a:chExt cx="382400" cy="369780"/>
          </a:xfrm>
          <a:solidFill>
            <a:schemeClr val="bg1"/>
          </a:solidFill>
        </p:grpSpPr>
        <p:sp>
          <p:nvSpPr>
            <p:cNvPr id="28" name="Freeform 172"/>
            <p:cNvSpPr/>
            <p:nvPr/>
          </p:nvSpPr>
          <p:spPr>
            <a:xfrm>
              <a:off x="5231030" y="2639597"/>
              <a:ext cx="382400" cy="36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0"/>
                  </a:moveTo>
                  <a:cubicBezTo>
                    <a:pt x="1013" y="0"/>
                    <a:pt x="1013" y="0"/>
                    <a:pt x="1013" y="0"/>
                  </a:cubicBezTo>
                  <a:cubicBezTo>
                    <a:pt x="506" y="0"/>
                    <a:pt x="0" y="523"/>
                    <a:pt x="0" y="1045"/>
                  </a:cubicBezTo>
                  <a:cubicBezTo>
                    <a:pt x="0" y="16548"/>
                    <a:pt x="0" y="16548"/>
                    <a:pt x="0" y="16548"/>
                  </a:cubicBezTo>
                  <a:cubicBezTo>
                    <a:pt x="0" y="17245"/>
                    <a:pt x="506" y="17594"/>
                    <a:pt x="1013" y="17594"/>
                  </a:cubicBezTo>
                  <a:cubicBezTo>
                    <a:pt x="8100" y="17594"/>
                    <a:pt x="8100" y="17594"/>
                    <a:pt x="8100" y="17594"/>
                  </a:cubicBezTo>
                  <a:cubicBezTo>
                    <a:pt x="7594" y="20729"/>
                    <a:pt x="7594" y="20729"/>
                    <a:pt x="7594" y="20729"/>
                  </a:cubicBezTo>
                  <a:cubicBezTo>
                    <a:pt x="6412" y="20729"/>
                    <a:pt x="6412" y="20729"/>
                    <a:pt x="6412" y="20729"/>
                  </a:cubicBezTo>
                  <a:cubicBezTo>
                    <a:pt x="6244" y="20729"/>
                    <a:pt x="6075" y="20903"/>
                    <a:pt x="6075" y="21077"/>
                  </a:cubicBezTo>
                  <a:cubicBezTo>
                    <a:pt x="6075" y="21426"/>
                    <a:pt x="6244" y="21600"/>
                    <a:pt x="6412" y="21600"/>
                  </a:cubicBezTo>
                  <a:cubicBezTo>
                    <a:pt x="15187" y="21600"/>
                    <a:pt x="15187" y="21600"/>
                    <a:pt x="15187" y="21600"/>
                  </a:cubicBezTo>
                  <a:cubicBezTo>
                    <a:pt x="15356" y="21600"/>
                    <a:pt x="15525" y="21426"/>
                    <a:pt x="15525" y="21077"/>
                  </a:cubicBezTo>
                  <a:cubicBezTo>
                    <a:pt x="15525" y="20903"/>
                    <a:pt x="15356" y="20729"/>
                    <a:pt x="15187" y="20729"/>
                  </a:cubicBezTo>
                  <a:cubicBezTo>
                    <a:pt x="14006" y="20729"/>
                    <a:pt x="14006" y="20729"/>
                    <a:pt x="14006" y="20729"/>
                  </a:cubicBezTo>
                  <a:cubicBezTo>
                    <a:pt x="13500" y="17594"/>
                    <a:pt x="13500" y="17594"/>
                    <a:pt x="13500" y="17594"/>
                  </a:cubicBezTo>
                  <a:cubicBezTo>
                    <a:pt x="20587" y="17594"/>
                    <a:pt x="20587" y="17594"/>
                    <a:pt x="20587" y="17594"/>
                  </a:cubicBezTo>
                  <a:cubicBezTo>
                    <a:pt x="21094" y="17594"/>
                    <a:pt x="21600" y="17245"/>
                    <a:pt x="21600" y="16548"/>
                  </a:cubicBezTo>
                  <a:cubicBezTo>
                    <a:pt x="21600" y="1045"/>
                    <a:pt x="21600" y="1045"/>
                    <a:pt x="21600" y="1045"/>
                  </a:cubicBezTo>
                  <a:cubicBezTo>
                    <a:pt x="21600" y="523"/>
                    <a:pt x="21094" y="0"/>
                    <a:pt x="20587" y="0"/>
                  </a:cubicBezTo>
                  <a:close/>
                  <a:moveTo>
                    <a:pt x="8437" y="20729"/>
                  </a:moveTo>
                  <a:cubicBezTo>
                    <a:pt x="8944" y="17594"/>
                    <a:pt x="8944" y="17594"/>
                    <a:pt x="8944" y="17594"/>
                  </a:cubicBezTo>
                  <a:cubicBezTo>
                    <a:pt x="12656" y="17594"/>
                    <a:pt x="12656" y="17594"/>
                    <a:pt x="12656" y="17594"/>
                  </a:cubicBezTo>
                  <a:cubicBezTo>
                    <a:pt x="13162" y="20729"/>
                    <a:pt x="13162" y="20729"/>
                    <a:pt x="13162" y="20729"/>
                  </a:cubicBezTo>
                  <a:lnTo>
                    <a:pt x="8437" y="20729"/>
                  </a:lnTo>
                  <a:close/>
                  <a:moveTo>
                    <a:pt x="20756" y="16897"/>
                  </a:moveTo>
                  <a:cubicBezTo>
                    <a:pt x="844" y="16897"/>
                    <a:pt x="844" y="16897"/>
                    <a:pt x="844" y="16897"/>
                  </a:cubicBezTo>
                  <a:cubicBezTo>
                    <a:pt x="844" y="13761"/>
                    <a:pt x="844" y="13761"/>
                    <a:pt x="844" y="13761"/>
                  </a:cubicBezTo>
                  <a:cubicBezTo>
                    <a:pt x="20756" y="13761"/>
                    <a:pt x="20756" y="13761"/>
                    <a:pt x="20756" y="13761"/>
                  </a:cubicBezTo>
                  <a:lnTo>
                    <a:pt x="20756" y="16897"/>
                  </a:lnTo>
                  <a:close/>
                  <a:moveTo>
                    <a:pt x="20756" y="13065"/>
                  </a:moveTo>
                  <a:cubicBezTo>
                    <a:pt x="844" y="13065"/>
                    <a:pt x="844" y="13065"/>
                    <a:pt x="844" y="13065"/>
                  </a:cubicBezTo>
                  <a:cubicBezTo>
                    <a:pt x="844" y="871"/>
                    <a:pt x="844" y="871"/>
                    <a:pt x="844" y="871"/>
                  </a:cubicBezTo>
                  <a:cubicBezTo>
                    <a:pt x="20756" y="871"/>
                    <a:pt x="20756" y="871"/>
                    <a:pt x="20756" y="871"/>
                  </a:cubicBezTo>
                  <a:lnTo>
                    <a:pt x="20756" y="130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Oval 173"/>
            <p:cNvSpPr/>
            <p:nvPr/>
          </p:nvSpPr>
          <p:spPr>
            <a:xfrm>
              <a:off x="5410239" y="2889482"/>
              <a:ext cx="23980" cy="21455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565277" y="2773468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1,572</a:t>
            </a:r>
            <a:endParaRPr lang="zh-CN" altLang="en-US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29031" y="2782129"/>
            <a:ext cx="82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4,173</a:t>
            </a:r>
            <a:endParaRPr lang="zh-CN" altLang="en-US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75677" y="4052092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275677" y="5069624"/>
            <a:ext cx="692186" cy="692186"/>
          </a:xfrm>
          <a:prstGeom prst="ellipse">
            <a:avLst/>
          </a:pr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540060" y="4052092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40060" y="5069624"/>
            <a:ext cx="692186" cy="692186"/>
          </a:xfrm>
          <a:prstGeom prst="ellipse">
            <a:avLst/>
          </a:prstGeom>
          <a:solidFill>
            <a:srgbClr val="E7C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Freeform 206"/>
          <p:cNvSpPr/>
          <p:nvPr/>
        </p:nvSpPr>
        <p:spPr>
          <a:xfrm>
            <a:off x="1559298" y="4206985"/>
            <a:ext cx="124943" cy="38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19"/>
                </a:moveTo>
                <a:cubicBezTo>
                  <a:pt x="21600" y="14344"/>
                  <a:pt x="21086" y="13500"/>
                  <a:pt x="19029" y="12994"/>
                </a:cubicBezTo>
                <a:cubicBezTo>
                  <a:pt x="4114" y="8100"/>
                  <a:pt x="4114" y="8100"/>
                  <a:pt x="4114" y="8100"/>
                </a:cubicBezTo>
                <a:cubicBezTo>
                  <a:pt x="3086" y="7594"/>
                  <a:pt x="2057" y="7088"/>
                  <a:pt x="2057" y="6581"/>
                </a:cubicBezTo>
                <a:cubicBezTo>
                  <a:pt x="2057" y="5400"/>
                  <a:pt x="5143" y="4388"/>
                  <a:pt x="8743" y="4388"/>
                </a:cubicBezTo>
                <a:cubicBezTo>
                  <a:pt x="20571" y="4388"/>
                  <a:pt x="20571" y="4388"/>
                  <a:pt x="20571" y="4388"/>
                </a:cubicBezTo>
                <a:cubicBezTo>
                  <a:pt x="21086" y="4388"/>
                  <a:pt x="21600" y="4219"/>
                  <a:pt x="21600" y="4050"/>
                </a:cubicBezTo>
                <a:cubicBezTo>
                  <a:pt x="21600" y="3881"/>
                  <a:pt x="21086" y="3713"/>
                  <a:pt x="20571" y="3713"/>
                </a:cubicBezTo>
                <a:cubicBezTo>
                  <a:pt x="11829" y="3713"/>
                  <a:pt x="11829" y="3713"/>
                  <a:pt x="11829" y="3713"/>
                </a:cubicBezTo>
                <a:cubicBezTo>
                  <a:pt x="11829" y="338"/>
                  <a:pt x="11829" y="338"/>
                  <a:pt x="11829" y="338"/>
                </a:cubicBezTo>
                <a:cubicBezTo>
                  <a:pt x="11829" y="169"/>
                  <a:pt x="11314" y="0"/>
                  <a:pt x="10800" y="0"/>
                </a:cubicBezTo>
                <a:cubicBezTo>
                  <a:pt x="10286" y="0"/>
                  <a:pt x="9771" y="169"/>
                  <a:pt x="9771" y="338"/>
                </a:cubicBezTo>
                <a:cubicBezTo>
                  <a:pt x="9771" y="3713"/>
                  <a:pt x="9771" y="3713"/>
                  <a:pt x="9771" y="3713"/>
                </a:cubicBezTo>
                <a:cubicBezTo>
                  <a:pt x="8743" y="3713"/>
                  <a:pt x="8743" y="3713"/>
                  <a:pt x="8743" y="3713"/>
                </a:cubicBezTo>
                <a:cubicBezTo>
                  <a:pt x="3600" y="3713"/>
                  <a:pt x="0" y="4894"/>
                  <a:pt x="0" y="6581"/>
                </a:cubicBezTo>
                <a:cubicBezTo>
                  <a:pt x="0" y="7256"/>
                  <a:pt x="514" y="8100"/>
                  <a:pt x="2571" y="8606"/>
                </a:cubicBezTo>
                <a:cubicBezTo>
                  <a:pt x="17486" y="13500"/>
                  <a:pt x="17486" y="13500"/>
                  <a:pt x="17486" y="13500"/>
                </a:cubicBezTo>
                <a:cubicBezTo>
                  <a:pt x="18514" y="14006"/>
                  <a:pt x="19543" y="14512"/>
                  <a:pt x="19543" y="15019"/>
                </a:cubicBezTo>
                <a:cubicBezTo>
                  <a:pt x="19543" y="16200"/>
                  <a:pt x="16457" y="17212"/>
                  <a:pt x="12857" y="17212"/>
                </a:cubicBezTo>
                <a:cubicBezTo>
                  <a:pt x="1029" y="17212"/>
                  <a:pt x="1029" y="17212"/>
                  <a:pt x="1029" y="17212"/>
                </a:cubicBezTo>
                <a:cubicBezTo>
                  <a:pt x="514" y="17212"/>
                  <a:pt x="0" y="17381"/>
                  <a:pt x="0" y="17550"/>
                </a:cubicBezTo>
                <a:cubicBezTo>
                  <a:pt x="0" y="17719"/>
                  <a:pt x="514" y="17887"/>
                  <a:pt x="1029" y="17887"/>
                </a:cubicBezTo>
                <a:cubicBezTo>
                  <a:pt x="9771" y="17887"/>
                  <a:pt x="9771" y="17887"/>
                  <a:pt x="9771" y="17887"/>
                </a:cubicBezTo>
                <a:cubicBezTo>
                  <a:pt x="9771" y="21262"/>
                  <a:pt x="9771" y="21262"/>
                  <a:pt x="9771" y="21262"/>
                </a:cubicBezTo>
                <a:cubicBezTo>
                  <a:pt x="9771" y="21431"/>
                  <a:pt x="10286" y="21600"/>
                  <a:pt x="10800" y="21600"/>
                </a:cubicBezTo>
                <a:cubicBezTo>
                  <a:pt x="11314" y="21600"/>
                  <a:pt x="11829" y="21431"/>
                  <a:pt x="11829" y="21262"/>
                </a:cubicBezTo>
                <a:cubicBezTo>
                  <a:pt x="11829" y="17887"/>
                  <a:pt x="11829" y="17887"/>
                  <a:pt x="11829" y="17887"/>
                </a:cubicBezTo>
                <a:cubicBezTo>
                  <a:pt x="12857" y="17887"/>
                  <a:pt x="12857" y="17887"/>
                  <a:pt x="12857" y="17887"/>
                </a:cubicBezTo>
                <a:cubicBezTo>
                  <a:pt x="18000" y="17887"/>
                  <a:pt x="21600" y="16706"/>
                  <a:pt x="21600" y="1501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38" name="Freeform 207"/>
          <p:cNvSpPr/>
          <p:nvPr/>
        </p:nvSpPr>
        <p:spPr>
          <a:xfrm>
            <a:off x="6724153" y="4221843"/>
            <a:ext cx="288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" y="13669"/>
                </a:moveTo>
                <a:cubicBezTo>
                  <a:pt x="3060" y="13669"/>
                  <a:pt x="3060" y="13669"/>
                  <a:pt x="3060" y="13669"/>
                </a:cubicBezTo>
                <a:cubicBezTo>
                  <a:pt x="3060" y="13837"/>
                  <a:pt x="3060" y="13837"/>
                  <a:pt x="3060" y="13837"/>
                </a:cubicBezTo>
                <a:cubicBezTo>
                  <a:pt x="4500" y="18394"/>
                  <a:pt x="9000" y="21600"/>
                  <a:pt x="14040" y="21600"/>
                </a:cubicBezTo>
                <a:cubicBezTo>
                  <a:pt x="16740" y="21600"/>
                  <a:pt x="19260" y="20756"/>
                  <a:pt x="21240" y="19237"/>
                </a:cubicBezTo>
                <a:cubicBezTo>
                  <a:pt x="21420" y="19069"/>
                  <a:pt x="21420" y="19069"/>
                  <a:pt x="21420" y="19069"/>
                </a:cubicBezTo>
                <a:cubicBezTo>
                  <a:pt x="21600" y="19069"/>
                  <a:pt x="21600" y="18900"/>
                  <a:pt x="21600" y="18731"/>
                </a:cubicBezTo>
                <a:cubicBezTo>
                  <a:pt x="21600" y="18562"/>
                  <a:pt x="21240" y="18225"/>
                  <a:pt x="21060" y="18562"/>
                </a:cubicBezTo>
                <a:cubicBezTo>
                  <a:pt x="21060" y="18562"/>
                  <a:pt x="21060" y="18562"/>
                  <a:pt x="21060" y="18562"/>
                </a:cubicBezTo>
                <a:cubicBezTo>
                  <a:pt x="20160" y="19237"/>
                  <a:pt x="19260" y="19744"/>
                  <a:pt x="18180" y="20081"/>
                </a:cubicBezTo>
                <a:cubicBezTo>
                  <a:pt x="15660" y="21094"/>
                  <a:pt x="12600" y="21094"/>
                  <a:pt x="9900" y="20081"/>
                </a:cubicBezTo>
                <a:cubicBezTo>
                  <a:pt x="8640" y="19575"/>
                  <a:pt x="7560" y="18900"/>
                  <a:pt x="6480" y="17887"/>
                </a:cubicBezTo>
                <a:cubicBezTo>
                  <a:pt x="5580" y="17044"/>
                  <a:pt x="4860" y="15862"/>
                  <a:pt x="4320" y="14681"/>
                </a:cubicBezTo>
                <a:cubicBezTo>
                  <a:pt x="4140" y="14512"/>
                  <a:pt x="3960" y="14344"/>
                  <a:pt x="3960" y="14006"/>
                </a:cubicBezTo>
                <a:cubicBezTo>
                  <a:pt x="3780" y="13669"/>
                  <a:pt x="3780" y="13669"/>
                  <a:pt x="3780" y="13669"/>
                </a:cubicBezTo>
                <a:cubicBezTo>
                  <a:pt x="16380" y="13669"/>
                  <a:pt x="16380" y="13669"/>
                  <a:pt x="16380" y="13669"/>
                </a:cubicBezTo>
                <a:cubicBezTo>
                  <a:pt x="16560" y="13669"/>
                  <a:pt x="16740" y="13500"/>
                  <a:pt x="16740" y="13331"/>
                </a:cubicBezTo>
                <a:cubicBezTo>
                  <a:pt x="16740" y="13162"/>
                  <a:pt x="16560" y="12994"/>
                  <a:pt x="16380" y="12994"/>
                </a:cubicBezTo>
                <a:cubicBezTo>
                  <a:pt x="3600" y="12994"/>
                  <a:pt x="3600" y="12994"/>
                  <a:pt x="3600" y="12994"/>
                </a:cubicBezTo>
                <a:cubicBezTo>
                  <a:pt x="3600" y="12825"/>
                  <a:pt x="3600" y="12825"/>
                  <a:pt x="3600" y="12825"/>
                </a:cubicBezTo>
                <a:cubicBezTo>
                  <a:pt x="3420" y="12150"/>
                  <a:pt x="3420" y="11475"/>
                  <a:pt x="3420" y="10800"/>
                </a:cubicBezTo>
                <a:cubicBezTo>
                  <a:pt x="3420" y="10631"/>
                  <a:pt x="3420" y="10462"/>
                  <a:pt x="3420" y="10125"/>
                </a:cubicBezTo>
                <a:cubicBezTo>
                  <a:pt x="3420" y="9956"/>
                  <a:pt x="3420" y="9956"/>
                  <a:pt x="3420" y="9956"/>
                </a:cubicBezTo>
                <a:cubicBezTo>
                  <a:pt x="17640" y="9956"/>
                  <a:pt x="17640" y="9956"/>
                  <a:pt x="17640" y="9956"/>
                </a:cubicBezTo>
                <a:cubicBezTo>
                  <a:pt x="17820" y="9956"/>
                  <a:pt x="18000" y="9787"/>
                  <a:pt x="18000" y="9619"/>
                </a:cubicBezTo>
                <a:cubicBezTo>
                  <a:pt x="18000" y="9450"/>
                  <a:pt x="17820" y="9281"/>
                  <a:pt x="17640" y="9281"/>
                </a:cubicBezTo>
                <a:cubicBezTo>
                  <a:pt x="3600" y="9281"/>
                  <a:pt x="3600" y="9281"/>
                  <a:pt x="3600" y="9281"/>
                </a:cubicBezTo>
                <a:cubicBezTo>
                  <a:pt x="3600" y="8944"/>
                  <a:pt x="3600" y="8944"/>
                  <a:pt x="3600" y="8944"/>
                </a:cubicBezTo>
                <a:cubicBezTo>
                  <a:pt x="3780" y="8269"/>
                  <a:pt x="3960" y="7594"/>
                  <a:pt x="4320" y="6919"/>
                </a:cubicBezTo>
                <a:cubicBezTo>
                  <a:pt x="4860" y="5737"/>
                  <a:pt x="5580" y="4725"/>
                  <a:pt x="6480" y="3713"/>
                </a:cubicBezTo>
                <a:cubicBezTo>
                  <a:pt x="7560" y="2869"/>
                  <a:pt x="8640" y="2025"/>
                  <a:pt x="9900" y="1519"/>
                </a:cubicBezTo>
                <a:cubicBezTo>
                  <a:pt x="12600" y="506"/>
                  <a:pt x="15660" y="506"/>
                  <a:pt x="18180" y="1519"/>
                </a:cubicBezTo>
                <a:cubicBezTo>
                  <a:pt x="19260" y="2025"/>
                  <a:pt x="20160" y="2531"/>
                  <a:pt x="20880" y="3206"/>
                </a:cubicBezTo>
                <a:cubicBezTo>
                  <a:pt x="21060" y="3206"/>
                  <a:pt x="21060" y="3206"/>
                  <a:pt x="21060" y="3206"/>
                </a:cubicBezTo>
                <a:cubicBezTo>
                  <a:pt x="21060" y="3206"/>
                  <a:pt x="21240" y="3206"/>
                  <a:pt x="21240" y="3206"/>
                </a:cubicBezTo>
                <a:cubicBezTo>
                  <a:pt x="21420" y="3206"/>
                  <a:pt x="21600" y="3038"/>
                  <a:pt x="21600" y="2869"/>
                </a:cubicBezTo>
                <a:cubicBezTo>
                  <a:pt x="21600" y="2700"/>
                  <a:pt x="21600" y="2700"/>
                  <a:pt x="21420" y="2531"/>
                </a:cubicBezTo>
                <a:cubicBezTo>
                  <a:pt x="21240" y="2363"/>
                  <a:pt x="21240" y="2363"/>
                  <a:pt x="21240" y="2363"/>
                </a:cubicBezTo>
                <a:cubicBezTo>
                  <a:pt x="19260" y="844"/>
                  <a:pt x="16740" y="0"/>
                  <a:pt x="14040" y="0"/>
                </a:cubicBezTo>
                <a:cubicBezTo>
                  <a:pt x="8460" y="0"/>
                  <a:pt x="3780" y="3881"/>
                  <a:pt x="2700" y="8944"/>
                </a:cubicBezTo>
                <a:cubicBezTo>
                  <a:pt x="2700" y="9281"/>
                  <a:pt x="2700" y="9281"/>
                  <a:pt x="2700" y="9281"/>
                </a:cubicBezTo>
                <a:cubicBezTo>
                  <a:pt x="360" y="9281"/>
                  <a:pt x="360" y="9281"/>
                  <a:pt x="360" y="9281"/>
                </a:cubicBezTo>
                <a:cubicBezTo>
                  <a:pt x="180" y="9281"/>
                  <a:pt x="0" y="9450"/>
                  <a:pt x="0" y="9619"/>
                </a:cubicBezTo>
                <a:cubicBezTo>
                  <a:pt x="0" y="9787"/>
                  <a:pt x="180" y="9956"/>
                  <a:pt x="360" y="9956"/>
                </a:cubicBezTo>
                <a:cubicBezTo>
                  <a:pt x="2700" y="9956"/>
                  <a:pt x="2700" y="9956"/>
                  <a:pt x="2700" y="9956"/>
                </a:cubicBezTo>
                <a:cubicBezTo>
                  <a:pt x="2520" y="10294"/>
                  <a:pt x="2520" y="10294"/>
                  <a:pt x="2520" y="10294"/>
                </a:cubicBezTo>
                <a:cubicBezTo>
                  <a:pt x="2520" y="10462"/>
                  <a:pt x="2520" y="10631"/>
                  <a:pt x="2520" y="10800"/>
                </a:cubicBezTo>
                <a:cubicBezTo>
                  <a:pt x="2520" y="11475"/>
                  <a:pt x="2700" y="12150"/>
                  <a:pt x="2700" y="12656"/>
                </a:cubicBezTo>
                <a:cubicBezTo>
                  <a:pt x="2880" y="12994"/>
                  <a:pt x="2880" y="12994"/>
                  <a:pt x="2880" y="12994"/>
                </a:cubicBezTo>
                <a:cubicBezTo>
                  <a:pt x="360" y="12994"/>
                  <a:pt x="360" y="12994"/>
                  <a:pt x="360" y="12994"/>
                </a:cubicBezTo>
                <a:cubicBezTo>
                  <a:pt x="180" y="12994"/>
                  <a:pt x="0" y="13162"/>
                  <a:pt x="0" y="13331"/>
                </a:cubicBezTo>
                <a:cubicBezTo>
                  <a:pt x="0" y="13500"/>
                  <a:pt x="180" y="13669"/>
                  <a:pt x="360" y="13669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sp>
        <p:nvSpPr>
          <p:cNvPr id="40" name="Freeform 209"/>
          <p:cNvSpPr/>
          <p:nvPr/>
        </p:nvSpPr>
        <p:spPr>
          <a:xfrm>
            <a:off x="6774667" y="5255031"/>
            <a:ext cx="216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09" y="0"/>
                </a:moveTo>
                <a:cubicBezTo>
                  <a:pt x="3906" y="0"/>
                  <a:pt x="3906" y="0"/>
                  <a:pt x="3906" y="0"/>
                </a:cubicBezTo>
                <a:cubicBezTo>
                  <a:pt x="3677" y="0"/>
                  <a:pt x="3447" y="169"/>
                  <a:pt x="3447" y="506"/>
                </a:cubicBezTo>
                <a:cubicBezTo>
                  <a:pt x="3447" y="12487"/>
                  <a:pt x="3447" y="12487"/>
                  <a:pt x="3447" y="12487"/>
                </a:cubicBezTo>
                <a:cubicBezTo>
                  <a:pt x="689" y="12487"/>
                  <a:pt x="689" y="12487"/>
                  <a:pt x="689" y="12487"/>
                </a:cubicBezTo>
                <a:cubicBezTo>
                  <a:pt x="230" y="12487"/>
                  <a:pt x="0" y="12656"/>
                  <a:pt x="0" y="12994"/>
                </a:cubicBezTo>
                <a:cubicBezTo>
                  <a:pt x="0" y="13162"/>
                  <a:pt x="230" y="13331"/>
                  <a:pt x="689" y="13331"/>
                </a:cubicBezTo>
                <a:cubicBezTo>
                  <a:pt x="3447" y="13331"/>
                  <a:pt x="3447" y="13331"/>
                  <a:pt x="3447" y="13331"/>
                </a:cubicBezTo>
                <a:cubicBezTo>
                  <a:pt x="3447" y="17381"/>
                  <a:pt x="3447" y="17381"/>
                  <a:pt x="3447" y="17381"/>
                </a:cubicBezTo>
                <a:cubicBezTo>
                  <a:pt x="689" y="17381"/>
                  <a:pt x="689" y="17381"/>
                  <a:pt x="689" y="17381"/>
                </a:cubicBezTo>
                <a:cubicBezTo>
                  <a:pt x="230" y="17381"/>
                  <a:pt x="0" y="17550"/>
                  <a:pt x="0" y="17719"/>
                </a:cubicBezTo>
                <a:cubicBezTo>
                  <a:pt x="0" y="17887"/>
                  <a:pt x="230" y="18056"/>
                  <a:pt x="689" y="18056"/>
                </a:cubicBezTo>
                <a:cubicBezTo>
                  <a:pt x="3447" y="18056"/>
                  <a:pt x="3447" y="18056"/>
                  <a:pt x="3447" y="18056"/>
                </a:cubicBezTo>
                <a:cubicBezTo>
                  <a:pt x="3447" y="21262"/>
                  <a:pt x="3447" y="21262"/>
                  <a:pt x="3447" y="21262"/>
                </a:cubicBezTo>
                <a:cubicBezTo>
                  <a:pt x="3447" y="21431"/>
                  <a:pt x="3677" y="21600"/>
                  <a:pt x="3906" y="21600"/>
                </a:cubicBezTo>
                <a:cubicBezTo>
                  <a:pt x="4366" y="21600"/>
                  <a:pt x="4596" y="21431"/>
                  <a:pt x="4596" y="21262"/>
                </a:cubicBezTo>
                <a:cubicBezTo>
                  <a:pt x="4596" y="18056"/>
                  <a:pt x="4596" y="18056"/>
                  <a:pt x="4596" y="18056"/>
                </a:cubicBezTo>
                <a:cubicBezTo>
                  <a:pt x="15855" y="18056"/>
                  <a:pt x="15855" y="18056"/>
                  <a:pt x="15855" y="18056"/>
                </a:cubicBezTo>
                <a:cubicBezTo>
                  <a:pt x="16085" y="18056"/>
                  <a:pt x="16545" y="17887"/>
                  <a:pt x="16545" y="17719"/>
                </a:cubicBezTo>
                <a:cubicBezTo>
                  <a:pt x="16545" y="17550"/>
                  <a:pt x="16085" y="17381"/>
                  <a:pt x="15855" y="17381"/>
                </a:cubicBezTo>
                <a:cubicBezTo>
                  <a:pt x="4596" y="17381"/>
                  <a:pt x="4596" y="17381"/>
                  <a:pt x="4596" y="17381"/>
                </a:cubicBezTo>
                <a:cubicBezTo>
                  <a:pt x="4596" y="13331"/>
                  <a:pt x="4596" y="13331"/>
                  <a:pt x="4596" y="13331"/>
                </a:cubicBezTo>
                <a:cubicBezTo>
                  <a:pt x="12409" y="13331"/>
                  <a:pt x="12409" y="13331"/>
                  <a:pt x="12409" y="13331"/>
                </a:cubicBezTo>
                <a:cubicBezTo>
                  <a:pt x="17464" y="13331"/>
                  <a:pt x="21600" y="10294"/>
                  <a:pt x="21600" y="6750"/>
                </a:cubicBezTo>
                <a:cubicBezTo>
                  <a:pt x="21600" y="3038"/>
                  <a:pt x="17464" y="0"/>
                  <a:pt x="12409" y="0"/>
                </a:cubicBezTo>
                <a:close/>
                <a:moveTo>
                  <a:pt x="18153" y="10800"/>
                </a:moveTo>
                <a:cubicBezTo>
                  <a:pt x="16545" y="11981"/>
                  <a:pt x="14706" y="12487"/>
                  <a:pt x="12409" y="12487"/>
                </a:cubicBezTo>
                <a:cubicBezTo>
                  <a:pt x="4596" y="12487"/>
                  <a:pt x="4596" y="12487"/>
                  <a:pt x="4596" y="12487"/>
                </a:cubicBezTo>
                <a:cubicBezTo>
                  <a:pt x="4596" y="844"/>
                  <a:pt x="4596" y="844"/>
                  <a:pt x="4596" y="844"/>
                </a:cubicBezTo>
                <a:cubicBezTo>
                  <a:pt x="12409" y="844"/>
                  <a:pt x="12409" y="844"/>
                  <a:pt x="12409" y="844"/>
                </a:cubicBezTo>
                <a:cubicBezTo>
                  <a:pt x="14706" y="844"/>
                  <a:pt x="16545" y="1350"/>
                  <a:pt x="18153" y="2531"/>
                </a:cubicBezTo>
                <a:cubicBezTo>
                  <a:pt x="19762" y="3713"/>
                  <a:pt x="20451" y="5063"/>
                  <a:pt x="20451" y="6750"/>
                </a:cubicBezTo>
                <a:cubicBezTo>
                  <a:pt x="20451" y="8269"/>
                  <a:pt x="19762" y="9787"/>
                  <a:pt x="18153" y="1080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2151956" y="3999084"/>
            <a:ext cx="3568288" cy="906258"/>
            <a:chOff x="6383522" y="1349766"/>
            <a:chExt cx="3894427" cy="906258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151956" y="4991274"/>
            <a:ext cx="3568288" cy="906258"/>
            <a:chOff x="6383522" y="1349766"/>
            <a:chExt cx="3894427" cy="906258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16339" y="3999084"/>
            <a:ext cx="3568288" cy="906258"/>
            <a:chOff x="6383522" y="1349766"/>
            <a:chExt cx="3894427" cy="906258"/>
          </a:xfrm>
        </p:grpSpPr>
        <p:sp>
          <p:nvSpPr>
            <p:cNvPr id="48" name="文本框 47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416339" y="4991274"/>
            <a:ext cx="3568288" cy="906258"/>
            <a:chOff x="6383522" y="1349766"/>
            <a:chExt cx="3894427" cy="906258"/>
          </a:xfrm>
        </p:grpSpPr>
        <p:sp>
          <p:nvSpPr>
            <p:cNvPr id="51" name="文本框 50"/>
            <p:cNvSpPr txBox="1"/>
            <p:nvPr/>
          </p:nvSpPr>
          <p:spPr>
            <a:xfrm>
              <a:off x="6383522" y="1349766"/>
              <a:ext cx="184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391364" y="1655860"/>
              <a:ext cx="38865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/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工作概述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10268" y="2015921"/>
            <a:ext cx="3014267" cy="2999608"/>
            <a:chOff x="4300933" y="1673021"/>
            <a:chExt cx="3014267" cy="2999608"/>
          </a:xfrm>
        </p:grpSpPr>
        <p:sp>
          <p:nvSpPr>
            <p:cNvPr id="3" name="菱形 2"/>
            <p:cNvSpPr/>
            <p:nvPr/>
          </p:nvSpPr>
          <p:spPr>
            <a:xfrm>
              <a:off x="5115337" y="1673021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5102085" y="3274518"/>
              <a:ext cx="1398111" cy="1398111"/>
            </a:xfrm>
            <a:prstGeom prst="diamond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/>
          </p:nvSpPr>
          <p:spPr>
            <a:xfrm>
              <a:off x="4300933" y="2461528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/>
          </p:nvSpPr>
          <p:spPr>
            <a:xfrm>
              <a:off x="5917089" y="2486011"/>
              <a:ext cx="1398111" cy="1398111"/>
            </a:xfrm>
            <a:prstGeom prst="diamond">
              <a:avLst/>
            </a:prstGeom>
            <a:solidFill>
              <a:srgbClr val="E7C7A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96"/>
            <p:cNvSpPr/>
            <p:nvPr/>
          </p:nvSpPr>
          <p:spPr>
            <a:xfrm>
              <a:off x="5616578" y="3744989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609940" y="2216436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28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794274" y="2996139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24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00144" y="3049019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35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574413" y="1704693"/>
            <a:ext cx="4139919" cy="1691089"/>
            <a:chOff x="6383521" y="1349766"/>
            <a:chExt cx="3924172" cy="1691089"/>
          </a:xfrm>
        </p:grpSpPr>
        <p:sp>
          <p:nvSpPr>
            <p:cNvPr id="42" name="文本框 41"/>
            <p:cNvSpPr txBox="1"/>
            <p:nvPr/>
          </p:nvSpPr>
          <p:spPr>
            <a:xfrm>
              <a:off x="6383521" y="1349766"/>
              <a:ext cx="205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391364" y="1655860"/>
              <a:ext cx="3916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620787" y="3884280"/>
            <a:ext cx="4031519" cy="1691089"/>
            <a:chOff x="6383521" y="1349766"/>
            <a:chExt cx="3821421" cy="1691089"/>
          </a:xfrm>
        </p:grpSpPr>
        <p:sp>
          <p:nvSpPr>
            <p:cNvPr id="45" name="文本框 44"/>
            <p:cNvSpPr txBox="1"/>
            <p:nvPr/>
          </p:nvSpPr>
          <p:spPr>
            <a:xfrm>
              <a:off x="6383521" y="1349766"/>
              <a:ext cx="2053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91364" y="1655860"/>
              <a:ext cx="38135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 . 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248" y="3897661"/>
            <a:ext cx="4044906" cy="1691089"/>
            <a:chOff x="6614577" y="1349766"/>
            <a:chExt cx="3834109" cy="1691089"/>
          </a:xfrm>
        </p:grpSpPr>
        <p:sp>
          <p:nvSpPr>
            <p:cNvPr id="51" name="文本框 50"/>
            <p:cNvSpPr txBox="1"/>
            <p:nvPr/>
          </p:nvSpPr>
          <p:spPr>
            <a:xfrm>
              <a:off x="8395312" y="1349766"/>
              <a:ext cx="205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614577" y="1655860"/>
              <a:ext cx="38135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20518" y="1717692"/>
            <a:ext cx="4271634" cy="1367923"/>
            <a:chOff x="6399664" y="1349766"/>
            <a:chExt cx="4049022" cy="1367923"/>
          </a:xfrm>
        </p:grpSpPr>
        <p:sp>
          <p:nvSpPr>
            <p:cNvPr id="54" name="文本框 53"/>
            <p:cNvSpPr txBox="1"/>
            <p:nvPr/>
          </p:nvSpPr>
          <p:spPr>
            <a:xfrm>
              <a:off x="8395312" y="1349766"/>
              <a:ext cx="2053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r>
                <a:rPr lang="zh-CN" altLang="en-US" sz="24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99664" y="1655860"/>
              <a:ext cx="402848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latin typeface="华文仿宋" panose="02010600040101010101" pitchFamily="2" charset="-122"/>
                  <a:ea typeface="华文仿宋" panose="02010600040101010101" pitchFamily="2" charset="-122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Distant Time by Rabindranath. I know not from what distant time .thou art ever coming nearer to meet me. I know not from what distant 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业绩展示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YE JI ZHAN SHI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业绩展示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442539" y="3324253"/>
            <a:ext cx="504000" cy="449539"/>
            <a:chOff x="9816030" y="1103691"/>
            <a:chExt cx="382400" cy="382400"/>
          </a:xfrm>
          <a:solidFill>
            <a:srgbClr val="52618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217"/>
            <p:cNvSpPr/>
            <p:nvPr/>
          </p:nvSpPr>
          <p:spPr>
            <a:xfrm>
              <a:off x="9816030" y="1103691"/>
              <a:ext cx="382400" cy="38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1856"/>
                  </a:moveTo>
                  <a:cubicBezTo>
                    <a:pt x="17212" y="1856"/>
                    <a:pt x="17212" y="1856"/>
                    <a:pt x="17212" y="1856"/>
                  </a:cubicBezTo>
                  <a:cubicBezTo>
                    <a:pt x="17212" y="506"/>
                    <a:pt x="17212" y="506"/>
                    <a:pt x="17212" y="506"/>
                  </a:cubicBezTo>
                  <a:cubicBezTo>
                    <a:pt x="17212" y="338"/>
                    <a:pt x="17044" y="169"/>
                    <a:pt x="16875" y="169"/>
                  </a:cubicBezTo>
                  <a:cubicBezTo>
                    <a:pt x="16706" y="169"/>
                    <a:pt x="16537" y="338"/>
                    <a:pt x="16537" y="506"/>
                  </a:cubicBezTo>
                  <a:cubicBezTo>
                    <a:pt x="16537" y="1856"/>
                    <a:pt x="16537" y="1856"/>
                    <a:pt x="16537" y="1856"/>
                  </a:cubicBezTo>
                  <a:cubicBezTo>
                    <a:pt x="11137" y="1856"/>
                    <a:pt x="11137" y="1856"/>
                    <a:pt x="11137" y="1856"/>
                  </a:cubicBezTo>
                  <a:cubicBezTo>
                    <a:pt x="11137" y="506"/>
                    <a:pt x="11137" y="506"/>
                    <a:pt x="11137" y="506"/>
                  </a:cubicBezTo>
                  <a:cubicBezTo>
                    <a:pt x="11137" y="338"/>
                    <a:pt x="10969" y="169"/>
                    <a:pt x="10800" y="169"/>
                  </a:cubicBezTo>
                  <a:cubicBezTo>
                    <a:pt x="10631" y="169"/>
                    <a:pt x="10462" y="338"/>
                    <a:pt x="10462" y="506"/>
                  </a:cubicBezTo>
                  <a:cubicBezTo>
                    <a:pt x="10462" y="1856"/>
                    <a:pt x="10462" y="1856"/>
                    <a:pt x="10462" y="1856"/>
                  </a:cubicBezTo>
                  <a:cubicBezTo>
                    <a:pt x="5063" y="1856"/>
                    <a:pt x="5063" y="1856"/>
                    <a:pt x="5063" y="1856"/>
                  </a:cubicBezTo>
                  <a:cubicBezTo>
                    <a:pt x="5063" y="338"/>
                    <a:pt x="5063" y="338"/>
                    <a:pt x="5063" y="338"/>
                  </a:cubicBezTo>
                  <a:cubicBezTo>
                    <a:pt x="5063" y="169"/>
                    <a:pt x="4894" y="0"/>
                    <a:pt x="4725" y="0"/>
                  </a:cubicBezTo>
                  <a:cubicBezTo>
                    <a:pt x="4556" y="0"/>
                    <a:pt x="4388" y="169"/>
                    <a:pt x="4388" y="338"/>
                  </a:cubicBezTo>
                  <a:cubicBezTo>
                    <a:pt x="4388" y="1856"/>
                    <a:pt x="4388" y="1856"/>
                    <a:pt x="4388" y="1856"/>
                  </a:cubicBezTo>
                  <a:cubicBezTo>
                    <a:pt x="1013" y="1856"/>
                    <a:pt x="1013" y="1856"/>
                    <a:pt x="1013" y="1856"/>
                  </a:cubicBezTo>
                  <a:cubicBezTo>
                    <a:pt x="506" y="1856"/>
                    <a:pt x="0" y="2363"/>
                    <a:pt x="0" y="2869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506" y="21600"/>
                    <a:pt x="1013" y="21600"/>
                  </a:cubicBezTo>
                  <a:cubicBezTo>
                    <a:pt x="20587" y="21600"/>
                    <a:pt x="20587" y="21600"/>
                    <a:pt x="20587" y="21600"/>
                  </a:cubicBezTo>
                  <a:cubicBezTo>
                    <a:pt x="21094" y="21600"/>
                    <a:pt x="21600" y="21094"/>
                    <a:pt x="21600" y="20587"/>
                  </a:cubicBezTo>
                  <a:cubicBezTo>
                    <a:pt x="21600" y="2869"/>
                    <a:pt x="21600" y="2869"/>
                    <a:pt x="21600" y="2869"/>
                  </a:cubicBezTo>
                  <a:cubicBezTo>
                    <a:pt x="21600" y="2363"/>
                    <a:pt x="21094" y="1856"/>
                    <a:pt x="20587" y="1856"/>
                  </a:cubicBezTo>
                  <a:close/>
                  <a:moveTo>
                    <a:pt x="20756" y="20756"/>
                  </a:moveTo>
                  <a:cubicBezTo>
                    <a:pt x="844" y="20756"/>
                    <a:pt x="844" y="20756"/>
                    <a:pt x="844" y="20756"/>
                  </a:cubicBezTo>
                  <a:cubicBezTo>
                    <a:pt x="844" y="7088"/>
                    <a:pt x="844" y="7088"/>
                    <a:pt x="844" y="7088"/>
                  </a:cubicBezTo>
                  <a:cubicBezTo>
                    <a:pt x="20756" y="7088"/>
                    <a:pt x="20756" y="7088"/>
                    <a:pt x="20756" y="7088"/>
                  </a:cubicBezTo>
                  <a:lnTo>
                    <a:pt x="20756" y="20756"/>
                  </a:lnTo>
                  <a:close/>
                  <a:moveTo>
                    <a:pt x="20756" y="6244"/>
                  </a:moveTo>
                  <a:cubicBezTo>
                    <a:pt x="844" y="6244"/>
                    <a:pt x="844" y="6244"/>
                    <a:pt x="844" y="6244"/>
                  </a:cubicBezTo>
                  <a:cubicBezTo>
                    <a:pt x="844" y="2700"/>
                    <a:pt x="844" y="2700"/>
                    <a:pt x="844" y="2700"/>
                  </a:cubicBezTo>
                  <a:cubicBezTo>
                    <a:pt x="4388" y="2700"/>
                    <a:pt x="4388" y="2700"/>
                    <a:pt x="4388" y="2700"/>
                  </a:cubicBezTo>
                  <a:cubicBezTo>
                    <a:pt x="4388" y="3881"/>
                    <a:pt x="4388" y="3881"/>
                    <a:pt x="4388" y="3881"/>
                  </a:cubicBezTo>
                  <a:cubicBezTo>
                    <a:pt x="4388" y="4219"/>
                    <a:pt x="4556" y="4388"/>
                    <a:pt x="4725" y="4388"/>
                  </a:cubicBezTo>
                  <a:cubicBezTo>
                    <a:pt x="4894" y="4388"/>
                    <a:pt x="5063" y="4219"/>
                    <a:pt x="5063" y="3881"/>
                  </a:cubicBezTo>
                  <a:cubicBezTo>
                    <a:pt x="5063" y="2700"/>
                    <a:pt x="5063" y="2700"/>
                    <a:pt x="5063" y="2700"/>
                  </a:cubicBezTo>
                  <a:cubicBezTo>
                    <a:pt x="10462" y="2700"/>
                    <a:pt x="10462" y="2700"/>
                    <a:pt x="10462" y="2700"/>
                  </a:cubicBezTo>
                  <a:cubicBezTo>
                    <a:pt x="10462" y="4219"/>
                    <a:pt x="10462" y="4219"/>
                    <a:pt x="10462" y="4219"/>
                  </a:cubicBezTo>
                  <a:cubicBezTo>
                    <a:pt x="10462" y="4388"/>
                    <a:pt x="10631" y="4556"/>
                    <a:pt x="10800" y="4556"/>
                  </a:cubicBezTo>
                  <a:cubicBezTo>
                    <a:pt x="10969" y="4556"/>
                    <a:pt x="11137" y="4388"/>
                    <a:pt x="11137" y="4219"/>
                  </a:cubicBezTo>
                  <a:cubicBezTo>
                    <a:pt x="11137" y="2700"/>
                    <a:pt x="11137" y="2700"/>
                    <a:pt x="11137" y="2700"/>
                  </a:cubicBezTo>
                  <a:cubicBezTo>
                    <a:pt x="16537" y="2700"/>
                    <a:pt x="16537" y="2700"/>
                    <a:pt x="16537" y="2700"/>
                  </a:cubicBezTo>
                  <a:cubicBezTo>
                    <a:pt x="16537" y="4219"/>
                    <a:pt x="16537" y="4219"/>
                    <a:pt x="16537" y="4219"/>
                  </a:cubicBezTo>
                  <a:cubicBezTo>
                    <a:pt x="16537" y="4388"/>
                    <a:pt x="16706" y="4556"/>
                    <a:pt x="16875" y="4556"/>
                  </a:cubicBezTo>
                  <a:cubicBezTo>
                    <a:pt x="17044" y="4556"/>
                    <a:pt x="17212" y="4388"/>
                    <a:pt x="17212" y="4219"/>
                  </a:cubicBezTo>
                  <a:cubicBezTo>
                    <a:pt x="17212" y="2700"/>
                    <a:pt x="17212" y="2700"/>
                    <a:pt x="17212" y="2700"/>
                  </a:cubicBezTo>
                  <a:cubicBezTo>
                    <a:pt x="20756" y="2700"/>
                    <a:pt x="20756" y="2700"/>
                    <a:pt x="20756" y="2700"/>
                  </a:cubicBezTo>
                  <a:lnTo>
                    <a:pt x="20756" y="6244"/>
                  </a:ln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Freeform 218"/>
            <p:cNvSpPr/>
            <p:nvPr/>
          </p:nvSpPr>
          <p:spPr>
            <a:xfrm>
              <a:off x="9929614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0232" y="0"/>
                  </a:cubicBezTo>
                  <a:cubicBezTo>
                    <a:pt x="10232" y="0"/>
                    <a:pt x="9095" y="0"/>
                    <a:pt x="9095" y="0"/>
                  </a:cubicBezTo>
                  <a:cubicBezTo>
                    <a:pt x="2274" y="2645"/>
                    <a:pt x="2274" y="2645"/>
                    <a:pt x="2274" y="2645"/>
                  </a:cubicBezTo>
                  <a:cubicBezTo>
                    <a:pt x="2274" y="2645"/>
                    <a:pt x="2274" y="3527"/>
                    <a:pt x="2274" y="3967"/>
                  </a:cubicBezTo>
                  <a:cubicBezTo>
                    <a:pt x="3411" y="3967"/>
                    <a:pt x="4547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Freeform 219"/>
            <p:cNvSpPr/>
            <p:nvPr/>
          </p:nvSpPr>
          <p:spPr>
            <a:xfrm>
              <a:off x="10028053" y="1271543"/>
              <a:ext cx="56792" cy="14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74" y="21600"/>
                  </a:moveTo>
                  <a:cubicBezTo>
                    <a:pt x="19326" y="21600"/>
                    <a:pt x="19326" y="21600"/>
                    <a:pt x="19326" y="21600"/>
                  </a:cubicBezTo>
                  <a:cubicBezTo>
                    <a:pt x="20463" y="21600"/>
                    <a:pt x="21600" y="21159"/>
                    <a:pt x="21600" y="20278"/>
                  </a:cubicBezTo>
                  <a:cubicBezTo>
                    <a:pt x="21600" y="19837"/>
                    <a:pt x="20463" y="19396"/>
                    <a:pt x="19326" y="19396"/>
                  </a:cubicBezTo>
                  <a:cubicBezTo>
                    <a:pt x="13642" y="19396"/>
                    <a:pt x="13642" y="19396"/>
                    <a:pt x="13642" y="19396"/>
                  </a:cubicBezTo>
                  <a:cubicBezTo>
                    <a:pt x="13642" y="882"/>
                    <a:pt x="13642" y="882"/>
                    <a:pt x="13642" y="882"/>
                  </a:cubicBezTo>
                  <a:cubicBezTo>
                    <a:pt x="13642" y="441"/>
                    <a:pt x="12505" y="0"/>
                    <a:pt x="11368" y="0"/>
                  </a:cubicBezTo>
                  <a:cubicBezTo>
                    <a:pt x="10232" y="0"/>
                    <a:pt x="10232" y="0"/>
                    <a:pt x="9095" y="0"/>
                  </a:cubicBezTo>
                  <a:cubicBezTo>
                    <a:pt x="3411" y="2645"/>
                    <a:pt x="3411" y="2645"/>
                    <a:pt x="3411" y="2645"/>
                  </a:cubicBezTo>
                  <a:cubicBezTo>
                    <a:pt x="2274" y="2645"/>
                    <a:pt x="2274" y="3527"/>
                    <a:pt x="3411" y="3967"/>
                  </a:cubicBezTo>
                  <a:cubicBezTo>
                    <a:pt x="3411" y="3967"/>
                    <a:pt x="5684" y="4408"/>
                    <a:pt x="5684" y="3967"/>
                  </a:cubicBezTo>
                  <a:cubicBezTo>
                    <a:pt x="7958" y="3527"/>
                    <a:pt x="7958" y="3527"/>
                    <a:pt x="7958" y="3527"/>
                  </a:cubicBezTo>
                  <a:cubicBezTo>
                    <a:pt x="7958" y="19396"/>
                    <a:pt x="7958" y="19396"/>
                    <a:pt x="7958" y="19396"/>
                  </a:cubicBezTo>
                  <a:cubicBezTo>
                    <a:pt x="2274" y="19396"/>
                    <a:pt x="2274" y="19396"/>
                    <a:pt x="2274" y="19396"/>
                  </a:cubicBezTo>
                  <a:cubicBezTo>
                    <a:pt x="1137" y="19396"/>
                    <a:pt x="0" y="19837"/>
                    <a:pt x="0" y="20278"/>
                  </a:cubicBezTo>
                  <a:cubicBezTo>
                    <a:pt x="0" y="21159"/>
                    <a:pt x="1137" y="21600"/>
                    <a:pt x="2274" y="21600"/>
                  </a:cubicBezTo>
                  <a:close/>
                </a:path>
              </a:pathLst>
            </a:custGeom>
            <a:grpFill/>
            <a:ln w="12700" cap="flat">
              <a:solidFill>
                <a:srgbClr val="526188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菱形 17"/>
          <p:cNvSpPr/>
          <p:nvPr/>
        </p:nvSpPr>
        <p:spPr>
          <a:xfrm>
            <a:off x="7029450" y="1851487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8705850" y="1851487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7029450" y="3518410"/>
            <a:ext cx="1664776" cy="1664776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菱形 56"/>
          <p:cNvSpPr/>
          <p:nvPr/>
        </p:nvSpPr>
        <p:spPr>
          <a:xfrm>
            <a:off x="8705850" y="3518410"/>
            <a:ext cx="1664776" cy="1664776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菱形 65"/>
          <p:cNvSpPr/>
          <p:nvPr/>
        </p:nvSpPr>
        <p:spPr>
          <a:xfrm>
            <a:off x="6033403" y="3005001"/>
            <a:ext cx="984423" cy="984423"/>
          </a:xfrm>
          <a:prstGeom prst="diamond">
            <a:avLst/>
          </a:prstGeom>
          <a:solidFill>
            <a:srgbClr val="E7C7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菱形 74"/>
          <p:cNvSpPr/>
          <p:nvPr/>
        </p:nvSpPr>
        <p:spPr>
          <a:xfrm>
            <a:off x="10214878" y="3005001"/>
            <a:ext cx="984423" cy="984423"/>
          </a:xfrm>
          <a:prstGeom prst="diamond">
            <a:avLst/>
          </a:prstGeom>
          <a:solidFill>
            <a:srgbClr val="5261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0516901" y="3363319"/>
            <a:ext cx="360000" cy="252000"/>
            <a:chOff x="7524161" y="2686292"/>
            <a:chExt cx="381138" cy="275126"/>
          </a:xfrm>
          <a:solidFill>
            <a:schemeClr val="bg1"/>
          </a:solidFill>
        </p:grpSpPr>
        <p:sp>
          <p:nvSpPr>
            <p:cNvPr id="77" name="Freeform 139"/>
            <p:cNvSpPr/>
            <p:nvPr/>
          </p:nvSpPr>
          <p:spPr>
            <a:xfrm>
              <a:off x="7524161" y="2686292"/>
              <a:ext cx="381138" cy="27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56" y="6574"/>
                  </a:moveTo>
                  <a:cubicBezTo>
                    <a:pt x="20588" y="4930"/>
                    <a:pt x="20081" y="3287"/>
                    <a:pt x="19069" y="1878"/>
                  </a:cubicBezTo>
                  <a:cubicBezTo>
                    <a:pt x="18056" y="704"/>
                    <a:pt x="16875" y="0"/>
                    <a:pt x="15525" y="0"/>
                  </a:cubicBezTo>
                  <a:cubicBezTo>
                    <a:pt x="6075" y="0"/>
                    <a:pt x="6075" y="0"/>
                    <a:pt x="6075" y="0"/>
                  </a:cubicBezTo>
                  <a:cubicBezTo>
                    <a:pt x="4725" y="0"/>
                    <a:pt x="3544" y="704"/>
                    <a:pt x="2531" y="1878"/>
                  </a:cubicBezTo>
                  <a:cubicBezTo>
                    <a:pt x="1519" y="3287"/>
                    <a:pt x="1012" y="4930"/>
                    <a:pt x="844" y="6574"/>
                  </a:cubicBezTo>
                  <a:cubicBezTo>
                    <a:pt x="337" y="13383"/>
                    <a:pt x="0" y="17374"/>
                    <a:pt x="0" y="17609"/>
                  </a:cubicBezTo>
                  <a:cubicBezTo>
                    <a:pt x="0" y="19722"/>
                    <a:pt x="1181" y="21600"/>
                    <a:pt x="2869" y="21600"/>
                  </a:cubicBezTo>
                  <a:cubicBezTo>
                    <a:pt x="3881" y="21600"/>
                    <a:pt x="4894" y="20661"/>
                    <a:pt x="5400" y="19252"/>
                  </a:cubicBezTo>
                  <a:cubicBezTo>
                    <a:pt x="7594" y="14557"/>
                    <a:pt x="7594" y="14557"/>
                    <a:pt x="7594" y="14557"/>
                  </a:cubicBezTo>
                  <a:cubicBezTo>
                    <a:pt x="14006" y="14557"/>
                    <a:pt x="14006" y="14557"/>
                    <a:pt x="14006" y="14557"/>
                  </a:cubicBezTo>
                  <a:cubicBezTo>
                    <a:pt x="16200" y="19252"/>
                    <a:pt x="16200" y="19252"/>
                    <a:pt x="16200" y="19252"/>
                  </a:cubicBezTo>
                  <a:cubicBezTo>
                    <a:pt x="16706" y="20661"/>
                    <a:pt x="17719" y="21600"/>
                    <a:pt x="18731" y="21600"/>
                  </a:cubicBezTo>
                  <a:cubicBezTo>
                    <a:pt x="20419" y="21600"/>
                    <a:pt x="21600" y="19722"/>
                    <a:pt x="21600" y="17609"/>
                  </a:cubicBezTo>
                  <a:cubicBezTo>
                    <a:pt x="21600" y="17374"/>
                    <a:pt x="21263" y="13383"/>
                    <a:pt x="20756" y="6574"/>
                  </a:cubicBezTo>
                  <a:close/>
                  <a:moveTo>
                    <a:pt x="18731" y="20426"/>
                  </a:moveTo>
                  <a:cubicBezTo>
                    <a:pt x="18056" y="20426"/>
                    <a:pt x="17213" y="19722"/>
                    <a:pt x="16875" y="18783"/>
                  </a:cubicBezTo>
                  <a:cubicBezTo>
                    <a:pt x="14513" y="13617"/>
                    <a:pt x="14513" y="13617"/>
                    <a:pt x="14513" y="13617"/>
                  </a:cubicBezTo>
                  <a:cubicBezTo>
                    <a:pt x="7087" y="13617"/>
                    <a:pt x="7087" y="13617"/>
                    <a:pt x="7087" y="13617"/>
                  </a:cubicBezTo>
                  <a:cubicBezTo>
                    <a:pt x="4725" y="18783"/>
                    <a:pt x="4725" y="18783"/>
                    <a:pt x="4725" y="18783"/>
                  </a:cubicBezTo>
                  <a:cubicBezTo>
                    <a:pt x="4387" y="19722"/>
                    <a:pt x="3544" y="20426"/>
                    <a:pt x="2869" y="20426"/>
                  </a:cubicBezTo>
                  <a:cubicBezTo>
                    <a:pt x="1687" y="20426"/>
                    <a:pt x="844" y="19252"/>
                    <a:pt x="844" y="17609"/>
                  </a:cubicBezTo>
                  <a:cubicBezTo>
                    <a:pt x="844" y="17139"/>
                    <a:pt x="1350" y="10330"/>
                    <a:pt x="1687" y="6809"/>
                  </a:cubicBezTo>
                  <a:cubicBezTo>
                    <a:pt x="1687" y="5165"/>
                    <a:pt x="2194" y="3757"/>
                    <a:pt x="3037" y="2817"/>
                  </a:cubicBezTo>
                  <a:cubicBezTo>
                    <a:pt x="3881" y="1643"/>
                    <a:pt x="4894" y="1174"/>
                    <a:pt x="6075" y="1174"/>
                  </a:cubicBezTo>
                  <a:cubicBezTo>
                    <a:pt x="15525" y="1174"/>
                    <a:pt x="15525" y="1174"/>
                    <a:pt x="15525" y="1174"/>
                  </a:cubicBezTo>
                  <a:cubicBezTo>
                    <a:pt x="16706" y="1174"/>
                    <a:pt x="17719" y="1643"/>
                    <a:pt x="18563" y="2817"/>
                  </a:cubicBezTo>
                  <a:cubicBezTo>
                    <a:pt x="19406" y="3757"/>
                    <a:pt x="19913" y="5165"/>
                    <a:pt x="19913" y="6809"/>
                  </a:cubicBezTo>
                  <a:cubicBezTo>
                    <a:pt x="20250" y="10800"/>
                    <a:pt x="20756" y="17139"/>
                    <a:pt x="20756" y="17609"/>
                  </a:cubicBezTo>
                  <a:cubicBezTo>
                    <a:pt x="20756" y="19252"/>
                    <a:pt x="19913" y="20426"/>
                    <a:pt x="18731" y="2042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140"/>
            <p:cNvSpPr/>
            <p:nvPr/>
          </p:nvSpPr>
          <p:spPr>
            <a:xfrm>
              <a:off x="7598621" y="2746871"/>
              <a:ext cx="80771" cy="80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8800"/>
                  </a:moveTo>
                  <a:cubicBezTo>
                    <a:pt x="12000" y="8800"/>
                    <a:pt x="12000" y="8800"/>
                    <a:pt x="12000" y="8800"/>
                  </a:cubicBezTo>
                  <a:cubicBezTo>
                    <a:pt x="12000" y="1600"/>
                    <a:pt x="12000" y="1600"/>
                    <a:pt x="12000" y="1600"/>
                  </a:cubicBezTo>
                  <a:cubicBezTo>
                    <a:pt x="12000" y="800"/>
                    <a:pt x="11200" y="0"/>
                    <a:pt x="10400" y="0"/>
                  </a:cubicBezTo>
                  <a:cubicBezTo>
                    <a:pt x="9600" y="0"/>
                    <a:pt x="8800" y="800"/>
                    <a:pt x="8800" y="1600"/>
                  </a:cubicBezTo>
                  <a:cubicBezTo>
                    <a:pt x="8800" y="8800"/>
                    <a:pt x="8800" y="8800"/>
                    <a:pt x="8800" y="8800"/>
                  </a:cubicBezTo>
                  <a:cubicBezTo>
                    <a:pt x="1600" y="8800"/>
                    <a:pt x="1600" y="8800"/>
                    <a:pt x="1600" y="8800"/>
                  </a:cubicBezTo>
                  <a:cubicBezTo>
                    <a:pt x="800" y="8800"/>
                    <a:pt x="0" y="9600"/>
                    <a:pt x="0" y="10400"/>
                  </a:cubicBezTo>
                  <a:cubicBezTo>
                    <a:pt x="0" y="11200"/>
                    <a:pt x="800" y="12000"/>
                    <a:pt x="1600" y="12000"/>
                  </a:cubicBezTo>
                  <a:cubicBezTo>
                    <a:pt x="8800" y="12000"/>
                    <a:pt x="8800" y="12000"/>
                    <a:pt x="8800" y="12000"/>
                  </a:cubicBezTo>
                  <a:cubicBezTo>
                    <a:pt x="8800" y="19200"/>
                    <a:pt x="8800" y="19200"/>
                    <a:pt x="8800" y="19200"/>
                  </a:cubicBezTo>
                  <a:cubicBezTo>
                    <a:pt x="8800" y="20800"/>
                    <a:pt x="9600" y="21600"/>
                    <a:pt x="10400" y="21600"/>
                  </a:cubicBezTo>
                  <a:cubicBezTo>
                    <a:pt x="11200" y="21600"/>
                    <a:pt x="12000" y="20800"/>
                    <a:pt x="12000" y="19200"/>
                  </a:cubicBezTo>
                  <a:cubicBezTo>
                    <a:pt x="12000" y="12000"/>
                    <a:pt x="12000" y="12000"/>
                    <a:pt x="12000" y="12000"/>
                  </a:cubicBezTo>
                  <a:cubicBezTo>
                    <a:pt x="19200" y="12000"/>
                    <a:pt x="19200" y="12000"/>
                    <a:pt x="19200" y="12000"/>
                  </a:cubicBezTo>
                  <a:cubicBezTo>
                    <a:pt x="20800" y="12000"/>
                    <a:pt x="21600" y="11200"/>
                    <a:pt x="21600" y="10400"/>
                  </a:cubicBezTo>
                  <a:cubicBezTo>
                    <a:pt x="21600" y="9600"/>
                    <a:pt x="20800" y="8800"/>
                    <a:pt x="19200" y="880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Oval 141"/>
            <p:cNvSpPr/>
            <p:nvPr/>
          </p:nvSpPr>
          <p:spPr>
            <a:xfrm>
              <a:off x="7780356" y="2746871"/>
              <a:ext cx="21456" cy="20193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Oval 142"/>
            <p:cNvSpPr/>
            <p:nvPr/>
          </p:nvSpPr>
          <p:spPr>
            <a:xfrm>
              <a:off x="7780356" y="2803663"/>
              <a:ext cx="21456" cy="23980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Oval 143"/>
            <p:cNvSpPr/>
            <p:nvPr/>
          </p:nvSpPr>
          <p:spPr>
            <a:xfrm>
              <a:off x="7810644" y="2775897"/>
              <a:ext cx="20193" cy="21456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Oval 144"/>
            <p:cNvSpPr/>
            <p:nvPr/>
          </p:nvSpPr>
          <p:spPr>
            <a:xfrm>
              <a:off x="7750067" y="2775897"/>
              <a:ext cx="23980" cy="21456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34861" y="3360179"/>
            <a:ext cx="324000" cy="288000"/>
            <a:chOff x="5231030" y="2639597"/>
            <a:chExt cx="382400" cy="369780"/>
          </a:xfrm>
          <a:solidFill>
            <a:schemeClr val="bg1"/>
          </a:solidFill>
        </p:grpSpPr>
        <p:sp>
          <p:nvSpPr>
            <p:cNvPr id="36" name="Freeform 172"/>
            <p:cNvSpPr/>
            <p:nvPr/>
          </p:nvSpPr>
          <p:spPr>
            <a:xfrm>
              <a:off x="5231030" y="2639597"/>
              <a:ext cx="382400" cy="36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7" y="0"/>
                  </a:moveTo>
                  <a:cubicBezTo>
                    <a:pt x="1013" y="0"/>
                    <a:pt x="1013" y="0"/>
                    <a:pt x="1013" y="0"/>
                  </a:cubicBezTo>
                  <a:cubicBezTo>
                    <a:pt x="506" y="0"/>
                    <a:pt x="0" y="523"/>
                    <a:pt x="0" y="1045"/>
                  </a:cubicBezTo>
                  <a:cubicBezTo>
                    <a:pt x="0" y="16548"/>
                    <a:pt x="0" y="16548"/>
                    <a:pt x="0" y="16548"/>
                  </a:cubicBezTo>
                  <a:cubicBezTo>
                    <a:pt x="0" y="17245"/>
                    <a:pt x="506" y="17594"/>
                    <a:pt x="1013" y="17594"/>
                  </a:cubicBezTo>
                  <a:cubicBezTo>
                    <a:pt x="8100" y="17594"/>
                    <a:pt x="8100" y="17594"/>
                    <a:pt x="8100" y="17594"/>
                  </a:cubicBezTo>
                  <a:cubicBezTo>
                    <a:pt x="7594" y="20729"/>
                    <a:pt x="7594" y="20729"/>
                    <a:pt x="7594" y="20729"/>
                  </a:cubicBezTo>
                  <a:cubicBezTo>
                    <a:pt x="6412" y="20729"/>
                    <a:pt x="6412" y="20729"/>
                    <a:pt x="6412" y="20729"/>
                  </a:cubicBezTo>
                  <a:cubicBezTo>
                    <a:pt x="6244" y="20729"/>
                    <a:pt x="6075" y="20903"/>
                    <a:pt x="6075" y="21077"/>
                  </a:cubicBezTo>
                  <a:cubicBezTo>
                    <a:pt x="6075" y="21426"/>
                    <a:pt x="6244" y="21600"/>
                    <a:pt x="6412" y="21600"/>
                  </a:cubicBezTo>
                  <a:cubicBezTo>
                    <a:pt x="15187" y="21600"/>
                    <a:pt x="15187" y="21600"/>
                    <a:pt x="15187" y="21600"/>
                  </a:cubicBezTo>
                  <a:cubicBezTo>
                    <a:pt x="15356" y="21600"/>
                    <a:pt x="15525" y="21426"/>
                    <a:pt x="15525" y="21077"/>
                  </a:cubicBezTo>
                  <a:cubicBezTo>
                    <a:pt x="15525" y="20903"/>
                    <a:pt x="15356" y="20729"/>
                    <a:pt x="15187" y="20729"/>
                  </a:cubicBezTo>
                  <a:cubicBezTo>
                    <a:pt x="14006" y="20729"/>
                    <a:pt x="14006" y="20729"/>
                    <a:pt x="14006" y="20729"/>
                  </a:cubicBezTo>
                  <a:cubicBezTo>
                    <a:pt x="13500" y="17594"/>
                    <a:pt x="13500" y="17594"/>
                    <a:pt x="13500" y="17594"/>
                  </a:cubicBezTo>
                  <a:cubicBezTo>
                    <a:pt x="20587" y="17594"/>
                    <a:pt x="20587" y="17594"/>
                    <a:pt x="20587" y="17594"/>
                  </a:cubicBezTo>
                  <a:cubicBezTo>
                    <a:pt x="21094" y="17594"/>
                    <a:pt x="21600" y="17245"/>
                    <a:pt x="21600" y="16548"/>
                  </a:cubicBezTo>
                  <a:cubicBezTo>
                    <a:pt x="21600" y="1045"/>
                    <a:pt x="21600" y="1045"/>
                    <a:pt x="21600" y="1045"/>
                  </a:cubicBezTo>
                  <a:cubicBezTo>
                    <a:pt x="21600" y="523"/>
                    <a:pt x="21094" y="0"/>
                    <a:pt x="20587" y="0"/>
                  </a:cubicBezTo>
                  <a:close/>
                  <a:moveTo>
                    <a:pt x="8437" y="20729"/>
                  </a:moveTo>
                  <a:cubicBezTo>
                    <a:pt x="8944" y="17594"/>
                    <a:pt x="8944" y="17594"/>
                    <a:pt x="8944" y="17594"/>
                  </a:cubicBezTo>
                  <a:cubicBezTo>
                    <a:pt x="12656" y="17594"/>
                    <a:pt x="12656" y="17594"/>
                    <a:pt x="12656" y="17594"/>
                  </a:cubicBezTo>
                  <a:cubicBezTo>
                    <a:pt x="13162" y="20729"/>
                    <a:pt x="13162" y="20729"/>
                    <a:pt x="13162" y="20729"/>
                  </a:cubicBezTo>
                  <a:lnTo>
                    <a:pt x="8437" y="20729"/>
                  </a:lnTo>
                  <a:close/>
                  <a:moveTo>
                    <a:pt x="20756" y="16897"/>
                  </a:moveTo>
                  <a:cubicBezTo>
                    <a:pt x="844" y="16897"/>
                    <a:pt x="844" y="16897"/>
                    <a:pt x="844" y="16897"/>
                  </a:cubicBezTo>
                  <a:cubicBezTo>
                    <a:pt x="844" y="13761"/>
                    <a:pt x="844" y="13761"/>
                    <a:pt x="844" y="13761"/>
                  </a:cubicBezTo>
                  <a:cubicBezTo>
                    <a:pt x="20756" y="13761"/>
                    <a:pt x="20756" y="13761"/>
                    <a:pt x="20756" y="13761"/>
                  </a:cubicBezTo>
                  <a:lnTo>
                    <a:pt x="20756" y="16897"/>
                  </a:lnTo>
                  <a:close/>
                  <a:moveTo>
                    <a:pt x="20756" y="13065"/>
                  </a:moveTo>
                  <a:cubicBezTo>
                    <a:pt x="844" y="13065"/>
                    <a:pt x="844" y="13065"/>
                    <a:pt x="844" y="13065"/>
                  </a:cubicBezTo>
                  <a:cubicBezTo>
                    <a:pt x="844" y="871"/>
                    <a:pt x="844" y="871"/>
                    <a:pt x="844" y="871"/>
                  </a:cubicBezTo>
                  <a:cubicBezTo>
                    <a:pt x="20756" y="871"/>
                    <a:pt x="20756" y="871"/>
                    <a:pt x="20756" y="871"/>
                  </a:cubicBezTo>
                  <a:lnTo>
                    <a:pt x="20756" y="130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Oval 173"/>
            <p:cNvSpPr/>
            <p:nvPr/>
          </p:nvSpPr>
          <p:spPr>
            <a:xfrm>
              <a:off x="5410239" y="2889482"/>
              <a:ext cx="23980" cy="21455"/>
            </a:xfrm>
            <a:prstGeom prst="ellipse">
              <a:avLst/>
            </a:pr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838718" y="4604382"/>
            <a:ext cx="44426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.thou art ever coming nearer to meet me. I know not from what distant time 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59874" y="2253176"/>
            <a:ext cx="80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124065" y="2244159"/>
            <a:ext cx="1317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459874" y="3932391"/>
            <a:ext cx="807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再创新高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9143115" y="3923374"/>
            <a:ext cx="1317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t="5540" r="3922" b="3077"/>
          <a:stretch>
            <a:fillRect/>
          </a:stretch>
        </p:blipFill>
        <p:spPr>
          <a:xfrm>
            <a:off x="882925" y="1733227"/>
            <a:ext cx="4442665" cy="2861898"/>
          </a:xfrm>
          <a:custGeom>
            <a:avLst/>
            <a:gdLst>
              <a:gd name="connsiteX0" fmla="*/ 0 w 4442665"/>
              <a:gd name="connsiteY0" fmla="*/ 0 h 2861898"/>
              <a:gd name="connsiteX1" fmla="*/ 4442665 w 4442665"/>
              <a:gd name="connsiteY1" fmla="*/ 0 h 2861898"/>
              <a:gd name="connsiteX2" fmla="*/ 4442665 w 4442665"/>
              <a:gd name="connsiteY2" fmla="*/ 2861898 h 2861898"/>
              <a:gd name="connsiteX3" fmla="*/ 0 w 4442665"/>
              <a:gd name="connsiteY3" fmla="*/ 2861898 h 286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2665" h="2861898">
                <a:moveTo>
                  <a:pt x="0" y="0"/>
                </a:moveTo>
                <a:lnTo>
                  <a:pt x="4442665" y="0"/>
                </a:lnTo>
                <a:lnTo>
                  <a:pt x="4442665" y="2861898"/>
                </a:lnTo>
                <a:lnTo>
                  <a:pt x="0" y="2861898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851486" cy="592053"/>
            <a:chOff x="384176" y="265897"/>
            <a:chExt cx="2851486" cy="592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25047" y="265897"/>
              <a:ext cx="2410615" cy="592053"/>
              <a:chOff x="5287963" y="239774"/>
              <a:chExt cx="2410615" cy="592053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5287963" y="239774"/>
                <a:ext cx="1632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000" b="1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文泉驿等宽微米黑" panose="020B0606030804020204" pitchFamily="34" charset="-122"/>
                  </a:rPr>
                  <a:t>业绩展示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287963" y="554828"/>
                <a:ext cx="241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Please enter the title content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86392" y="1658330"/>
            <a:ext cx="5509608" cy="867414"/>
            <a:chOff x="586389" y="1463977"/>
            <a:chExt cx="5509608" cy="867414"/>
          </a:xfrm>
        </p:grpSpPr>
        <p:grpSp>
          <p:nvGrpSpPr>
            <p:cNvPr id="11" name="组合 10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标题文本一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Rabindranath. I know not from what distant time .thou art ever coming nearer to meet me. </a:t>
                </a:r>
              </a:p>
            </p:txBody>
          </p:sp>
        </p:grpSp>
        <p:sp>
          <p:nvSpPr>
            <p:cNvPr id="3" name="泪滴形 2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6392" y="2675279"/>
            <a:ext cx="5509608" cy="867414"/>
            <a:chOff x="586389" y="1463977"/>
            <a:chExt cx="5509608" cy="867414"/>
          </a:xfrm>
        </p:grpSpPr>
        <p:grpSp>
          <p:nvGrpSpPr>
            <p:cNvPr id="28" name="组合 27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标题文本一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Rabindranath. I know not from what distant time .thou art ever coming nearer to meet me. </a:t>
                </a:r>
              </a:p>
            </p:txBody>
          </p:sp>
        </p:grpSp>
        <p:sp>
          <p:nvSpPr>
            <p:cNvPr id="31" name="泪滴形 30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86392" y="3692228"/>
            <a:ext cx="5509608" cy="867414"/>
            <a:chOff x="586389" y="1463977"/>
            <a:chExt cx="5509608" cy="867414"/>
          </a:xfrm>
        </p:grpSpPr>
        <p:grpSp>
          <p:nvGrpSpPr>
            <p:cNvPr id="36" name="组合 35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标题文本一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Rabindranath. I know not from what distant time .thou art ever coming nearer to meet me. </a:t>
                </a:r>
              </a:p>
            </p:txBody>
          </p:sp>
        </p:grpSp>
        <p:sp>
          <p:nvSpPr>
            <p:cNvPr id="37" name="泪滴形 36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86392" y="4709177"/>
            <a:ext cx="5509608" cy="867414"/>
            <a:chOff x="586389" y="1463977"/>
            <a:chExt cx="5509608" cy="867414"/>
          </a:xfrm>
        </p:grpSpPr>
        <p:grpSp>
          <p:nvGrpSpPr>
            <p:cNvPr id="41" name="组合 40"/>
            <p:cNvGrpSpPr/>
            <p:nvPr/>
          </p:nvGrpSpPr>
          <p:grpSpPr>
            <a:xfrm>
              <a:off x="786947" y="1463977"/>
              <a:ext cx="5309050" cy="867414"/>
              <a:chOff x="6365465" y="1311666"/>
              <a:chExt cx="5032375" cy="86741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6365465" y="1311666"/>
                <a:ext cx="15472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rgbClr val="52618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标题文本一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391363" y="1655860"/>
                <a:ext cx="5006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latin typeface="华文仿宋" panose="02010600040101010101" pitchFamily="2" charset="-122"/>
                    <a:ea typeface="华文仿宋" panose="02010600040101010101" pitchFamily="2" charset="-122"/>
                  </a:defRPr>
                </a:lvl1pPr>
              </a:lstStyle>
              <a:p>
                <a:pPr algn="l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Distant Time by Rabindranath. I know not from what distant time .thou art ever coming nearer to meet me. </a:t>
                </a:r>
              </a:p>
            </p:txBody>
          </p:sp>
        </p:grpSp>
        <p:sp>
          <p:nvSpPr>
            <p:cNvPr id="42" name="泪滴形 41"/>
            <p:cNvSpPr/>
            <p:nvPr/>
          </p:nvSpPr>
          <p:spPr>
            <a:xfrm>
              <a:off x="586389" y="1640218"/>
              <a:ext cx="117146" cy="117146"/>
            </a:xfrm>
            <a:prstGeom prst="teardrop">
              <a:avLst/>
            </a:prstGeom>
            <a:solidFill>
              <a:srgbClr val="52618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23322" y="1633179"/>
            <a:ext cx="5776845" cy="3544251"/>
            <a:chOff x="6123322" y="1633179"/>
            <a:chExt cx="5776845" cy="3544251"/>
          </a:xfrm>
        </p:grpSpPr>
        <p:grpSp>
          <p:nvGrpSpPr>
            <p:cNvPr id="9" name="组合 8"/>
            <p:cNvGrpSpPr/>
            <p:nvPr/>
          </p:nvGrpSpPr>
          <p:grpSpPr>
            <a:xfrm>
              <a:off x="6123322" y="1633179"/>
              <a:ext cx="5776845" cy="3544251"/>
              <a:chOff x="6123322" y="1804629"/>
              <a:chExt cx="5776845" cy="3544251"/>
            </a:xfrm>
          </p:grpSpPr>
          <p:pic>
            <p:nvPicPr>
              <p:cNvPr id="71" name="图片 70" descr="电脑前的男人&#10;&#10;描述已自动生成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41" t="49805" r="32197" b="22522"/>
              <a:stretch>
                <a:fillRect/>
              </a:stretch>
            </p:blipFill>
            <p:spPr>
              <a:xfrm>
                <a:off x="8394378" y="406699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457" t="49897" r="11081" b="22430"/>
              <a:stretch>
                <a:fillRect/>
              </a:stretch>
            </p:blipFill>
            <p:spPr>
              <a:xfrm>
                <a:off x="9855690" y="4071225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9" name="图片 68" descr="电脑前的男人&#10;&#10;描述已自动生成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538" t="32539" b="39788"/>
              <a:stretch>
                <a:fillRect/>
              </a:stretch>
            </p:blipFill>
            <p:spPr>
              <a:xfrm>
                <a:off x="10622512" y="3316902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65" t="32263" r="43473" b="40064"/>
              <a:stretch>
                <a:fillRect/>
              </a:stretch>
            </p:blipFill>
            <p:spPr>
              <a:xfrm>
                <a:off x="7614044" y="3304161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7" name="图片 66" descr="电脑前的男人&#10;&#10;描述已自动生成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45" t="16140" r="32392" b="56187"/>
              <a:stretch>
                <a:fillRect/>
              </a:stretch>
            </p:blipFill>
            <p:spPr>
              <a:xfrm>
                <a:off x="8380866" y="2549838"/>
                <a:ext cx="1277655" cy="1277655"/>
              </a:xfrm>
              <a:custGeom>
                <a:avLst/>
                <a:gdLst>
                  <a:gd name="connsiteX0" fmla="*/ 638828 w 1277655"/>
                  <a:gd name="connsiteY0" fmla="*/ 0 h 1277655"/>
                  <a:gd name="connsiteX1" fmla="*/ 1277655 w 1277655"/>
                  <a:gd name="connsiteY1" fmla="*/ 638828 h 1277655"/>
                  <a:gd name="connsiteX2" fmla="*/ 638828 w 1277655"/>
                  <a:gd name="connsiteY2" fmla="*/ 1277655 h 1277655"/>
                  <a:gd name="connsiteX3" fmla="*/ 0 w 1277655"/>
                  <a:gd name="connsiteY3" fmla="*/ 638828 h 12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7655" h="1277655">
                    <a:moveTo>
                      <a:pt x="638828" y="0"/>
                    </a:moveTo>
                    <a:lnTo>
                      <a:pt x="1277655" y="638828"/>
                    </a:lnTo>
                    <a:lnTo>
                      <a:pt x="638828" y="1277655"/>
                    </a:lnTo>
                    <a:lnTo>
                      <a:pt x="0" y="638828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65" r="43473" b="73072"/>
              <a:stretch>
                <a:fillRect/>
              </a:stretch>
            </p:blipFill>
            <p:spPr>
              <a:xfrm>
                <a:off x="7614044" y="1804629"/>
                <a:ext cx="1277655" cy="1243263"/>
              </a:xfrm>
              <a:custGeom>
                <a:avLst/>
                <a:gdLst>
                  <a:gd name="connsiteX0" fmla="*/ 604436 w 1277655"/>
                  <a:gd name="connsiteY0" fmla="*/ 0 h 1243263"/>
                  <a:gd name="connsiteX1" fmla="*/ 673220 w 1277655"/>
                  <a:gd name="connsiteY1" fmla="*/ 0 h 1243263"/>
                  <a:gd name="connsiteX2" fmla="*/ 1277655 w 1277655"/>
                  <a:gd name="connsiteY2" fmla="*/ 604436 h 1243263"/>
                  <a:gd name="connsiteX3" fmla="*/ 638828 w 1277655"/>
                  <a:gd name="connsiteY3" fmla="*/ 1243263 h 1243263"/>
                  <a:gd name="connsiteX4" fmla="*/ 0 w 1277655"/>
                  <a:gd name="connsiteY4" fmla="*/ 604436 h 124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655" h="1243263">
                    <a:moveTo>
                      <a:pt x="604436" y="0"/>
                    </a:moveTo>
                    <a:lnTo>
                      <a:pt x="673220" y="0"/>
                    </a:lnTo>
                    <a:lnTo>
                      <a:pt x="1277655" y="604436"/>
                    </a:lnTo>
                    <a:lnTo>
                      <a:pt x="638828" y="1243263"/>
                    </a:lnTo>
                    <a:lnTo>
                      <a:pt x="0" y="604436"/>
                    </a:lnTo>
                    <a:close/>
                  </a:path>
                </a:pathLst>
              </a:cu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菱形 49"/>
              <p:cNvSpPr/>
              <p:nvPr/>
            </p:nvSpPr>
            <p:spPr>
              <a:xfrm>
                <a:off x="6123322" y="328739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6847222" y="2524560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9118278" y="3304161"/>
                <a:ext cx="1277655" cy="1277655"/>
              </a:xfrm>
              <a:prstGeom prst="diamond">
                <a:avLst/>
              </a:prstGeom>
              <a:solidFill>
                <a:srgbClr val="52618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菱形 56"/>
              <p:cNvSpPr/>
              <p:nvPr/>
            </p:nvSpPr>
            <p:spPr>
              <a:xfrm>
                <a:off x="9885100" y="2549838"/>
                <a:ext cx="1277655" cy="1277655"/>
              </a:xfrm>
              <a:prstGeom prst="diamond">
                <a:avLst/>
              </a:prstGeom>
              <a:solidFill>
                <a:srgbClr val="E7C7A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Freeform 96"/>
            <p:cNvSpPr/>
            <p:nvPr/>
          </p:nvSpPr>
          <p:spPr>
            <a:xfrm>
              <a:off x="9561272" y="3598256"/>
              <a:ext cx="382977" cy="384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1" extrusionOk="0">
                  <a:moveTo>
                    <a:pt x="20977" y="21309"/>
                  </a:moveTo>
                  <a:cubicBezTo>
                    <a:pt x="20977" y="21309"/>
                    <a:pt x="21143" y="21309"/>
                    <a:pt x="21143" y="21143"/>
                  </a:cubicBezTo>
                  <a:cubicBezTo>
                    <a:pt x="21309" y="21143"/>
                    <a:pt x="21309" y="20977"/>
                    <a:pt x="21309" y="2097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487"/>
                    <a:pt x="21309" y="17487"/>
                    <a:pt x="21309" y="17487"/>
                  </a:cubicBezTo>
                  <a:cubicBezTo>
                    <a:pt x="21309" y="17321"/>
                    <a:pt x="21309" y="17321"/>
                    <a:pt x="21143" y="17155"/>
                  </a:cubicBezTo>
                  <a:cubicBezTo>
                    <a:pt x="14663" y="10675"/>
                    <a:pt x="14663" y="10675"/>
                    <a:pt x="14663" y="10675"/>
                  </a:cubicBezTo>
                  <a:cubicBezTo>
                    <a:pt x="20977" y="4361"/>
                    <a:pt x="20977" y="4361"/>
                    <a:pt x="20977" y="4361"/>
                  </a:cubicBezTo>
                  <a:cubicBezTo>
                    <a:pt x="21475" y="4029"/>
                    <a:pt x="21475" y="3364"/>
                    <a:pt x="20977" y="3032"/>
                  </a:cubicBezTo>
                  <a:cubicBezTo>
                    <a:pt x="18318" y="373"/>
                    <a:pt x="18318" y="373"/>
                    <a:pt x="18318" y="373"/>
                  </a:cubicBezTo>
                  <a:cubicBezTo>
                    <a:pt x="17986" y="-125"/>
                    <a:pt x="17321" y="-125"/>
                    <a:pt x="16989" y="373"/>
                  </a:cubicBezTo>
                  <a:cubicBezTo>
                    <a:pt x="10675" y="6687"/>
                    <a:pt x="10675" y="6687"/>
                    <a:pt x="10675" y="6687"/>
                  </a:cubicBezTo>
                  <a:cubicBezTo>
                    <a:pt x="4860" y="872"/>
                    <a:pt x="4860" y="872"/>
                    <a:pt x="4860" y="872"/>
                  </a:cubicBezTo>
                  <a:cubicBezTo>
                    <a:pt x="4361" y="373"/>
                    <a:pt x="3697" y="41"/>
                    <a:pt x="2866" y="41"/>
                  </a:cubicBezTo>
                  <a:cubicBezTo>
                    <a:pt x="2201" y="41"/>
                    <a:pt x="1370" y="373"/>
                    <a:pt x="872" y="872"/>
                  </a:cubicBezTo>
                  <a:cubicBezTo>
                    <a:pt x="373" y="1370"/>
                    <a:pt x="41" y="2201"/>
                    <a:pt x="41" y="2866"/>
                  </a:cubicBezTo>
                  <a:cubicBezTo>
                    <a:pt x="41" y="3697"/>
                    <a:pt x="373" y="4361"/>
                    <a:pt x="872" y="4860"/>
                  </a:cubicBezTo>
                  <a:cubicBezTo>
                    <a:pt x="6687" y="10675"/>
                    <a:pt x="6687" y="10675"/>
                    <a:pt x="6687" y="10675"/>
                  </a:cubicBezTo>
                  <a:cubicBezTo>
                    <a:pt x="373" y="16989"/>
                    <a:pt x="373" y="16989"/>
                    <a:pt x="373" y="16989"/>
                  </a:cubicBezTo>
                  <a:cubicBezTo>
                    <a:pt x="-125" y="17321"/>
                    <a:pt x="-125" y="17986"/>
                    <a:pt x="373" y="18318"/>
                  </a:cubicBezTo>
                  <a:cubicBezTo>
                    <a:pt x="3032" y="20977"/>
                    <a:pt x="3032" y="20977"/>
                    <a:pt x="3032" y="20977"/>
                  </a:cubicBezTo>
                  <a:cubicBezTo>
                    <a:pt x="3364" y="21475"/>
                    <a:pt x="4029" y="21475"/>
                    <a:pt x="4361" y="20977"/>
                  </a:cubicBezTo>
                  <a:cubicBezTo>
                    <a:pt x="10675" y="14663"/>
                    <a:pt x="10675" y="14663"/>
                    <a:pt x="10675" y="14663"/>
                  </a:cubicBezTo>
                  <a:cubicBezTo>
                    <a:pt x="17155" y="21143"/>
                    <a:pt x="17155" y="21143"/>
                    <a:pt x="17155" y="21143"/>
                  </a:cubicBezTo>
                  <a:cubicBezTo>
                    <a:pt x="17321" y="21309"/>
                    <a:pt x="17321" y="21309"/>
                    <a:pt x="17487" y="21309"/>
                  </a:cubicBezTo>
                  <a:cubicBezTo>
                    <a:pt x="20977" y="21309"/>
                    <a:pt x="20977" y="21309"/>
                    <a:pt x="20977" y="21309"/>
                  </a:cubicBezTo>
                  <a:close/>
                  <a:moveTo>
                    <a:pt x="12835" y="5524"/>
                  </a:moveTo>
                  <a:cubicBezTo>
                    <a:pt x="13998" y="6521"/>
                    <a:pt x="13998" y="6521"/>
                    <a:pt x="13998" y="6521"/>
                  </a:cubicBezTo>
                  <a:cubicBezTo>
                    <a:pt x="13998" y="6687"/>
                    <a:pt x="14330" y="6687"/>
                    <a:pt x="14497" y="6521"/>
                  </a:cubicBezTo>
                  <a:cubicBezTo>
                    <a:pt x="14663" y="6355"/>
                    <a:pt x="14663" y="6189"/>
                    <a:pt x="14497" y="6023"/>
                  </a:cubicBezTo>
                  <a:cubicBezTo>
                    <a:pt x="13500" y="5026"/>
                    <a:pt x="13500" y="5026"/>
                    <a:pt x="13500" y="5026"/>
                  </a:cubicBezTo>
                  <a:cubicBezTo>
                    <a:pt x="15493" y="2866"/>
                    <a:pt x="15493" y="2866"/>
                    <a:pt x="15493" y="2866"/>
                  </a:cubicBezTo>
                  <a:cubicBezTo>
                    <a:pt x="16490" y="3863"/>
                    <a:pt x="16490" y="3863"/>
                    <a:pt x="16490" y="3863"/>
                  </a:cubicBezTo>
                  <a:cubicBezTo>
                    <a:pt x="16657" y="4029"/>
                    <a:pt x="16989" y="4029"/>
                    <a:pt x="17155" y="3863"/>
                  </a:cubicBezTo>
                  <a:cubicBezTo>
                    <a:pt x="17155" y="3863"/>
                    <a:pt x="17155" y="3697"/>
                    <a:pt x="17155" y="3697"/>
                  </a:cubicBezTo>
                  <a:cubicBezTo>
                    <a:pt x="17155" y="3530"/>
                    <a:pt x="17155" y="3364"/>
                    <a:pt x="17155" y="3364"/>
                  </a:cubicBezTo>
                  <a:cubicBezTo>
                    <a:pt x="15992" y="2367"/>
                    <a:pt x="15992" y="2367"/>
                    <a:pt x="15992" y="2367"/>
                  </a:cubicBezTo>
                  <a:cubicBezTo>
                    <a:pt x="17653" y="706"/>
                    <a:pt x="17653" y="706"/>
                    <a:pt x="17653" y="706"/>
                  </a:cubicBezTo>
                  <a:cubicBezTo>
                    <a:pt x="20644" y="3697"/>
                    <a:pt x="20644" y="3697"/>
                    <a:pt x="20644" y="3697"/>
                  </a:cubicBezTo>
                  <a:cubicBezTo>
                    <a:pt x="14164" y="10177"/>
                    <a:pt x="14164" y="10177"/>
                    <a:pt x="14164" y="10177"/>
                  </a:cubicBezTo>
                  <a:cubicBezTo>
                    <a:pt x="11173" y="7186"/>
                    <a:pt x="11173" y="7186"/>
                    <a:pt x="11173" y="7186"/>
                  </a:cubicBezTo>
                  <a:lnTo>
                    <a:pt x="12835" y="5524"/>
                  </a:lnTo>
                  <a:close/>
                  <a:moveTo>
                    <a:pt x="1537" y="4527"/>
                  </a:moveTo>
                  <a:cubicBezTo>
                    <a:pt x="1537" y="4361"/>
                    <a:pt x="1370" y="4361"/>
                    <a:pt x="1370" y="4361"/>
                  </a:cubicBezTo>
                  <a:cubicBezTo>
                    <a:pt x="1038" y="4029"/>
                    <a:pt x="872" y="3364"/>
                    <a:pt x="872" y="2866"/>
                  </a:cubicBezTo>
                  <a:cubicBezTo>
                    <a:pt x="872" y="2367"/>
                    <a:pt x="1038" y="1869"/>
                    <a:pt x="1370" y="1370"/>
                  </a:cubicBezTo>
                  <a:cubicBezTo>
                    <a:pt x="2201" y="540"/>
                    <a:pt x="3530" y="540"/>
                    <a:pt x="4361" y="1370"/>
                  </a:cubicBezTo>
                  <a:cubicBezTo>
                    <a:pt x="5026" y="2035"/>
                    <a:pt x="5026" y="2035"/>
                    <a:pt x="5026" y="2035"/>
                  </a:cubicBezTo>
                  <a:cubicBezTo>
                    <a:pt x="2035" y="5026"/>
                    <a:pt x="2035" y="5026"/>
                    <a:pt x="2035" y="5026"/>
                  </a:cubicBezTo>
                  <a:lnTo>
                    <a:pt x="1537" y="4527"/>
                  </a:lnTo>
                  <a:close/>
                  <a:moveTo>
                    <a:pt x="2533" y="5524"/>
                  </a:moveTo>
                  <a:cubicBezTo>
                    <a:pt x="5524" y="2533"/>
                    <a:pt x="5524" y="2533"/>
                    <a:pt x="5524" y="2533"/>
                  </a:cubicBezTo>
                  <a:cubicBezTo>
                    <a:pt x="6687" y="3697"/>
                    <a:pt x="6687" y="3697"/>
                    <a:pt x="6687" y="3697"/>
                  </a:cubicBezTo>
                  <a:cubicBezTo>
                    <a:pt x="3697" y="6687"/>
                    <a:pt x="3697" y="6687"/>
                    <a:pt x="3697" y="6687"/>
                  </a:cubicBezTo>
                  <a:lnTo>
                    <a:pt x="2533" y="5524"/>
                  </a:lnTo>
                  <a:close/>
                  <a:moveTo>
                    <a:pt x="3697" y="20644"/>
                  </a:moveTo>
                  <a:cubicBezTo>
                    <a:pt x="706" y="17653"/>
                    <a:pt x="706" y="17653"/>
                    <a:pt x="706" y="17653"/>
                  </a:cubicBezTo>
                  <a:cubicBezTo>
                    <a:pt x="2367" y="15992"/>
                    <a:pt x="2367" y="15992"/>
                    <a:pt x="2367" y="15992"/>
                  </a:cubicBezTo>
                  <a:cubicBezTo>
                    <a:pt x="3364" y="17155"/>
                    <a:pt x="3364" y="17155"/>
                    <a:pt x="3364" y="17155"/>
                  </a:cubicBezTo>
                  <a:cubicBezTo>
                    <a:pt x="3530" y="17321"/>
                    <a:pt x="3697" y="17321"/>
                    <a:pt x="3863" y="17155"/>
                  </a:cubicBezTo>
                  <a:cubicBezTo>
                    <a:pt x="4029" y="16989"/>
                    <a:pt x="4029" y="16657"/>
                    <a:pt x="3863" y="16490"/>
                  </a:cubicBezTo>
                  <a:cubicBezTo>
                    <a:pt x="2866" y="15493"/>
                    <a:pt x="2866" y="15493"/>
                    <a:pt x="2866" y="15493"/>
                  </a:cubicBezTo>
                  <a:cubicBezTo>
                    <a:pt x="5026" y="13500"/>
                    <a:pt x="5026" y="13500"/>
                    <a:pt x="5026" y="13500"/>
                  </a:cubicBezTo>
                  <a:cubicBezTo>
                    <a:pt x="6023" y="14497"/>
                    <a:pt x="6023" y="14497"/>
                    <a:pt x="6023" y="14497"/>
                  </a:cubicBezTo>
                  <a:cubicBezTo>
                    <a:pt x="6189" y="14663"/>
                    <a:pt x="6355" y="14663"/>
                    <a:pt x="6521" y="14497"/>
                  </a:cubicBezTo>
                  <a:cubicBezTo>
                    <a:pt x="6687" y="14330"/>
                    <a:pt x="6687" y="13998"/>
                    <a:pt x="6521" y="13998"/>
                  </a:cubicBezTo>
                  <a:cubicBezTo>
                    <a:pt x="5524" y="12835"/>
                    <a:pt x="5524" y="12835"/>
                    <a:pt x="5524" y="12835"/>
                  </a:cubicBezTo>
                  <a:cubicBezTo>
                    <a:pt x="7186" y="11173"/>
                    <a:pt x="7186" y="11173"/>
                    <a:pt x="7186" y="11173"/>
                  </a:cubicBezTo>
                  <a:cubicBezTo>
                    <a:pt x="10177" y="14164"/>
                    <a:pt x="10177" y="14164"/>
                    <a:pt x="10177" y="14164"/>
                  </a:cubicBezTo>
                  <a:lnTo>
                    <a:pt x="3697" y="20644"/>
                  </a:lnTo>
                  <a:close/>
                  <a:moveTo>
                    <a:pt x="20478" y="20478"/>
                  </a:moveTo>
                  <a:cubicBezTo>
                    <a:pt x="17653" y="20478"/>
                    <a:pt x="17653" y="20478"/>
                    <a:pt x="17653" y="20478"/>
                  </a:cubicBezTo>
                  <a:cubicBezTo>
                    <a:pt x="4361" y="7186"/>
                    <a:pt x="4361" y="7186"/>
                    <a:pt x="4361" y="7186"/>
                  </a:cubicBezTo>
                  <a:cubicBezTo>
                    <a:pt x="7186" y="4361"/>
                    <a:pt x="7186" y="4361"/>
                    <a:pt x="7186" y="4361"/>
                  </a:cubicBezTo>
                  <a:cubicBezTo>
                    <a:pt x="7352" y="4527"/>
                    <a:pt x="7352" y="4527"/>
                    <a:pt x="7352" y="4527"/>
                  </a:cubicBezTo>
                  <a:cubicBezTo>
                    <a:pt x="20478" y="17653"/>
                    <a:pt x="20478" y="17653"/>
                    <a:pt x="20478" y="17653"/>
                  </a:cubicBezTo>
                  <a:lnTo>
                    <a:pt x="20478" y="20478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545144" y="3607978"/>
              <a:ext cx="382400" cy="369780"/>
              <a:chOff x="5231030" y="2639597"/>
              <a:chExt cx="382400" cy="369780"/>
            </a:xfrm>
            <a:solidFill>
              <a:schemeClr val="bg1"/>
            </a:solidFill>
          </p:grpSpPr>
          <p:sp>
            <p:nvSpPr>
              <p:cNvPr id="90" name="Freeform 172"/>
              <p:cNvSpPr/>
              <p:nvPr/>
            </p:nvSpPr>
            <p:spPr>
              <a:xfrm>
                <a:off x="5231030" y="2639597"/>
                <a:ext cx="382400" cy="369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0"/>
                    </a:moveTo>
                    <a:cubicBezTo>
                      <a:pt x="1013" y="0"/>
                      <a:pt x="1013" y="0"/>
                      <a:pt x="1013" y="0"/>
                    </a:cubicBezTo>
                    <a:cubicBezTo>
                      <a:pt x="506" y="0"/>
                      <a:pt x="0" y="523"/>
                      <a:pt x="0" y="1045"/>
                    </a:cubicBezTo>
                    <a:cubicBezTo>
                      <a:pt x="0" y="16548"/>
                      <a:pt x="0" y="16548"/>
                      <a:pt x="0" y="16548"/>
                    </a:cubicBezTo>
                    <a:cubicBezTo>
                      <a:pt x="0" y="17245"/>
                      <a:pt x="506" y="17594"/>
                      <a:pt x="1013" y="17594"/>
                    </a:cubicBezTo>
                    <a:cubicBezTo>
                      <a:pt x="8100" y="17594"/>
                      <a:pt x="8100" y="17594"/>
                      <a:pt x="8100" y="17594"/>
                    </a:cubicBezTo>
                    <a:cubicBezTo>
                      <a:pt x="7594" y="20729"/>
                      <a:pt x="7594" y="20729"/>
                      <a:pt x="7594" y="20729"/>
                    </a:cubicBezTo>
                    <a:cubicBezTo>
                      <a:pt x="6412" y="20729"/>
                      <a:pt x="6412" y="20729"/>
                      <a:pt x="6412" y="20729"/>
                    </a:cubicBezTo>
                    <a:cubicBezTo>
                      <a:pt x="6244" y="20729"/>
                      <a:pt x="6075" y="20903"/>
                      <a:pt x="6075" y="21077"/>
                    </a:cubicBezTo>
                    <a:cubicBezTo>
                      <a:pt x="6075" y="21426"/>
                      <a:pt x="6244" y="21600"/>
                      <a:pt x="6412" y="21600"/>
                    </a:cubicBezTo>
                    <a:cubicBezTo>
                      <a:pt x="15187" y="21600"/>
                      <a:pt x="15187" y="21600"/>
                      <a:pt x="15187" y="21600"/>
                    </a:cubicBezTo>
                    <a:cubicBezTo>
                      <a:pt x="15356" y="21600"/>
                      <a:pt x="15525" y="21426"/>
                      <a:pt x="15525" y="21077"/>
                    </a:cubicBezTo>
                    <a:cubicBezTo>
                      <a:pt x="15525" y="20903"/>
                      <a:pt x="15356" y="20729"/>
                      <a:pt x="15187" y="20729"/>
                    </a:cubicBezTo>
                    <a:cubicBezTo>
                      <a:pt x="14006" y="20729"/>
                      <a:pt x="14006" y="20729"/>
                      <a:pt x="14006" y="20729"/>
                    </a:cubicBezTo>
                    <a:cubicBezTo>
                      <a:pt x="13500" y="17594"/>
                      <a:pt x="13500" y="17594"/>
                      <a:pt x="13500" y="17594"/>
                    </a:cubicBezTo>
                    <a:cubicBezTo>
                      <a:pt x="20587" y="17594"/>
                      <a:pt x="20587" y="17594"/>
                      <a:pt x="20587" y="17594"/>
                    </a:cubicBezTo>
                    <a:cubicBezTo>
                      <a:pt x="21094" y="17594"/>
                      <a:pt x="21600" y="17245"/>
                      <a:pt x="21600" y="16548"/>
                    </a:cubicBezTo>
                    <a:cubicBezTo>
                      <a:pt x="21600" y="1045"/>
                      <a:pt x="21600" y="1045"/>
                      <a:pt x="21600" y="1045"/>
                    </a:cubicBezTo>
                    <a:cubicBezTo>
                      <a:pt x="21600" y="523"/>
                      <a:pt x="21094" y="0"/>
                      <a:pt x="20587" y="0"/>
                    </a:cubicBezTo>
                    <a:close/>
                    <a:moveTo>
                      <a:pt x="8437" y="20729"/>
                    </a:moveTo>
                    <a:cubicBezTo>
                      <a:pt x="8944" y="17594"/>
                      <a:pt x="8944" y="17594"/>
                      <a:pt x="8944" y="17594"/>
                    </a:cubicBezTo>
                    <a:cubicBezTo>
                      <a:pt x="12656" y="17594"/>
                      <a:pt x="12656" y="17594"/>
                      <a:pt x="12656" y="17594"/>
                    </a:cubicBezTo>
                    <a:cubicBezTo>
                      <a:pt x="13162" y="20729"/>
                      <a:pt x="13162" y="20729"/>
                      <a:pt x="13162" y="20729"/>
                    </a:cubicBezTo>
                    <a:lnTo>
                      <a:pt x="8437" y="20729"/>
                    </a:lnTo>
                    <a:close/>
                    <a:moveTo>
                      <a:pt x="20756" y="16897"/>
                    </a:moveTo>
                    <a:cubicBezTo>
                      <a:pt x="844" y="16897"/>
                      <a:pt x="844" y="16897"/>
                      <a:pt x="844" y="16897"/>
                    </a:cubicBezTo>
                    <a:cubicBezTo>
                      <a:pt x="844" y="13761"/>
                      <a:pt x="844" y="13761"/>
                      <a:pt x="844" y="13761"/>
                    </a:cubicBezTo>
                    <a:cubicBezTo>
                      <a:pt x="20756" y="13761"/>
                      <a:pt x="20756" y="13761"/>
                      <a:pt x="20756" y="13761"/>
                    </a:cubicBezTo>
                    <a:lnTo>
                      <a:pt x="20756" y="16897"/>
                    </a:lnTo>
                    <a:close/>
                    <a:moveTo>
                      <a:pt x="20756" y="13065"/>
                    </a:moveTo>
                    <a:cubicBezTo>
                      <a:pt x="844" y="13065"/>
                      <a:pt x="844" y="13065"/>
                      <a:pt x="844" y="13065"/>
                    </a:cubicBezTo>
                    <a:cubicBezTo>
                      <a:pt x="844" y="871"/>
                      <a:pt x="844" y="871"/>
                      <a:pt x="844" y="871"/>
                    </a:cubicBezTo>
                    <a:cubicBezTo>
                      <a:pt x="20756" y="871"/>
                      <a:pt x="20756" y="871"/>
                      <a:pt x="20756" y="871"/>
                    </a:cubicBezTo>
                    <a:lnTo>
                      <a:pt x="20756" y="1306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" name="Oval 173"/>
              <p:cNvSpPr/>
              <p:nvPr/>
            </p:nvSpPr>
            <p:spPr>
              <a:xfrm>
                <a:off x="5410239" y="2889482"/>
                <a:ext cx="23980" cy="21455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0303317" y="2875334"/>
              <a:ext cx="382400" cy="360000"/>
              <a:chOff x="9816030" y="1103691"/>
              <a:chExt cx="382400" cy="382400"/>
            </a:xfrm>
            <a:solidFill>
              <a:schemeClr val="bg1"/>
            </a:solidFill>
          </p:grpSpPr>
          <p:sp>
            <p:nvSpPr>
              <p:cNvPr id="87" name="Freeform 217"/>
              <p:cNvSpPr/>
              <p:nvPr/>
            </p:nvSpPr>
            <p:spPr>
              <a:xfrm>
                <a:off x="9816030" y="1103691"/>
                <a:ext cx="382400" cy="382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7" y="1856"/>
                    </a:moveTo>
                    <a:cubicBezTo>
                      <a:pt x="17212" y="1856"/>
                      <a:pt x="17212" y="1856"/>
                      <a:pt x="17212" y="1856"/>
                    </a:cubicBezTo>
                    <a:cubicBezTo>
                      <a:pt x="17212" y="506"/>
                      <a:pt x="17212" y="506"/>
                      <a:pt x="17212" y="506"/>
                    </a:cubicBezTo>
                    <a:cubicBezTo>
                      <a:pt x="17212" y="338"/>
                      <a:pt x="17044" y="169"/>
                      <a:pt x="16875" y="169"/>
                    </a:cubicBezTo>
                    <a:cubicBezTo>
                      <a:pt x="16706" y="169"/>
                      <a:pt x="16537" y="338"/>
                      <a:pt x="16537" y="506"/>
                    </a:cubicBezTo>
                    <a:cubicBezTo>
                      <a:pt x="16537" y="1856"/>
                      <a:pt x="16537" y="1856"/>
                      <a:pt x="16537" y="1856"/>
                    </a:cubicBezTo>
                    <a:cubicBezTo>
                      <a:pt x="11137" y="1856"/>
                      <a:pt x="11137" y="1856"/>
                      <a:pt x="11137" y="1856"/>
                    </a:cubicBezTo>
                    <a:cubicBezTo>
                      <a:pt x="11137" y="506"/>
                      <a:pt x="11137" y="506"/>
                      <a:pt x="11137" y="506"/>
                    </a:cubicBezTo>
                    <a:cubicBezTo>
                      <a:pt x="11137" y="338"/>
                      <a:pt x="10969" y="169"/>
                      <a:pt x="10800" y="169"/>
                    </a:cubicBezTo>
                    <a:cubicBezTo>
                      <a:pt x="10631" y="169"/>
                      <a:pt x="10462" y="338"/>
                      <a:pt x="10462" y="506"/>
                    </a:cubicBezTo>
                    <a:cubicBezTo>
                      <a:pt x="10462" y="1856"/>
                      <a:pt x="10462" y="1856"/>
                      <a:pt x="10462" y="1856"/>
                    </a:cubicBezTo>
                    <a:cubicBezTo>
                      <a:pt x="5063" y="1856"/>
                      <a:pt x="5063" y="1856"/>
                      <a:pt x="5063" y="1856"/>
                    </a:cubicBezTo>
                    <a:cubicBezTo>
                      <a:pt x="5063" y="338"/>
                      <a:pt x="5063" y="338"/>
                      <a:pt x="5063" y="338"/>
                    </a:cubicBezTo>
                    <a:cubicBezTo>
                      <a:pt x="5063" y="169"/>
                      <a:pt x="4894" y="0"/>
                      <a:pt x="4725" y="0"/>
                    </a:cubicBezTo>
                    <a:cubicBezTo>
                      <a:pt x="4556" y="0"/>
                      <a:pt x="4388" y="169"/>
                      <a:pt x="4388" y="338"/>
                    </a:cubicBezTo>
                    <a:cubicBezTo>
                      <a:pt x="4388" y="1856"/>
                      <a:pt x="4388" y="1856"/>
                      <a:pt x="4388" y="1856"/>
                    </a:cubicBezTo>
                    <a:cubicBezTo>
                      <a:pt x="1013" y="1856"/>
                      <a:pt x="1013" y="1856"/>
                      <a:pt x="1013" y="1856"/>
                    </a:cubicBezTo>
                    <a:cubicBezTo>
                      <a:pt x="506" y="1856"/>
                      <a:pt x="0" y="2363"/>
                      <a:pt x="0" y="2869"/>
                    </a:cubicBezTo>
                    <a:cubicBezTo>
                      <a:pt x="0" y="20587"/>
                      <a:pt x="0" y="20587"/>
                      <a:pt x="0" y="20587"/>
                    </a:cubicBezTo>
                    <a:cubicBezTo>
                      <a:pt x="0" y="21094"/>
                      <a:pt x="506" y="21600"/>
                      <a:pt x="1013" y="21600"/>
                    </a:cubicBezTo>
                    <a:cubicBezTo>
                      <a:pt x="20587" y="21600"/>
                      <a:pt x="20587" y="21600"/>
                      <a:pt x="20587" y="21600"/>
                    </a:cubicBezTo>
                    <a:cubicBezTo>
                      <a:pt x="21094" y="21600"/>
                      <a:pt x="21600" y="21094"/>
                      <a:pt x="21600" y="20587"/>
                    </a:cubicBezTo>
                    <a:cubicBezTo>
                      <a:pt x="21600" y="2869"/>
                      <a:pt x="21600" y="2869"/>
                      <a:pt x="21600" y="2869"/>
                    </a:cubicBezTo>
                    <a:cubicBezTo>
                      <a:pt x="21600" y="2363"/>
                      <a:pt x="21094" y="1856"/>
                      <a:pt x="20587" y="1856"/>
                    </a:cubicBezTo>
                    <a:close/>
                    <a:moveTo>
                      <a:pt x="20756" y="20756"/>
                    </a:moveTo>
                    <a:cubicBezTo>
                      <a:pt x="844" y="20756"/>
                      <a:pt x="844" y="20756"/>
                      <a:pt x="844" y="20756"/>
                    </a:cubicBezTo>
                    <a:cubicBezTo>
                      <a:pt x="844" y="7088"/>
                      <a:pt x="844" y="7088"/>
                      <a:pt x="844" y="7088"/>
                    </a:cubicBezTo>
                    <a:cubicBezTo>
                      <a:pt x="20756" y="7088"/>
                      <a:pt x="20756" y="7088"/>
                      <a:pt x="20756" y="7088"/>
                    </a:cubicBezTo>
                    <a:lnTo>
                      <a:pt x="20756" y="20756"/>
                    </a:lnTo>
                    <a:close/>
                    <a:moveTo>
                      <a:pt x="20756" y="6244"/>
                    </a:moveTo>
                    <a:cubicBezTo>
                      <a:pt x="844" y="6244"/>
                      <a:pt x="844" y="6244"/>
                      <a:pt x="844" y="6244"/>
                    </a:cubicBezTo>
                    <a:cubicBezTo>
                      <a:pt x="844" y="2700"/>
                      <a:pt x="844" y="2700"/>
                      <a:pt x="844" y="2700"/>
                    </a:cubicBezTo>
                    <a:cubicBezTo>
                      <a:pt x="4388" y="2700"/>
                      <a:pt x="4388" y="2700"/>
                      <a:pt x="4388" y="2700"/>
                    </a:cubicBezTo>
                    <a:cubicBezTo>
                      <a:pt x="4388" y="3881"/>
                      <a:pt x="4388" y="3881"/>
                      <a:pt x="4388" y="3881"/>
                    </a:cubicBezTo>
                    <a:cubicBezTo>
                      <a:pt x="4388" y="4219"/>
                      <a:pt x="4556" y="4388"/>
                      <a:pt x="4725" y="4388"/>
                    </a:cubicBezTo>
                    <a:cubicBezTo>
                      <a:pt x="4894" y="4388"/>
                      <a:pt x="5063" y="4219"/>
                      <a:pt x="5063" y="3881"/>
                    </a:cubicBezTo>
                    <a:cubicBezTo>
                      <a:pt x="5063" y="2700"/>
                      <a:pt x="5063" y="2700"/>
                      <a:pt x="5063" y="2700"/>
                    </a:cubicBezTo>
                    <a:cubicBezTo>
                      <a:pt x="10462" y="2700"/>
                      <a:pt x="10462" y="2700"/>
                      <a:pt x="10462" y="2700"/>
                    </a:cubicBezTo>
                    <a:cubicBezTo>
                      <a:pt x="10462" y="4219"/>
                      <a:pt x="10462" y="4219"/>
                      <a:pt x="10462" y="4219"/>
                    </a:cubicBezTo>
                    <a:cubicBezTo>
                      <a:pt x="10462" y="4388"/>
                      <a:pt x="10631" y="4556"/>
                      <a:pt x="10800" y="4556"/>
                    </a:cubicBezTo>
                    <a:cubicBezTo>
                      <a:pt x="10969" y="4556"/>
                      <a:pt x="11137" y="4388"/>
                      <a:pt x="11137" y="4219"/>
                    </a:cubicBezTo>
                    <a:cubicBezTo>
                      <a:pt x="11137" y="2700"/>
                      <a:pt x="11137" y="2700"/>
                      <a:pt x="11137" y="2700"/>
                    </a:cubicBezTo>
                    <a:cubicBezTo>
                      <a:pt x="16537" y="2700"/>
                      <a:pt x="16537" y="2700"/>
                      <a:pt x="16537" y="2700"/>
                    </a:cubicBezTo>
                    <a:cubicBezTo>
                      <a:pt x="16537" y="4219"/>
                      <a:pt x="16537" y="4219"/>
                      <a:pt x="16537" y="4219"/>
                    </a:cubicBezTo>
                    <a:cubicBezTo>
                      <a:pt x="16537" y="4388"/>
                      <a:pt x="16706" y="4556"/>
                      <a:pt x="16875" y="4556"/>
                    </a:cubicBezTo>
                    <a:cubicBezTo>
                      <a:pt x="17044" y="4556"/>
                      <a:pt x="17212" y="4388"/>
                      <a:pt x="17212" y="4219"/>
                    </a:cubicBezTo>
                    <a:cubicBezTo>
                      <a:pt x="17212" y="2700"/>
                      <a:pt x="17212" y="2700"/>
                      <a:pt x="17212" y="2700"/>
                    </a:cubicBezTo>
                    <a:cubicBezTo>
                      <a:pt x="20756" y="2700"/>
                      <a:pt x="20756" y="2700"/>
                      <a:pt x="20756" y="2700"/>
                    </a:cubicBezTo>
                    <a:lnTo>
                      <a:pt x="20756" y="6244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8" name="Freeform 218"/>
              <p:cNvSpPr/>
              <p:nvPr/>
            </p:nvSpPr>
            <p:spPr>
              <a:xfrm>
                <a:off x="9929614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0232" y="0"/>
                    </a:cubicBezTo>
                    <a:cubicBezTo>
                      <a:pt x="10232" y="0"/>
                      <a:pt x="9095" y="0"/>
                      <a:pt x="9095" y="0"/>
                    </a:cubicBezTo>
                    <a:cubicBezTo>
                      <a:pt x="2274" y="2645"/>
                      <a:pt x="2274" y="2645"/>
                      <a:pt x="2274" y="2645"/>
                    </a:cubicBezTo>
                    <a:cubicBezTo>
                      <a:pt x="2274" y="2645"/>
                      <a:pt x="2274" y="3527"/>
                      <a:pt x="2274" y="3967"/>
                    </a:cubicBezTo>
                    <a:cubicBezTo>
                      <a:pt x="3411" y="3967"/>
                      <a:pt x="4547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9" name="Freeform 219"/>
              <p:cNvSpPr/>
              <p:nvPr/>
            </p:nvSpPr>
            <p:spPr>
              <a:xfrm>
                <a:off x="10028053" y="1271543"/>
                <a:ext cx="56792" cy="146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274" y="21600"/>
                    </a:moveTo>
                    <a:cubicBezTo>
                      <a:pt x="19326" y="21600"/>
                      <a:pt x="19326" y="21600"/>
                      <a:pt x="19326" y="21600"/>
                    </a:cubicBezTo>
                    <a:cubicBezTo>
                      <a:pt x="20463" y="21600"/>
                      <a:pt x="21600" y="21159"/>
                      <a:pt x="21600" y="20278"/>
                    </a:cubicBezTo>
                    <a:cubicBezTo>
                      <a:pt x="21600" y="19837"/>
                      <a:pt x="20463" y="19396"/>
                      <a:pt x="19326" y="19396"/>
                    </a:cubicBezTo>
                    <a:cubicBezTo>
                      <a:pt x="13642" y="19396"/>
                      <a:pt x="13642" y="19396"/>
                      <a:pt x="13642" y="19396"/>
                    </a:cubicBezTo>
                    <a:cubicBezTo>
                      <a:pt x="13642" y="882"/>
                      <a:pt x="13642" y="882"/>
                      <a:pt x="13642" y="882"/>
                    </a:cubicBezTo>
                    <a:cubicBezTo>
                      <a:pt x="13642" y="441"/>
                      <a:pt x="12505" y="0"/>
                      <a:pt x="11368" y="0"/>
                    </a:cubicBezTo>
                    <a:cubicBezTo>
                      <a:pt x="10232" y="0"/>
                      <a:pt x="10232" y="0"/>
                      <a:pt x="9095" y="0"/>
                    </a:cubicBezTo>
                    <a:cubicBezTo>
                      <a:pt x="3411" y="2645"/>
                      <a:pt x="3411" y="2645"/>
                      <a:pt x="3411" y="2645"/>
                    </a:cubicBezTo>
                    <a:cubicBezTo>
                      <a:pt x="2274" y="2645"/>
                      <a:pt x="2274" y="3527"/>
                      <a:pt x="3411" y="3967"/>
                    </a:cubicBezTo>
                    <a:cubicBezTo>
                      <a:pt x="3411" y="3967"/>
                      <a:pt x="5684" y="4408"/>
                      <a:pt x="5684" y="3967"/>
                    </a:cubicBezTo>
                    <a:cubicBezTo>
                      <a:pt x="7958" y="3527"/>
                      <a:pt x="7958" y="3527"/>
                      <a:pt x="7958" y="3527"/>
                    </a:cubicBezTo>
                    <a:cubicBezTo>
                      <a:pt x="7958" y="19396"/>
                      <a:pt x="7958" y="19396"/>
                      <a:pt x="7958" y="19396"/>
                    </a:cubicBezTo>
                    <a:cubicBezTo>
                      <a:pt x="2274" y="19396"/>
                      <a:pt x="2274" y="19396"/>
                      <a:pt x="2274" y="19396"/>
                    </a:cubicBezTo>
                    <a:cubicBezTo>
                      <a:pt x="1137" y="19396"/>
                      <a:pt x="0" y="19837"/>
                      <a:pt x="0" y="20278"/>
                    </a:cubicBezTo>
                    <a:cubicBezTo>
                      <a:pt x="0" y="21159"/>
                      <a:pt x="1137" y="21600"/>
                      <a:pt x="2274" y="216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278110" y="2821813"/>
              <a:ext cx="432000" cy="324000"/>
              <a:chOff x="7524161" y="2686292"/>
              <a:chExt cx="381138" cy="275126"/>
            </a:xfrm>
            <a:solidFill>
              <a:schemeClr val="bg1"/>
            </a:solidFill>
          </p:grpSpPr>
          <p:sp>
            <p:nvSpPr>
              <p:cNvPr id="81" name="Freeform 139"/>
              <p:cNvSpPr/>
              <p:nvPr/>
            </p:nvSpPr>
            <p:spPr>
              <a:xfrm>
                <a:off x="7524161" y="2686292"/>
                <a:ext cx="381138" cy="2751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56" y="6574"/>
                    </a:moveTo>
                    <a:cubicBezTo>
                      <a:pt x="20588" y="4930"/>
                      <a:pt x="20081" y="3287"/>
                      <a:pt x="19069" y="1878"/>
                    </a:cubicBezTo>
                    <a:cubicBezTo>
                      <a:pt x="18056" y="704"/>
                      <a:pt x="16875" y="0"/>
                      <a:pt x="15525" y="0"/>
                    </a:cubicBezTo>
                    <a:cubicBezTo>
                      <a:pt x="6075" y="0"/>
                      <a:pt x="6075" y="0"/>
                      <a:pt x="6075" y="0"/>
                    </a:cubicBezTo>
                    <a:cubicBezTo>
                      <a:pt x="4725" y="0"/>
                      <a:pt x="3544" y="704"/>
                      <a:pt x="2531" y="1878"/>
                    </a:cubicBezTo>
                    <a:cubicBezTo>
                      <a:pt x="1519" y="3287"/>
                      <a:pt x="1012" y="4930"/>
                      <a:pt x="844" y="6574"/>
                    </a:cubicBezTo>
                    <a:cubicBezTo>
                      <a:pt x="337" y="13383"/>
                      <a:pt x="0" y="17374"/>
                      <a:pt x="0" y="17609"/>
                    </a:cubicBezTo>
                    <a:cubicBezTo>
                      <a:pt x="0" y="19722"/>
                      <a:pt x="1181" y="21600"/>
                      <a:pt x="2869" y="21600"/>
                    </a:cubicBezTo>
                    <a:cubicBezTo>
                      <a:pt x="3881" y="21600"/>
                      <a:pt x="4894" y="20661"/>
                      <a:pt x="5400" y="19252"/>
                    </a:cubicBezTo>
                    <a:cubicBezTo>
                      <a:pt x="7594" y="14557"/>
                      <a:pt x="7594" y="14557"/>
                      <a:pt x="7594" y="14557"/>
                    </a:cubicBezTo>
                    <a:cubicBezTo>
                      <a:pt x="14006" y="14557"/>
                      <a:pt x="14006" y="14557"/>
                      <a:pt x="14006" y="14557"/>
                    </a:cubicBezTo>
                    <a:cubicBezTo>
                      <a:pt x="16200" y="19252"/>
                      <a:pt x="16200" y="19252"/>
                      <a:pt x="16200" y="19252"/>
                    </a:cubicBezTo>
                    <a:cubicBezTo>
                      <a:pt x="16706" y="20661"/>
                      <a:pt x="17719" y="21600"/>
                      <a:pt x="18731" y="21600"/>
                    </a:cubicBezTo>
                    <a:cubicBezTo>
                      <a:pt x="20419" y="21600"/>
                      <a:pt x="21600" y="19722"/>
                      <a:pt x="21600" y="17609"/>
                    </a:cubicBezTo>
                    <a:cubicBezTo>
                      <a:pt x="21600" y="17374"/>
                      <a:pt x="21263" y="13383"/>
                      <a:pt x="20756" y="6574"/>
                    </a:cubicBezTo>
                    <a:close/>
                    <a:moveTo>
                      <a:pt x="18731" y="20426"/>
                    </a:moveTo>
                    <a:cubicBezTo>
                      <a:pt x="18056" y="20426"/>
                      <a:pt x="17213" y="19722"/>
                      <a:pt x="16875" y="18783"/>
                    </a:cubicBezTo>
                    <a:cubicBezTo>
                      <a:pt x="14513" y="13617"/>
                      <a:pt x="14513" y="13617"/>
                      <a:pt x="14513" y="13617"/>
                    </a:cubicBezTo>
                    <a:cubicBezTo>
                      <a:pt x="7087" y="13617"/>
                      <a:pt x="7087" y="13617"/>
                      <a:pt x="7087" y="13617"/>
                    </a:cubicBezTo>
                    <a:cubicBezTo>
                      <a:pt x="4725" y="18783"/>
                      <a:pt x="4725" y="18783"/>
                      <a:pt x="4725" y="18783"/>
                    </a:cubicBezTo>
                    <a:cubicBezTo>
                      <a:pt x="4387" y="19722"/>
                      <a:pt x="3544" y="20426"/>
                      <a:pt x="2869" y="20426"/>
                    </a:cubicBezTo>
                    <a:cubicBezTo>
                      <a:pt x="1687" y="20426"/>
                      <a:pt x="844" y="19252"/>
                      <a:pt x="844" y="17609"/>
                    </a:cubicBezTo>
                    <a:cubicBezTo>
                      <a:pt x="844" y="17139"/>
                      <a:pt x="1350" y="10330"/>
                      <a:pt x="1687" y="6809"/>
                    </a:cubicBezTo>
                    <a:cubicBezTo>
                      <a:pt x="1687" y="5165"/>
                      <a:pt x="2194" y="3757"/>
                      <a:pt x="3037" y="2817"/>
                    </a:cubicBezTo>
                    <a:cubicBezTo>
                      <a:pt x="3881" y="1643"/>
                      <a:pt x="4894" y="1174"/>
                      <a:pt x="6075" y="1174"/>
                    </a:cubicBezTo>
                    <a:cubicBezTo>
                      <a:pt x="15525" y="1174"/>
                      <a:pt x="15525" y="1174"/>
                      <a:pt x="15525" y="1174"/>
                    </a:cubicBezTo>
                    <a:cubicBezTo>
                      <a:pt x="16706" y="1174"/>
                      <a:pt x="17719" y="1643"/>
                      <a:pt x="18563" y="2817"/>
                    </a:cubicBezTo>
                    <a:cubicBezTo>
                      <a:pt x="19406" y="3757"/>
                      <a:pt x="19913" y="5165"/>
                      <a:pt x="19913" y="6809"/>
                    </a:cubicBezTo>
                    <a:cubicBezTo>
                      <a:pt x="20250" y="10800"/>
                      <a:pt x="20756" y="17139"/>
                      <a:pt x="20756" y="17609"/>
                    </a:cubicBezTo>
                    <a:cubicBezTo>
                      <a:pt x="20756" y="19252"/>
                      <a:pt x="19913" y="20426"/>
                      <a:pt x="18731" y="20426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Freeform 140"/>
              <p:cNvSpPr/>
              <p:nvPr/>
            </p:nvSpPr>
            <p:spPr>
              <a:xfrm>
                <a:off x="7598621" y="2746871"/>
                <a:ext cx="80771" cy="80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8800"/>
                    </a:moveTo>
                    <a:cubicBezTo>
                      <a:pt x="12000" y="8800"/>
                      <a:pt x="12000" y="8800"/>
                      <a:pt x="12000" y="8800"/>
                    </a:cubicBezTo>
                    <a:cubicBezTo>
                      <a:pt x="12000" y="1600"/>
                      <a:pt x="12000" y="1600"/>
                      <a:pt x="12000" y="1600"/>
                    </a:cubicBezTo>
                    <a:cubicBezTo>
                      <a:pt x="12000" y="800"/>
                      <a:pt x="11200" y="0"/>
                      <a:pt x="10400" y="0"/>
                    </a:cubicBezTo>
                    <a:cubicBezTo>
                      <a:pt x="9600" y="0"/>
                      <a:pt x="8800" y="800"/>
                      <a:pt x="8800" y="1600"/>
                    </a:cubicBezTo>
                    <a:cubicBezTo>
                      <a:pt x="8800" y="8800"/>
                      <a:pt x="8800" y="8800"/>
                      <a:pt x="8800" y="8800"/>
                    </a:cubicBezTo>
                    <a:cubicBezTo>
                      <a:pt x="1600" y="8800"/>
                      <a:pt x="1600" y="8800"/>
                      <a:pt x="1600" y="8800"/>
                    </a:cubicBezTo>
                    <a:cubicBezTo>
                      <a:pt x="800" y="8800"/>
                      <a:pt x="0" y="9600"/>
                      <a:pt x="0" y="10400"/>
                    </a:cubicBezTo>
                    <a:cubicBezTo>
                      <a:pt x="0" y="11200"/>
                      <a:pt x="800" y="12000"/>
                      <a:pt x="1600" y="12000"/>
                    </a:cubicBezTo>
                    <a:cubicBezTo>
                      <a:pt x="8800" y="12000"/>
                      <a:pt x="8800" y="12000"/>
                      <a:pt x="8800" y="12000"/>
                    </a:cubicBezTo>
                    <a:cubicBezTo>
                      <a:pt x="8800" y="19200"/>
                      <a:pt x="8800" y="19200"/>
                      <a:pt x="8800" y="19200"/>
                    </a:cubicBezTo>
                    <a:cubicBezTo>
                      <a:pt x="8800" y="20800"/>
                      <a:pt x="9600" y="21600"/>
                      <a:pt x="10400" y="21600"/>
                    </a:cubicBezTo>
                    <a:cubicBezTo>
                      <a:pt x="11200" y="21600"/>
                      <a:pt x="12000" y="20800"/>
                      <a:pt x="12000" y="19200"/>
                    </a:cubicBezTo>
                    <a:cubicBezTo>
                      <a:pt x="12000" y="12000"/>
                      <a:pt x="12000" y="12000"/>
                      <a:pt x="12000" y="12000"/>
                    </a:cubicBezTo>
                    <a:cubicBezTo>
                      <a:pt x="19200" y="12000"/>
                      <a:pt x="19200" y="12000"/>
                      <a:pt x="19200" y="12000"/>
                    </a:cubicBezTo>
                    <a:cubicBezTo>
                      <a:pt x="20800" y="12000"/>
                      <a:pt x="21600" y="11200"/>
                      <a:pt x="21600" y="10400"/>
                    </a:cubicBezTo>
                    <a:cubicBezTo>
                      <a:pt x="21600" y="9600"/>
                      <a:pt x="20800" y="8800"/>
                      <a:pt x="19200" y="880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Oval 141"/>
              <p:cNvSpPr/>
              <p:nvPr/>
            </p:nvSpPr>
            <p:spPr>
              <a:xfrm>
                <a:off x="7780356" y="2746871"/>
                <a:ext cx="21456" cy="20193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Oval 142"/>
              <p:cNvSpPr/>
              <p:nvPr/>
            </p:nvSpPr>
            <p:spPr>
              <a:xfrm>
                <a:off x="7780356" y="2803663"/>
                <a:ext cx="21456" cy="23980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Oval 143"/>
              <p:cNvSpPr/>
              <p:nvPr/>
            </p:nvSpPr>
            <p:spPr>
              <a:xfrm>
                <a:off x="7810644" y="2775897"/>
                <a:ext cx="20193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Oval 144"/>
              <p:cNvSpPr/>
              <p:nvPr/>
            </p:nvSpPr>
            <p:spPr>
              <a:xfrm>
                <a:off x="7750067" y="2775897"/>
                <a:ext cx="23980" cy="21456"/>
              </a:xfrm>
              <a:prstGeom prst="ellipse">
                <a:avLst/>
              </a:prstGeom>
              <a:grpFill/>
              <a:ln w="127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经验总结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18212" y="3433963"/>
            <a:ext cx="4339399" cy="30777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 JING YAN ZONG JIE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18211" y="3785929"/>
            <a:ext cx="4991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Distant Time by Rabindranath. I know not from what distant time thou art ever coming nearer to meet me. I know not from what distant time. thou art ever 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coming nearer to meet me.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1432</Words>
  <Application>Microsoft Office PowerPoint</Application>
  <PresentationFormat>宽屏</PresentationFormat>
  <Paragraphs>165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Meiryo</vt:lpstr>
      <vt:lpstr>等线</vt:lpstr>
      <vt:lpstr>等线 Light</vt:lpstr>
      <vt:lpstr>思源黑体 CN Normal</vt:lpstr>
      <vt:lpstr>宋体</vt:lpstr>
      <vt:lpstr>微软雅黑</vt:lpstr>
      <vt:lpstr>文泉驿等宽微米黑</vt:lpstr>
      <vt:lpstr>站酷快乐体2016修订版</vt:lpstr>
      <vt:lpstr>Aharoni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kan</cp:lastModifiedBy>
  <cp:revision>48</cp:revision>
  <dcterms:created xsi:type="dcterms:W3CDTF">2020-03-11T02:21:00Z</dcterms:created>
  <dcterms:modified xsi:type="dcterms:W3CDTF">2020-06-08T14:24:53Z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