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9" r:id="rId2"/>
    <p:sldId id="257" r:id="rId3"/>
    <p:sldId id="286" r:id="rId4"/>
    <p:sldId id="285" r:id="rId5"/>
    <p:sldId id="282" r:id="rId6"/>
    <p:sldId id="281" r:id="rId7"/>
    <p:sldId id="283" r:id="rId8"/>
    <p:sldId id="262" r:id="rId9"/>
    <p:sldId id="269" r:id="rId10"/>
    <p:sldId id="272" r:id="rId11"/>
    <p:sldId id="287" r:id="rId12"/>
    <p:sldId id="273" r:id="rId13"/>
    <p:sldId id="271" r:id="rId14"/>
    <p:sldId id="274" r:id="rId15"/>
    <p:sldId id="275" r:id="rId16"/>
    <p:sldId id="276" r:id="rId17"/>
    <p:sldId id="277" r:id="rId18"/>
    <p:sldId id="289" r:id="rId19"/>
    <p:sldId id="28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6188"/>
    <a:srgbClr val="8F99B2"/>
    <a:srgbClr val="F3DEC7"/>
    <a:srgbClr val="E9C8A0"/>
    <a:srgbClr val="E8C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44" autoAdjust="0"/>
    <p:restoredTop sz="94601"/>
  </p:normalViewPr>
  <p:slideViewPr>
    <p:cSldViewPr snapToGrid="0">
      <p:cViewPr varScale="1">
        <p:scale>
          <a:sx n="75" d="100"/>
          <a:sy n="75" d="100"/>
        </p:scale>
        <p:origin x="5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F4376-1184-EF45-B47E-9B2D8CF571C1}" type="datetimeFigureOut">
              <a:rPr kumimoji="1" lang="zh-CN" altLang="en-US" smtClean="0"/>
              <a:t>2024/1/8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21845-E609-1945-8C87-A103706684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0815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5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6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CD3524F-BF96-97E5-EBFB-52DAD41DB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E0903F76-A139-F3EF-976B-3B34FBCC2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B41496A-D088-644E-0F18-1168329C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3BAFA7F-953C-707D-768F-5D7572B1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EC6BD57-4320-997C-9FCF-A45E5866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70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0DFE8ED-1421-91F1-B603-4B871E42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BC4A2C61-3F5F-3318-5662-D62AD78A4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E03FFEE-1655-6CCC-B96A-904FEE49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5BE1B4D-6A5F-1A3F-49AE-6D37B7DF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6B4A2C4-E5A1-76A3-F051-B5C947B1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37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A2A5EE19-1E7D-CE48-48A5-998016DED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DC48EAA-C9DA-B10E-704F-E0A02C40C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4EEF0F5-9AA7-4030-343F-8D4E7798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2BBB27E-3D81-6F2A-5830-2EB935F8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9739B62-6D94-F5DE-C2DA-E8DA3264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101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E4281D3-FA77-BB51-9B99-794A1C87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15F851E-288E-7E46-A98D-56855C9C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D2276FD-3D01-B669-7379-CE198116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63D6261-53F4-7F5E-B6CB-9CC15F83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A811A77-102C-9F9A-06C5-662FA9FF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365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EF76659-1EFA-65EC-069C-E79938180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F5C6761-2DD1-098A-5759-399C8DE23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53111C2-5EA8-109F-EC80-813EC4E9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6A336C3-B33C-EFCA-C5AE-7DFD75FE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2E95F59-F44B-4EDB-8449-65EBFEFA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83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41FA1C9-8C56-481B-EF3A-41E12D8A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3B35526-0897-7403-7523-C10AFC6E2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786E5D5-0C18-3A95-1291-6381B1B1B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9A19001-6849-B8DB-8657-84553766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89EB779-1365-AAA7-9A01-F59D66B8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5AC977E-C1F0-EA1F-FC00-58556F85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02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E55BAB7-3D6A-1E3A-8E26-E091C468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91E6EFD-2CC2-1FF4-15B3-49BE70B34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7768A80-5EBC-6EFE-EF8C-B23F66AAE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050B7701-CFE1-4425-C89E-3C5504D0D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87713DD7-34CA-6AA1-FAAE-48E26751E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F328F48E-A9F8-91E6-049E-AD13CEE8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118D0720-3D85-8890-C78A-488A684B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B5B0EC48-3C21-250D-AD58-859B9A6D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584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1297C64-8A5E-BC65-A88D-AD85702D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6C8D771A-E28F-7F9A-27F7-A5F2D98C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8E6A992-AD87-D892-B1B7-8B356592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C4BF64F-3825-800B-DA74-C3B7AE54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884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EFF6A0C2-EF47-5B50-3C7C-0D510049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C0C93A40-D70B-5092-C4ED-C0196E17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C40E14C6-3B8B-D3AD-95A4-8DF83A66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029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101328-2EAB-2947-190C-2D60506F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4D71323-6ABE-BDEA-E8B5-D8A6AA472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661BBB1-5D56-86BF-3E6A-5DCE63C57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64317CD-553E-26D6-089C-DF85A994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1D39EDF-609D-591B-614A-ED89C067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24221B2-B0AC-C097-CCFB-94FBBF92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93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88CFE8-4F89-6A49-33F7-B4687B8E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E67416B1-C395-4484-1698-3E7E37110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7ABE5BF7-B322-D9D4-A51B-D109CE64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9B1D1EE-2160-04D3-44E4-68342087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285B660-F32E-5FB0-2088-99863199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710E8A0-E29E-0D9C-415A-1D02AC57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74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8775BBC8-D50F-E6AB-D78F-1131EA62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63BA847-9C1B-43DE-6D97-7CD93A9BE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A305EC8-A225-5C60-22A4-586DF23CA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828C2-A956-764F-8682-3E0C1493743B}" type="datetimeFigureOut">
              <a:rPr kumimoji="1" lang="zh-CN" altLang="en-US" smtClean="0"/>
              <a:t>2024/1/8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3D96C39-4F84-4E81-09D6-4D98A3447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37918DD-1F67-ADF1-AEDE-1557776D1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5964870" y="703796"/>
            <a:ext cx="5026623" cy="156966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altLang="zh-C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文泉驿等宽微米黑" panose="020B0606030804020204" pitchFamily="34" charset="-122"/>
              </a:rPr>
              <a:t>Group PL3 presentation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AF03E5A-216F-9072-60FE-39824069593C}"/>
              </a:ext>
            </a:extLst>
          </p:cNvPr>
          <p:cNvSpPr txBox="1"/>
          <p:nvPr/>
        </p:nvSpPr>
        <p:spPr>
          <a:xfrm>
            <a:off x="3029619" y="3020529"/>
            <a:ext cx="2747373" cy="1231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Statistics and Data Science in Practice</a:t>
            </a:r>
            <a:endParaRPr lang="fr-FR" sz="2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87F28AA-BAB3-B140-B889-26983A9A2ED6}"/>
              </a:ext>
            </a:extLst>
          </p:cNvPr>
          <p:cNvSpPr txBox="1"/>
          <p:nvPr/>
        </p:nvSpPr>
        <p:spPr>
          <a:xfrm>
            <a:off x="6351639" y="3234813"/>
            <a:ext cx="4480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Kanbar</a:t>
            </a:r>
            <a:r>
              <a:rPr lang="fr-FR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M. (</a:t>
            </a:r>
            <a:r>
              <a:rPr lang="fr-FR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Mikdad</a:t>
            </a:r>
            <a:r>
              <a:rPr lang="fr-FR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r>
              <a:rPr lang="fr-FR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Li, X. (Xiang)</a:t>
            </a:r>
          </a:p>
          <a:p>
            <a:pPr algn="ctr"/>
            <a:r>
              <a:rPr lang="fr-FR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Du, J. (</a:t>
            </a:r>
            <a:r>
              <a:rPr lang="fr-FR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Jinrui</a:t>
            </a:r>
            <a:r>
              <a:rPr lang="fr-FR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r>
              <a:rPr lang="fr-FR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Song, J. (Jia)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08/01/2024</a:t>
            </a:r>
            <a:endParaRPr lang="fr-FR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015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6392" y="1658330"/>
            <a:ext cx="5509608" cy="1131717"/>
            <a:chOff x="586389" y="1463977"/>
            <a:chExt cx="5509608" cy="1131717"/>
          </a:xfrm>
        </p:grpSpPr>
        <p:grpSp>
          <p:nvGrpSpPr>
            <p:cNvPr id="11" name="组合 10"/>
            <p:cNvGrpSpPr/>
            <p:nvPr/>
          </p:nvGrpSpPr>
          <p:grpSpPr>
            <a:xfrm>
              <a:off x="786947" y="1463977"/>
              <a:ext cx="5309050" cy="1131717"/>
              <a:chOff x="6365465" y="1311666"/>
              <a:chExt cx="5032375" cy="1131717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6365465" y="1311666"/>
                <a:ext cx="2495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Challenge?</a:t>
                </a: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391363" y="1655860"/>
                <a:ext cx="5006477" cy="78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marL="285750" indent="-285750" algn="l">
                  <a:lnSpc>
                    <a:spcPct val="150000"/>
                  </a:lnSpc>
                  <a:buFont typeface="系统字体常规体"/>
                  <a:buChar char="-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Small data: Number of experiment is small.</a:t>
                </a:r>
              </a:p>
              <a:p>
                <a:pPr marL="285750" indent="-285750" algn="l">
                  <a:lnSpc>
                    <a:spcPct val="150000"/>
                  </a:lnSpc>
                  <a:buFont typeface="系统字体常规体"/>
                  <a:buChar char="-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Time is limited and money is limited.</a:t>
                </a:r>
              </a:p>
            </p:txBody>
          </p:sp>
        </p:grpSp>
        <p:sp>
          <p:nvSpPr>
            <p:cNvPr id="3" name="泪滴形 2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EC0E4821-6B7A-AB01-F61C-2B142E07C3D1}"/>
              </a:ext>
            </a:extLst>
          </p:cNvPr>
          <p:cNvGrpSpPr/>
          <p:nvPr/>
        </p:nvGrpSpPr>
        <p:grpSpPr>
          <a:xfrm>
            <a:off x="7477699" y="1924397"/>
            <a:ext cx="3613805" cy="2031978"/>
            <a:chOff x="7548950" y="2378388"/>
            <a:chExt cx="3613805" cy="2031978"/>
          </a:xfrm>
        </p:grpSpPr>
        <p:sp>
          <p:nvSpPr>
            <p:cNvPr id="50" name="菱形 49"/>
            <p:cNvSpPr/>
            <p:nvPr/>
          </p:nvSpPr>
          <p:spPr>
            <a:xfrm>
              <a:off x="7548950" y="3132710"/>
              <a:ext cx="1277655" cy="1277655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菱形 50"/>
            <p:cNvSpPr/>
            <p:nvPr/>
          </p:nvSpPr>
          <p:spPr>
            <a:xfrm>
              <a:off x="8317661" y="2394526"/>
              <a:ext cx="1277655" cy="1277655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菱形 55"/>
            <p:cNvSpPr/>
            <p:nvPr/>
          </p:nvSpPr>
          <p:spPr>
            <a:xfrm>
              <a:off x="9118278" y="3132711"/>
              <a:ext cx="1277655" cy="1277655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菱形 56"/>
            <p:cNvSpPr/>
            <p:nvPr/>
          </p:nvSpPr>
          <p:spPr>
            <a:xfrm>
              <a:off x="9885100" y="2378388"/>
              <a:ext cx="1277655" cy="1277655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Freeform 96"/>
            <p:cNvSpPr/>
            <p:nvPr/>
          </p:nvSpPr>
          <p:spPr>
            <a:xfrm>
              <a:off x="9561272" y="3598256"/>
              <a:ext cx="382977" cy="38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1" extrusionOk="0">
                  <a:moveTo>
                    <a:pt x="20977" y="21309"/>
                  </a:moveTo>
                  <a:cubicBezTo>
                    <a:pt x="20977" y="21309"/>
                    <a:pt x="21143" y="21309"/>
                    <a:pt x="21143" y="21143"/>
                  </a:cubicBezTo>
                  <a:cubicBezTo>
                    <a:pt x="21309" y="21143"/>
                    <a:pt x="21309" y="20977"/>
                    <a:pt x="21309" y="2097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321"/>
                    <a:pt x="21309" y="17321"/>
                    <a:pt x="21143" y="17155"/>
                  </a:cubicBezTo>
                  <a:cubicBezTo>
                    <a:pt x="14663" y="10675"/>
                    <a:pt x="14663" y="10675"/>
                    <a:pt x="14663" y="10675"/>
                  </a:cubicBezTo>
                  <a:cubicBezTo>
                    <a:pt x="20977" y="4361"/>
                    <a:pt x="20977" y="4361"/>
                    <a:pt x="20977" y="4361"/>
                  </a:cubicBezTo>
                  <a:cubicBezTo>
                    <a:pt x="21475" y="4029"/>
                    <a:pt x="21475" y="3364"/>
                    <a:pt x="20977" y="3032"/>
                  </a:cubicBezTo>
                  <a:cubicBezTo>
                    <a:pt x="18318" y="373"/>
                    <a:pt x="18318" y="373"/>
                    <a:pt x="18318" y="373"/>
                  </a:cubicBezTo>
                  <a:cubicBezTo>
                    <a:pt x="17986" y="-125"/>
                    <a:pt x="17321" y="-125"/>
                    <a:pt x="16989" y="373"/>
                  </a:cubicBezTo>
                  <a:cubicBezTo>
                    <a:pt x="10675" y="6687"/>
                    <a:pt x="10675" y="6687"/>
                    <a:pt x="10675" y="6687"/>
                  </a:cubicBezTo>
                  <a:cubicBezTo>
                    <a:pt x="4860" y="872"/>
                    <a:pt x="4860" y="872"/>
                    <a:pt x="4860" y="872"/>
                  </a:cubicBezTo>
                  <a:cubicBezTo>
                    <a:pt x="4361" y="373"/>
                    <a:pt x="3697" y="41"/>
                    <a:pt x="2866" y="41"/>
                  </a:cubicBezTo>
                  <a:cubicBezTo>
                    <a:pt x="2201" y="41"/>
                    <a:pt x="1370" y="373"/>
                    <a:pt x="872" y="872"/>
                  </a:cubicBezTo>
                  <a:cubicBezTo>
                    <a:pt x="373" y="1370"/>
                    <a:pt x="41" y="2201"/>
                    <a:pt x="41" y="2866"/>
                  </a:cubicBezTo>
                  <a:cubicBezTo>
                    <a:pt x="41" y="3697"/>
                    <a:pt x="373" y="4361"/>
                    <a:pt x="872" y="4860"/>
                  </a:cubicBezTo>
                  <a:cubicBezTo>
                    <a:pt x="6687" y="10675"/>
                    <a:pt x="6687" y="10675"/>
                    <a:pt x="6687" y="10675"/>
                  </a:cubicBezTo>
                  <a:cubicBezTo>
                    <a:pt x="373" y="16989"/>
                    <a:pt x="373" y="16989"/>
                    <a:pt x="373" y="16989"/>
                  </a:cubicBezTo>
                  <a:cubicBezTo>
                    <a:pt x="-125" y="17321"/>
                    <a:pt x="-125" y="17986"/>
                    <a:pt x="373" y="18318"/>
                  </a:cubicBezTo>
                  <a:cubicBezTo>
                    <a:pt x="3032" y="20977"/>
                    <a:pt x="3032" y="20977"/>
                    <a:pt x="3032" y="20977"/>
                  </a:cubicBezTo>
                  <a:cubicBezTo>
                    <a:pt x="3364" y="21475"/>
                    <a:pt x="4029" y="21475"/>
                    <a:pt x="4361" y="20977"/>
                  </a:cubicBezTo>
                  <a:cubicBezTo>
                    <a:pt x="10675" y="14663"/>
                    <a:pt x="10675" y="14663"/>
                    <a:pt x="10675" y="14663"/>
                  </a:cubicBezTo>
                  <a:cubicBezTo>
                    <a:pt x="17155" y="21143"/>
                    <a:pt x="17155" y="21143"/>
                    <a:pt x="17155" y="21143"/>
                  </a:cubicBezTo>
                  <a:cubicBezTo>
                    <a:pt x="17321" y="21309"/>
                    <a:pt x="17321" y="21309"/>
                    <a:pt x="17487" y="21309"/>
                  </a:cubicBezTo>
                  <a:cubicBezTo>
                    <a:pt x="20977" y="21309"/>
                    <a:pt x="20977" y="21309"/>
                    <a:pt x="20977" y="21309"/>
                  </a:cubicBezTo>
                  <a:close/>
                  <a:moveTo>
                    <a:pt x="12835" y="5524"/>
                  </a:moveTo>
                  <a:cubicBezTo>
                    <a:pt x="13998" y="6521"/>
                    <a:pt x="13998" y="6521"/>
                    <a:pt x="13998" y="6521"/>
                  </a:cubicBezTo>
                  <a:cubicBezTo>
                    <a:pt x="13998" y="6687"/>
                    <a:pt x="14330" y="6687"/>
                    <a:pt x="14497" y="6521"/>
                  </a:cubicBezTo>
                  <a:cubicBezTo>
                    <a:pt x="14663" y="6355"/>
                    <a:pt x="14663" y="6189"/>
                    <a:pt x="14497" y="6023"/>
                  </a:cubicBezTo>
                  <a:cubicBezTo>
                    <a:pt x="13500" y="5026"/>
                    <a:pt x="13500" y="5026"/>
                    <a:pt x="13500" y="5026"/>
                  </a:cubicBezTo>
                  <a:cubicBezTo>
                    <a:pt x="15493" y="2866"/>
                    <a:pt x="15493" y="2866"/>
                    <a:pt x="15493" y="2866"/>
                  </a:cubicBezTo>
                  <a:cubicBezTo>
                    <a:pt x="16490" y="3863"/>
                    <a:pt x="16490" y="3863"/>
                    <a:pt x="16490" y="3863"/>
                  </a:cubicBezTo>
                  <a:cubicBezTo>
                    <a:pt x="16657" y="4029"/>
                    <a:pt x="16989" y="4029"/>
                    <a:pt x="17155" y="3863"/>
                  </a:cubicBezTo>
                  <a:cubicBezTo>
                    <a:pt x="17155" y="3863"/>
                    <a:pt x="17155" y="3697"/>
                    <a:pt x="17155" y="3697"/>
                  </a:cubicBezTo>
                  <a:cubicBezTo>
                    <a:pt x="17155" y="3530"/>
                    <a:pt x="17155" y="3364"/>
                    <a:pt x="17155" y="3364"/>
                  </a:cubicBezTo>
                  <a:cubicBezTo>
                    <a:pt x="15992" y="2367"/>
                    <a:pt x="15992" y="2367"/>
                    <a:pt x="15992" y="2367"/>
                  </a:cubicBezTo>
                  <a:cubicBezTo>
                    <a:pt x="17653" y="706"/>
                    <a:pt x="17653" y="706"/>
                    <a:pt x="17653" y="706"/>
                  </a:cubicBezTo>
                  <a:cubicBezTo>
                    <a:pt x="20644" y="3697"/>
                    <a:pt x="20644" y="3697"/>
                    <a:pt x="20644" y="3697"/>
                  </a:cubicBezTo>
                  <a:cubicBezTo>
                    <a:pt x="14164" y="10177"/>
                    <a:pt x="14164" y="10177"/>
                    <a:pt x="14164" y="10177"/>
                  </a:cubicBezTo>
                  <a:cubicBezTo>
                    <a:pt x="11173" y="7186"/>
                    <a:pt x="11173" y="7186"/>
                    <a:pt x="11173" y="7186"/>
                  </a:cubicBezTo>
                  <a:lnTo>
                    <a:pt x="12835" y="5524"/>
                  </a:lnTo>
                  <a:close/>
                  <a:moveTo>
                    <a:pt x="1537" y="4527"/>
                  </a:moveTo>
                  <a:cubicBezTo>
                    <a:pt x="1537" y="4361"/>
                    <a:pt x="1370" y="4361"/>
                    <a:pt x="1370" y="4361"/>
                  </a:cubicBezTo>
                  <a:cubicBezTo>
                    <a:pt x="1038" y="4029"/>
                    <a:pt x="872" y="3364"/>
                    <a:pt x="872" y="2866"/>
                  </a:cubicBezTo>
                  <a:cubicBezTo>
                    <a:pt x="872" y="2367"/>
                    <a:pt x="1038" y="1869"/>
                    <a:pt x="1370" y="1370"/>
                  </a:cubicBezTo>
                  <a:cubicBezTo>
                    <a:pt x="2201" y="540"/>
                    <a:pt x="3530" y="540"/>
                    <a:pt x="4361" y="1370"/>
                  </a:cubicBezTo>
                  <a:cubicBezTo>
                    <a:pt x="5026" y="2035"/>
                    <a:pt x="5026" y="2035"/>
                    <a:pt x="5026" y="2035"/>
                  </a:cubicBezTo>
                  <a:cubicBezTo>
                    <a:pt x="2035" y="5026"/>
                    <a:pt x="2035" y="5026"/>
                    <a:pt x="2035" y="5026"/>
                  </a:cubicBezTo>
                  <a:lnTo>
                    <a:pt x="1537" y="4527"/>
                  </a:lnTo>
                  <a:close/>
                  <a:moveTo>
                    <a:pt x="2533" y="5524"/>
                  </a:moveTo>
                  <a:cubicBezTo>
                    <a:pt x="5524" y="2533"/>
                    <a:pt x="5524" y="2533"/>
                    <a:pt x="5524" y="2533"/>
                  </a:cubicBezTo>
                  <a:cubicBezTo>
                    <a:pt x="6687" y="3697"/>
                    <a:pt x="6687" y="3697"/>
                    <a:pt x="6687" y="3697"/>
                  </a:cubicBezTo>
                  <a:cubicBezTo>
                    <a:pt x="3697" y="6687"/>
                    <a:pt x="3697" y="6687"/>
                    <a:pt x="3697" y="6687"/>
                  </a:cubicBezTo>
                  <a:lnTo>
                    <a:pt x="2533" y="5524"/>
                  </a:lnTo>
                  <a:close/>
                  <a:moveTo>
                    <a:pt x="3697" y="20644"/>
                  </a:moveTo>
                  <a:cubicBezTo>
                    <a:pt x="706" y="17653"/>
                    <a:pt x="706" y="17653"/>
                    <a:pt x="706" y="17653"/>
                  </a:cubicBezTo>
                  <a:cubicBezTo>
                    <a:pt x="2367" y="15992"/>
                    <a:pt x="2367" y="15992"/>
                    <a:pt x="2367" y="15992"/>
                  </a:cubicBezTo>
                  <a:cubicBezTo>
                    <a:pt x="3364" y="17155"/>
                    <a:pt x="3364" y="17155"/>
                    <a:pt x="3364" y="17155"/>
                  </a:cubicBezTo>
                  <a:cubicBezTo>
                    <a:pt x="3530" y="17321"/>
                    <a:pt x="3697" y="17321"/>
                    <a:pt x="3863" y="17155"/>
                  </a:cubicBezTo>
                  <a:cubicBezTo>
                    <a:pt x="4029" y="16989"/>
                    <a:pt x="4029" y="16657"/>
                    <a:pt x="3863" y="16490"/>
                  </a:cubicBezTo>
                  <a:cubicBezTo>
                    <a:pt x="2866" y="15493"/>
                    <a:pt x="2866" y="15493"/>
                    <a:pt x="2866" y="15493"/>
                  </a:cubicBezTo>
                  <a:cubicBezTo>
                    <a:pt x="5026" y="13500"/>
                    <a:pt x="5026" y="13500"/>
                    <a:pt x="5026" y="13500"/>
                  </a:cubicBezTo>
                  <a:cubicBezTo>
                    <a:pt x="6023" y="14497"/>
                    <a:pt x="6023" y="14497"/>
                    <a:pt x="6023" y="14497"/>
                  </a:cubicBezTo>
                  <a:cubicBezTo>
                    <a:pt x="6189" y="14663"/>
                    <a:pt x="6355" y="14663"/>
                    <a:pt x="6521" y="14497"/>
                  </a:cubicBezTo>
                  <a:cubicBezTo>
                    <a:pt x="6687" y="14330"/>
                    <a:pt x="6687" y="13998"/>
                    <a:pt x="6521" y="13998"/>
                  </a:cubicBezTo>
                  <a:cubicBezTo>
                    <a:pt x="5524" y="12835"/>
                    <a:pt x="5524" y="12835"/>
                    <a:pt x="5524" y="12835"/>
                  </a:cubicBezTo>
                  <a:cubicBezTo>
                    <a:pt x="7186" y="11173"/>
                    <a:pt x="7186" y="11173"/>
                    <a:pt x="7186" y="11173"/>
                  </a:cubicBezTo>
                  <a:cubicBezTo>
                    <a:pt x="10177" y="14164"/>
                    <a:pt x="10177" y="14164"/>
                    <a:pt x="10177" y="14164"/>
                  </a:cubicBezTo>
                  <a:lnTo>
                    <a:pt x="3697" y="20644"/>
                  </a:lnTo>
                  <a:close/>
                  <a:moveTo>
                    <a:pt x="20478" y="20478"/>
                  </a:moveTo>
                  <a:cubicBezTo>
                    <a:pt x="17653" y="20478"/>
                    <a:pt x="17653" y="20478"/>
                    <a:pt x="17653" y="20478"/>
                  </a:cubicBezTo>
                  <a:cubicBezTo>
                    <a:pt x="4361" y="7186"/>
                    <a:pt x="4361" y="7186"/>
                    <a:pt x="4361" y="7186"/>
                  </a:cubicBezTo>
                  <a:cubicBezTo>
                    <a:pt x="7186" y="4361"/>
                    <a:pt x="7186" y="4361"/>
                    <a:pt x="7186" y="4361"/>
                  </a:cubicBezTo>
                  <a:cubicBezTo>
                    <a:pt x="7352" y="4527"/>
                    <a:pt x="7352" y="4527"/>
                    <a:pt x="7352" y="4527"/>
                  </a:cubicBezTo>
                  <a:cubicBezTo>
                    <a:pt x="20478" y="17653"/>
                    <a:pt x="20478" y="17653"/>
                    <a:pt x="20478" y="17653"/>
                  </a:cubicBezTo>
                  <a:lnTo>
                    <a:pt x="20478" y="2047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7996577" y="3541593"/>
              <a:ext cx="382400" cy="369780"/>
              <a:chOff x="5231030" y="2639597"/>
              <a:chExt cx="382400" cy="369780"/>
            </a:xfrm>
            <a:solidFill>
              <a:schemeClr val="bg1"/>
            </a:solidFill>
          </p:grpSpPr>
          <p:sp>
            <p:nvSpPr>
              <p:cNvPr id="90" name="Freeform 172"/>
              <p:cNvSpPr/>
              <p:nvPr/>
            </p:nvSpPr>
            <p:spPr>
              <a:xfrm>
                <a:off x="5231030" y="2639597"/>
                <a:ext cx="382400" cy="369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0"/>
                    </a:moveTo>
                    <a:cubicBezTo>
                      <a:pt x="1013" y="0"/>
                      <a:pt x="1013" y="0"/>
                      <a:pt x="1013" y="0"/>
                    </a:cubicBezTo>
                    <a:cubicBezTo>
                      <a:pt x="506" y="0"/>
                      <a:pt x="0" y="523"/>
                      <a:pt x="0" y="1045"/>
                    </a:cubicBezTo>
                    <a:cubicBezTo>
                      <a:pt x="0" y="16548"/>
                      <a:pt x="0" y="16548"/>
                      <a:pt x="0" y="16548"/>
                    </a:cubicBezTo>
                    <a:cubicBezTo>
                      <a:pt x="0" y="17245"/>
                      <a:pt x="506" y="17594"/>
                      <a:pt x="1013" y="17594"/>
                    </a:cubicBezTo>
                    <a:cubicBezTo>
                      <a:pt x="8100" y="17594"/>
                      <a:pt x="8100" y="17594"/>
                      <a:pt x="8100" y="17594"/>
                    </a:cubicBezTo>
                    <a:cubicBezTo>
                      <a:pt x="7594" y="20729"/>
                      <a:pt x="7594" y="20729"/>
                      <a:pt x="7594" y="20729"/>
                    </a:cubicBezTo>
                    <a:cubicBezTo>
                      <a:pt x="6412" y="20729"/>
                      <a:pt x="6412" y="20729"/>
                      <a:pt x="6412" y="20729"/>
                    </a:cubicBezTo>
                    <a:cubicBezTo>
                      <a:pt x="6244" y="20729"/>
                      <a:pt x="6075" y="20903"/>
                      <a:pt x="6075" y="21077"/>
                    </a:cubicBezTo>
                    <a:cubicBezTo>
                      <a:pt x="6075" y="21426"/>
                      <a:pt x="6244" y="21600"/>
                      <a:pt x="6412" y="21600"/>
                    </a:cubicBezTo>
                    <a:cubicBezTo>
                      <a:pt x="15187" y="21600"/>
                      <a:pt x="15187" y="21600"/>
                      <a:pt x="15187" y="21600"/>
                    </a:cubicBezTo>
                    <a:cubicBezTo>
                      <a:pt x="15356" y="21600"/>
                      <a:pt x="15525" y="21426"/>
                      <a:pt x="15525" y="21077"/>
                    </a:cubicBezTo>
                    <a:cubicBezTo>
                      <a:pt x="15525" y="20903"/>
                      <a:pt x="15356" y="20729"/>
                      <a:pt x="15187" y="20729"/>
                    </a:cubicBezTo>
                    <a:cubicBezTo>
                      <a:pt x="14006" y="20729"/>
                      <a:pt x="14006" y="20729"/>
                      <a:pt x="14006" y="20729"/>
                    </a:cubicBezTo>
                    <a:cubicBezTo>
                      <a:pt x="13500" y="17594"/>
                      <a:pt x="13500" y="17594"/>
                      <a:pt x="13500" y="17594"/>
                    </a:cubicBezTo>
                    <a:cubicBezTo>
                      <a:pt x="20587" y="17594"/>
                      <a:pt x="20587" y="17594"/>
                      <a:pt x="20587" y="17594"/>
                    </a:cubicBezTo>
                    <a:cubicBezTo>
                      <a:pt x="21094" y="17594"/>
                      <a:pt x="21600" y="17245"/>
                      <a:pt x="21600" y="16548"/>
                    </a:cubicBezTo>
                    <a:cubicBezTo>
                      <a:pt x="21600" y="1045"/>
                      <a:pt x="21600" y="1045"/>
                      <a:pt x="21600" y="1045"/>
                    </a:cubicBezTo>
                    <a:cubicBezTo>
                      <a:pt x="21600" y="523"/>
                      <a:pt x="21094" y="0"/>
                      <a:pt x="20587" y="0"/>
                    </a:cubicBezTo>
                    <a:close/>
                    <a:moveTo>
                      <a:pt x="8437" y="20729"/>
                    </a:moveTo>
                    <a:cubicBezTo>
                      <a:pt x="8944" y="17594"/>
                      <a:pt x="8944" y="17594"/>
                      <a:pt x="8944" y="17594"/>
                    </a:cubicBezTo>
                    <a:cubicBezTo>
                      <a:pt x="12656" y="17594"/>
                      <a:pt x="12656" y="17594"/>
                      <a:pt x="12656" y="17594"/>
                    </a:cubicBezTo>
                    <a:cubicBezTo>
                      <a:pt x="13162" y="20729"/>
                      <a:pt x="13162" y="20729"/>
                      <a:pt x="13162" y="20729"/>
                    </a:cubicBezTo>
                    <a:lnTo>
                      <a:pt x="8437" y="20729"/>
                    </a:lnTo>
                    <a:close/>
                    <a:moveTo>
                      <a:pt x="20756" y="16897"/>
                    </a:moveTo>
                    <a:cubicBezTo>
                      <a:pt x="844" y="16897"/>
                      <a:pt x="844" y="16897"/>
                      <a:pt x="844" y="16897"/>
                    </a:cubicBezTo>
                    <a:cubicBezTo>
                      <a:pt x="844" y="13761"/>
                      <a:pt x="844" y="13761"/>
                      <a:pt x="844" y="13761"/>
                    </a:cubicBezTo>
                    <a:cubicBezTo>
                      <a:pt x="20756" y="13761"/>
                      <a:pt x="20756" y="13761"/>
                      <a:pt x="20756" y="13761"/>
                    </a:cubicBezTo>
                    <a:lnTo>
                      <a:pt x="20756" y="16897"/>
                    </a:lnTo>
                    <a:close/>
                    <a:moveTo>
                      <a:pt x="20756" y="13065"/>
                    </a:moveTo>
                    <a:cubicBezTo>
                      <a:pt x="844" y="13065"/>
                      <a:pt x="844" y="13065"/>
                      <a:pt x="844" y="13065"/>
                    </a:cubicBezTo>
                    <a:cubicBezTo>
                      <a:pt x="844" y="871"/>
                      <a:pt x="844" y="871"/>
                      <a:pt x="844" y="871"/>
                    </a:cubicBezTo>
                    <a:cubicBezTo>
                      <a:pt x="20756" y="871"/>
                      <a:pt x="20756" y="871"/>
                      <a:pt x="20756" y="871"/>
                    </a:cubicBezTo>
                    <a:lnTo>
                      <a:pt x="20756" y="1306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91" name="Oval 173"/>
              <p:cNvSpPr/>
              <p:nvPr/>
            </p:nvSpPr>
            <p:spPr>
              <a:xfrm>
                <a:off x="5410239" y="2889482"/>
                <a:ext cx="23980" cy="21455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0303317" y="2875334"/>
              <a:ext cx="382400" cy="360000"/>
              <a:chOff x="9816030" y="1103691"/>
              <a:chExt cx="382400" cy="382400"/>
            </a:xfrm>
            <a:solidFill>
              <a:schemeClr val="bg1"/>
            </a:solidFill>
          </p:grpSpPr>
          <p:sp>
            <p:nvSpPr>
              <p:cNvPr id="87" name="Freeform 217"/>
              <p:cNvSpPr/>
              <p:nvPr/>
            </p:nvSpPr>
            <p:spPr>
              <a:xfrm>
                <a:off x="9816030" y="1103691"/>
                <a:ext cx="382400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1856"/>
                    </a:moveTo>
                    <a:cubicBezTo>
                      <a:pt x="17212" y="1856"/>
                      <a:pt x="17212" y="1856"/>
                      <a:pt x="17212" y="1856"/>
                    </a:cubicBezTo>
                    <a:cubicBezTo>
                      <a:pt x="17212" y="506"/>
                      <a:pt x="17212" y="506"/>
                      <a:pt x="17212" y="506"/>
                    </a:cubicBezTo>
                    <a:cubicBezTo>
                      <a:pt x="17212" y="338"/>
                      <a:pt x="17044" y="169"/>
                      <a:pt x="16875" y="169"/>
                    </a:cubicBezTo>
                    <a:cubicBezTo>
                      <a:pt x="16706" y="169"/>
                      <a:pt x="16537" y="338"/>
                      <a:pt x="16537" y="506"/>
                    </a:cubicBezTo>
                    <a:cubicBezTo>
                      <a:pt x="16537" y="1856"/>
                      <a:pt x="16537" y="1856"/>
                      <a:pt x="16537" y="1856"/>
                    </a:cubicBezTo>
                    <a:cubicBezTo>
                      <a:pt x="11137" y="1856"/>
                      <a:pt x="11137" y="1856"/>
                      <a:pt x="11137" y="1856"/>
                    </a:cubicBezTo>
                    <a:cubicBezTo>
                      <a:pt x="11137" y="506"/>
                      <a:pt x="11137" y="506"/>
                      <a:pt x="11137" y="506"/>
                    </a:cubicBezTo>
                    <a:cubicBezTo>
                      <a:pt x="11137" y="338"/>
                      <a:pt x="10969" y="169"/>
                      <a:pt x="10800" y="169"/>
                    </a:cubicBezTo>
                    <a:cubicBezTo>
                      <a:pt x="10631" y="169"/>
                      <a:pt x="10462" y="338"/>
                      <a:pt x="10462" y="506"/>
                    </a:cubicBezTo>
                    <a:cubicBezTo>
                      <a:pt x="10462" y="1856"/>
                      <a:pt x="10462" y="1856"/>
                      <a:pt x="10462" y="1856"/>
                    </a:cubicBezTo>
                    <a:cubicBezTo>
                      <a:pt x="5063" y="1856"/>
                      <a:pt x="5063" y="1856"/>
                      <a:pt x="5063" y="1856"/>
                    </a:cubicBezTo>
                    <a:cubicBezTo>
                      <a:pt x="5063" y="338"/>
                      <a:pt x="5063" y="338"/>
                      <a:pt x="5063" y="338"/>
                    </a:cubicBezTo>
                    <a:cubicBezTo>
                      <a:pt x="5063" y="169"/>
                      <a:pt x="4894" y="0"/>
                      <a:pt x="4725" y="0"/>
                    </a:cubicBezTo>
                    <a:cubicBezTo>
                      <a:pt x="4556" y="0"/>
                      <a:pt x="4388" y="169"/>
                      <a:pt x="4388" y="338"/>
                    </a:cubicBezTo>
                    <a:cubicBezTo>
                      <a:pt x="4388" y="1856"/>
                      <a:pt x="4388" y="1856"/>
                      <a:pt x="4388" y="1856"/>
                    </a:cubicBezTo>
                    <a:cubicBezTo>
                      <a:pt x="1013" y="1856"/>
                      <a:pt x="1013" y="1856"/>
                      <a:pt x="1013" y="1856"/>
                    </a:cubicBezTo>
                    <a:cubicBezTo>
                      <a:pt x="506" y="1856"/>
                      <a:pt x="0" y="2363"/>
                      <a:pt x="0" y="2869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506" y="21600"/>
                      <a:pt x="1013" y="21600"/>
                    </a:cubicBezTo>
                    <a:cubicBezTo>
                      <a:pt x="20587" y="21600"/>
                      <a:pt x="20587" y="21600"/>
                      <a:pt x="20587" y="21600"/>
                    </a:cubicBezTo>
                    <a:cubicBezTo>
                      <a:pt x="21094" y="21600"/>
                      <a:pt x="21600" y="21094"/>
                      <a:pt x="21600" y="20587"/>
                    </a:cubicBezTo>
                    <a:cubicBezTo>
                      <a:pt x="21600" y="2869"/>
                      <a:pt x="21600" y="2869"/>
                      <a:pt x="21600" y="2869"/>
                    </a:cubicBezTo>
                    <a:cubicBezTo>
                      <a:pt x="21600" y="2363"/>
                      <a:pt x="21094" y="1856"/>
                      <a:pt x="20587" y="1856"/>
                    </a:cubicBezTo>
                    <a:close/>
                    <a:moveTo>
                      <a:pt x="20756" y="20756"/>
                    </a:moveTo>
                    <a:cubicBezTo>
                      <a:pt x="844" y="20756"/>
                      <a:pt x="844" y="20756"/>
                      <a:pt x="844" y="20756"/>
                    </a:cubicBezTo>
                    <a:cubicBezTo>
                      <a:pt x="844" y="7088"/>
                      <a:pt x="844" y="7088"/>
                      <a:pt x="844" y="7088"/>
                    </a:cubicBezTo>
                    <a:cubicBezTo>
                      <a:pt x="20756" y="7088"/>
                      <a:pt x="20756" y="7088"/>
                      <a:pt x="20756" y="7088"/>
                    </a:cubicBezTo>
                    <a:lnTo>
                      <a:pt x="20756" y="20756"/>
                    </a:lnTo>
                    <a:close/>
                    <a:moveTo>
                      <a:pt x="20756" y="6244"/>
                    </a:moveTo>
                    <a:cubicBezTo>
                      <a:pt x="844" y="6244"/>
                      <a:pt x="844" y="6244"/>
                      <a:pt x="844" y="6244"/>
                    </a:cubicBezTo>
                    <a:cubicBezTo>
                      <a:pt x="844" y="2700"/>
                      <a:pt x="844" y="2700"/>
                      <a:pt x="844" y="2700"/>
                    </a:cubicBezTo>
                    <a:cubicBezTo>
                      <a:pt x="4388" y="2700"/>
                      <a:pt x="4388" y="2700"/>
                      <a:pt x="4388" y="2700"/>
                    </a:cubicBezTo>
                    <a:cubicBezTo>
                      <a:pt x="4388" y="3881"/>
                      <a:pt x="4388" y="3881"/>
                      <a:pt x="4388" y="3881"/>
                    </a:cubicBezTo>
                    <a:cubicBezTo>
                      <a:pt x="4388" y="4219"/>
                      <a:pt x="4556" y="4388"/>
                      <a:pt x="4725" y="4388"/>
                    </a:cubicBezTo>
                    <a:cubicBezTo>
                      <a:pt x="4894" y="4388"/>
                      <a:pt x="5063" y="4219"/>
                      <a:pt x="5063" y="3881"/>
                    </a:cubicBezTo>
                    <a:cubicBezTo>
                      <a:pt x="5063" y="2700"/>
                      <a:pt x="5063" y="2700"/>
                      <a:pt x="5063" y="2700"/>
                    </a:cubicBezTo>
                    <a:cubicBezTo>
                      <a:pt x="10462" y="2700"/>
                      <a:pt x="10462" y="2700"/>
                      <a:pt x="10462" y="2700"/>
                    </a:cubicBezTo>
                    <a:cubicBezTo>
                      <a:pt x="10462" y="4219"/>
                      <a:pt x="10462" y="4219"/>
                      <a:pt x="10462" y="4219"/>
                    </a:cubicBezTo>
                    <a:cubicBezTo>
                      <a:pt x="10462" y="4388"/>
                      <a:pt x="10631" y="4556"/>
                      <a:pt x="10800" y="4556"/>
                    </a:cubicBezTo>
                    <a:cubicBezTo>
                      <a:pt x="10969" y="4556"/>
                      <a:pt x="11137" y="4388"/>
                      <a:pt x="11137" y="4219"/>
                    </a:cubicBezTo>
                    <a:cubicBezTo>
                      <a:pt x="11137" y="2700"/>
                      <a:pt x="11137" y="2700"/>
                      <a:pt x="11137" y="2700"/>
                    </a:cubicBezTo>
                    <a:cubicBezTo>
                      <a:pt x="16537" y="2700"/>
                      <a:pt x="16537" y="2700"/>
                      <a:pt x="16537" y="2700"/>
                    </a:cubicBezTo>
                    <a:cubicBezTo>
                      <a:pt x="16537" y="4219"/>
                      <a:pt x="16537" y="4219"/>
                      <a:pt x="16537" y="4219"/>
                    </a:cubicBezTo>
                    <a:cubicBezTo>
                      <a:pt x="16537" y="4388"/>
                      <a:pt x="16706" y="4556"/>
                      <a:pt x="16875" y="4556"/>
                    </a:cubicBezTo>
                    <a:cubicBezTo>
                      <a:pt x="17044" y="4556"/>
                      <a:pt x="17212" y="4388"/>
                      <a:pt x="17212" y="4219"/>
                    </a:cubicBezTo>
                    <a:cubicBezTo>
                      <a:pt x="17212" y="2700"/>
                      <a:pt x="17212" y="2700"/>
                      <a:pt x="17212" y="2700"/>
                    </a:cubicBezTo>
                    <a:cubicBezTo>
                      <a:pt x="20756" y="2700"/>
                      <a:pt x="20756" y="2700"/>
                      <a:pt x="20756" y="2700"/>
                    </a:cubicBezTo>
                    <a:lnTo>
                      <a:pt x="20756" y="6244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8" name="Freeform 218"/>
              <p:cNvSpPr/>
              <p:nvPr/>
            </p:nvSpPr>
            <p:spPr>
              <a:xfrm>
                <a:off x="9929614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0232" y="0"/>
                    </a:cubicBezTo>
                    <a:cubicBezTo>
                      <a:pt x="10232" y="0"/>
                      <a:pt x="9095" y="0"/>
                      <a:pt x="9095" y="0"/>
                    </a:cubicBezTo>
                    <a:cubicBezTo>
                      <a:pt x="2274" y="2645"/>
                      <a:pt x="2274" y="2645"/>
                      <a:pt x="2274" y="2645"/>
                    </a:cubicBezTo>
                    <a:cubicBezTo>
                      <a:pt x="2274" y="2645"/>
                      <a:pt x="2274" y="3527"/>
                      <a:pt x="2274" y="3967"/>
                    </a:cubicBezTo>
                    <a:cubicBezTo>
                      <a:pt x="3411" y="3967"/>
                      <a:pt x="4547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9" name="Freeform 219"/>
              <p:cNvSpPr/>
              <p:nvPr/>
            </p:nvSpPr>
            <p:spPr>
              <a:xfrm>
                <a:off x="10028053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1368" y="0"/>
                    </a:cubicBezTo>
                    <a:cubicBezTo>
                      <a:pt x="10232" y="0"/>
                      <a:pt x="10232" y="0"/>
                      <a:pt x="9095" y="0"/>
                    </a:cubicBezTo>
                    <a:cubicBezTo>
                      <a:pt x="3411" y="2645"/>
                      <a:pt x="3411" y="2645"/>
                      <a:pt x="3411" y="2645"/>
                    </a:cubicBezTo>
                    <a:cubicBezTo>
                      <a:pt x="2274" y="2645"/>
                      <a:pt x="2274" y="3527"/>
                      <a:pt x="3411" y="3967"/>
                    </a:cubicBezTo>
                    <a:cubicBezTo>
                      <a:pt x="3411" y="3967"/>
                      <a:pt x="5684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8740488" y="2876839"/>
              <a:ext cx="432000" cy="324000"/>
              <a:chOff x="7524161" y="2686292"/>
              <a:chExt cx="381138" cy="275126"/>
            </a:xfrm>
            <a:solidFill>
              <a:schemeClr val="bg1"/>
            </a:solidFill>
          </p:grpSpPr>
          <p:sp>
            <p:nvSpPr>
              <p:cNvPr id="81" name="Freeform 139"/>
              <p:cNvSpPr/>
              <p:nvPr/>
            </p:nvSpPr>
            <p:spPr>
              <a:xfrm>
                <a:off x="7524161" y="2686292"/>
                <a:ext cx="381138" cy="275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56" y="6574"/>
                    </a:moveTo>
                    <a:cubicBezTo>
                      <a:pt x="20588" y="4930"/>
                      <a:pt x="20081" y="3287"/>
                      <a:pt x="19069" y="1878"/>
                    </a:cubicBezTo>
                    <a:cubicBezTo>
                      <a:pt x="18056" y="704"/>
                      <a:pt x="16875" y="0"/>
                      <a:pt x="15525" y="0"/>
                    </a:cubicBezTo>
                    <a:cubicBezTo>
                      <a:pt x="6075" y="0"/>
                      <a:pt x="6075" y="0"/>
                      <a:pt x="6075" y="0"/>
                    </a:cubicBezTo>
                    <a:cubicBezTo>
                      <a:pt x="4725" y="0"/>
                      <a:pt x="3544" y="704"/>
                      <a:pt x="2531" y="1878"/>
                    </a:cubicBezTo>
                    <a:cubicBezTo>
                      <a:pt x="1519" y="3287"/>
                      <a:pt x="1012" y="4930"/>
                      <a:pt x="844" y="6574"/>
                    </a:cubicBezTo>
                    <a:cubicBezTo>
                      <a:pt x="337" y="13383"/>
                      <a:pt x="0" y="17374"/>
                      <a:pt x="0" y="17609"/>
                    </a:cubicBezTo>
                    <a:cubicBezTo>
                      <a:pt x="0" y="19722"/>
                      <a:pt x="1181" y="21600"/>
                      <a:pt x="2869" y="21600"/>
                    </a:cubicBezTo>
                    <a:cubicBezTo>
                      <a:pt x="3881" y="21600"/>
                      <a:pt x="4894" y="20661"/>
                      <a:pt x="5400" y="19252"/>
                    </a:cubicBezTo>
                    <a:cubicBezTo>
                      <a:pt x="7594" y="14557"/>
                      <a:pt x="7594" y="14557"/>
                      <a:pt x="7594" y="14557"/>
                    </a:cubicBezTo>
                    <a:cubicBezTo>
                      <a:pt x="14006" y="14557"/>
                      <a:pt x="14006" y="14557"/>
                      <a:pt x="14006" y="14557"/>
                    </a:cubicBezTo>
                    <a:cubicBezTo>
                      <a:pt x="16200" y="19252"/>
                      <a:pt x="16200" y="19252"/>
                      <a:pt x="16200" y="19252"/>
                    </a:cubicBezTo>
                    <a:cubicBezTo>
                      <a:pt x="16706" y="20661"/>
                      <a:pt x="17719" y="21600"/>
                      <a:pt x="18731" y="21600"/>
                    </a:cubicBezTo>
                    <a:cubicBezTo>
                      <a:pt x="20419" y="21600"/>
                      <a:pt x="21600" y="19722"/>
                      <a:pt x="21600" y="17609"/>
                    </a:cubicBezTo>
                    <a:cubicBezTo>
                      <a:pt x="21600" y="17374"/>
                      <a:pt x="21263" y="13383"/>
                      <a:pt x="20756" y="6574"/>
                    </a:cubicBezTo>
                    <a:close/>
                    <a:moveTo>
                      <a:pt x="18731" y="20426"/>
                    </a:moveTo>
                    <a:cubicBezTo>
                      <a:pt x="18056" y="20426"/>
                      <a:pt x="17213" y="19722"/>
                      <a:pt x="16875" y="18783"/>
                    </a:cubicBezTo>
                    <a:cubicBezTo>
                      <a:pt x="14513" y="13617"/>
                      <a:pt x="14513" y="13617"/>
                      <a:pt x="14513" y="13617"/>
                    </a:cubicBezTo>
                    <a:cubicBezTo>
                      <a:pt x="7087" y="13617"/>
                      <a:pt x="7087" y="13617"/>
                      <a:pt x="7087" y="13617"/>
                    </a:cubicBezTo>
                    <a:cubicBezTo>
                      <a:pt x="4725" y="18783"/>
                      <a:pt x="4725" y="18783"/>
                      <a:pt x="4725" y="18783"/>
                    </a:cubicBezTo>
                    <a:cubicBezTo>
                      <a:pt x="4387" y="19722"/>
                      <a:pt x="3544" y="20426"/>
                      <a:pt x="2869" y="20426"/>
                    </a:cubicBezTo>
                    <a:cubicBezTo>
                      <a:pt x="1687" y="20426"/>
                      <a:pt x="844" y="19252"/>
                      <a:pt x="844" y="17609"/>
                    </a:cubicBezTo>
                    <a:cubicBezTo>
                      <a:pt x="844" y="17139"/>
                      <a:pt x="1350" y="10330"/>
                      <a:pt x="1687" y="6809"/>
                    </a:cubicBezTo>
                    <a:cubicBezTo>
                      <a:pt x="1687" y="5165"/>
                      <a:pt x="2194" y="3757"/>
                      <a:pt x="3037" y="2817"/>
                    </a:cubicBezTo>
                    <a:cubicBezTo>
                      <a:pt x="3881" y="1643"/>
                      <a:pt x="4894" y="1174"/>
                      <a:pt x="6075" y="1174"/>
                    </a:cubicBezTo>
                    <a:cubicBezTo>
                      <a:pt x="15525" y="1174"/>
                      <a:pt x="15525" y="1174"/>
                      <a:pt x="15525" y="1174"/>
                    </a:cubicBezTo>
                    <a:cubicBezTo>
                      <a:pt x="16706" y="1174"/>
                      <a:pt x="17719" y="1643"/>
                      <a:pt x="18563" y="2817"/>
                    </a:cubicBezTo>
                    <a:cubicBezTo>
                      <a:pt x="19406" y="3757"/>
                      <a:pt x="19913" y="5165"/>
                      <a:pt x="19913" y="6809"/>
                    </a:cubicBezTo>
                    <a:cubicBezTo>
                      <a:pt x="20250" y="10800"/>
                      <a:pt x="20756" y="17139"/>
                      <a:pt x="20756" y="17609"/>
                    </a:cubicBezTo>
                    <a:cubicBezTo>
                      <a:pt x="20756" y="19252"/>
                      <a:pt x="19913" y="20426"/>
                      <a:pt x="18731" y="20426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2" name="Freeform 140"/>
              <p:cNvSpPr/>
              <p:nvPr/>
            </p:nvSpPr>
            <p:spPr>
              <a:xfrm>
                <a:off x="7598622" y="2746871"/>
                <a:ext cx="80771" cy="80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00" y="8800"/>
                    </a:moveTo>
                    <a:cubicBezTo>
                      <a:pt x="12000" y="8800"/>
                      <a:pt x="12000" y="8800"/>
                      <a:pt x="12000" y="8800"/>
                    </a:cubicBezTo>
                    <a:cubicBezTo>
                      <a:pt x="12000" y="1600"/>
                      <a:pt x="12000" y="1600"/>
                      <a:pt x="12000" y="1600"/>
                    </a:cubicBezTo>
                    <a:cubicBezTo>
                      <a:pt x="12000" y="800"/>
                      <a:pt x="11200" y="0"/>
                      <a:pt x="10400" y="0"/>
                    </a:cubicBezTo>
                    <a:cubicBezTo>
                      <a:pt x="9600" y="0"/>
                      <a:pt x="8800" y="800"/>
                      <a:pt x="8800" y="1600"/>
                    </a:cubicBezTo>
                    <a:cubicBezTo>
                      <a:pt x="8800" y="8800"/>
                      <a:pt x="8800" y="8800"/>
                      <a:pt x="8800" y="8800"/>
                    </a:cubicBezTo>
                    <a:cubicBezTo>
                      <a:pt x="1600" y="8800"/>
                      <a:pt x="1600" y="8800"/>
                      <a:pt x="1600" y="8800"/>
                    </a:cubicBezTo>
                    <a:cubicBezTo>
                      <a:pt x="800" y="8800"/>
                      <a:pt x="0" y="9600"/>
                      <a:pt x="0" y="10400"/>
                    </a:cubicBezTo>
                    <a:cubicBezTo>
                      <a:pt x="0" y="11200"/>
                      <a:pt x="800" y="12000"/>
                      <a:pt x="1600" y="12000"/>
                    </a:cubicBezTo>
                    <a:cubicBezTo>
                      <a:pt x="8800" y="12000"/>
                      <a:pt x="8800" y="12000"/>
                      <a:pt x="8800" y="12000"/>
                    </a:cubicBezTo>
                    <a:cubicBezTo>
                      <a:pt x="8800" y="19200"/>
                      <a:pt x="8800" y="19200"/>
                      <a:pt x="8800" y="19200"/>
                    </a:cubicBezTo>
                    <a:cubicBezTo>
                      <a:pt x="8800" y="20800"/>
                      <a:pt x="9600" y="21600"/>
                      <a:pt x="10400" y="21600"/>
                    </a:cubicBezTo>
                    <a:cubicBezTo>
                      <a:pt x="11200" y="21600"/>
                      <a:pt x="12000" y="20800"/>
                      <a:pt x="12000" y="19200"/>
                    </a:cubicBezTo>
                    <a:cubicBezTo>
                      <a:pt x="12000" y="12000"/>
                      <a:pt x="12000" y="12000"/>
                      <a:pt x="12000" y="12000"/>
                    </a:cubicBezTo>
                    <a:cubicBezTo>
                      <a:pt x="19200" y="12000"/>
                      <a:pt x="19200" y="12000"/>
                      <a:pt x="19200" y="12000"/>
                    </a:cubicBezTo>
                    <a:cubicBezTo>
                      <a:pt x="20800" y="12000"/>
                      <a:pt x="21600" y="11200"/>
                      <a:pt x="21600" y="10400"/>
                    </a:cubicBezTo>
                    <a:cubicBezTo>
                      <a:pt x="21600" y="9600"/>
                      <a:pt x="20800" y="8800"/>
                      <a:pt x="19200" y="88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3" name="Oval 141"/>
              <p:cNvSpPr/>
              <p:nvPr/>
            </p:nvSpPr>
            <p:spPr>
              <a:xfrm>
                <a:off x="7780355" y="2746871"/>
                <a:ext cx="21456" cy="20193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4" name="Oval 142"/>
              <p:cNvSpPr/>
              <p:nvPr/>
            </p:nvSpPr>
            <p:spPr>
              <a:xfrm>
                <a:off x="7780356" y="2803663"/>
                <a:ext cx="21456" cy="23980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5" name="Oval 143"/>
              <p:cNvSpPr/>
              <p:nvPr/>
            </p:nvSpPr>
            <p:spPr>
              <a:xfrm>
                <a:off x="7810644" y="2775897"/>
                <a:ext cx="20193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6" name="Oval 144"/>
              <p:cNvSpPr/>
              <p:nvPr/>
            </p:nvSpPr>
            <p:spPr>
              <a:xfrm>
                <a:off x="7750070" y="2775897"/>
                <a:ext cx="23980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5B5C80C1-760E-63E5-160E-7C0BF7D4C425}"/>
              </a:ext>
            </a:extLst>
          </p:cNvPr>
          <p:cNvGrpSpPr/>
          <p:nvPr/>
        </p:nvGrpSpPr>
        <p:grpSpPr>
          <a:xfrm>
            <a:off x="346076" y="364699"/>
            <a:ext cx="4617811" cy="507162"/>
            <a:chOff x="346076" y="364699"/>
            <a:chExt cx="4617811" cy="507162"/>
          </a:xfrm>
        </p:grpSpPr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1A1A9FB5-F71D-B636-AF4E-FC5D8CC63887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8" name="等腰三角形 13">
                <a:extLst>
                  <a:ext uri="{FF2B5EF4-FFF2-40B4-BE49-F238E27FC236}">
                    <a16:creationId xmlns="" xmlns:a16="http://schemas.microsoft.com/office/drawing/2014/main" id="{62638072-8269-8A27-CD1F-F9036BFA333E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4">
                <a:extLst>
                  <a:ext uri="{FF2B5EF4-FFF2-40B4-BE49-F238E27FC236}">
                    <a16:creationId xmlns="" xmlns:a16="http://schemas.microsoft.com/office/drawing/2014/main" id="{5B7EDFCB-4F0D-C53F-134F-3BDEAD278F3C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3CA840CA-871B-1E36-2BCF-5F03C42783BB}"/>
                </a:ext>
              </a:extLst>
            </p:cNvPr>
            <p:cNvSpPr txBox="1"/>
            <p:nvPr/>
          </p:nvSpPr>
          <p:spPr>
            <a:xfrm>
              <a:off x="786947" y="424562"/>
              <a:ext cx="4176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Model Purpose: Prediction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07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5D6D6F9E-4931-D660-2AA6-B7BA8FD35727}"/>
              </a:ext>
            </a:extLst>
          </p:cNvPr>
          <p:cNvGrpSpPr/>
          <p:nvPr/>
        </p:nvGrpSpPr>
        <p:grpSpPr>
          <a:xfrm>
            <a:off x="1900673" y="1713779"/>
            <a:ext cx="3789293" cy="1962150"/>
            <a:chOff x="1047750" y="1466850"/>
            <a:chExt cx="3789293" cy="1962150"/>
          </a:xfrm>
        </p:grpSpPr>
        <p:grpSp>
          <p:nvGrpSpPr>
            <p:cNvPr id="8" name="组合 7"/>
            <p:cNvGrpSpPr/>
            <p:nvPr/>
          </p:nvGrpSpPr>
          <p:grpSpPr>
            <a:xfrm>
              <a:off x="1047750" y="1466850"/>
              <a:ext cx="3789293" cy="1962150"/>
              <a:chOff x="1047750" y="1466850"/>
              <a:chExt cx="3789293" cy="196215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047750" y="1466850"/>
                <a:ext cx="3789293" cy="1962150"/>
                <a:chOff x="1047750" y="1466850"/>
                <a:chExt cx="3789293" cy="1962150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047750" y="1466850"/>
                  <a:ext cx="3789293" cy="196215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直角三角形 4"/>
                <p:cNvSpPr/>
                <p:nvPr/>
              </p:nvSpPr>
              <p:spPr>
                <a:xfrm rot="5400000">
                  <a:off x="1281847" y="1252044"/>
                  <a:ext cx="914400" cy="1360487"/>
                </a:xfrm>
                <a:prstGeom prst="rtTriangle">
                  <a:avLst/>
                </a:prstGeom>
                <a:solidFill>
                  <a:srgbClr val="5261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文本框 6"/>
              <p:cNvSpPr txBox="1"/>
              <p:nvPr/>
            </p:nvSpPr>
            <p:spPr>
              <a:xfrm>
                <a:off x="1120336" y="1521814"/>
                <a:ext cx="139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1483328" y="1634231"/>
              <a:ext cx="3233503" cy="1319889"/>
              <a:chOff x="6403684" y="1038757"/>
              <a:chExt cx="3529044" cy="1319889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7879355" y="1038757"/>
                <a:ext cx="20533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22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From where?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403684" y="1571186"/>
                <a:ext cx="3529044" cy="78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Genetic samples from highly related individuals</a:t>
                </a: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B78C6E0C-747F-0CBD-2990-83FDB28FC5BE}"/>
              </a:ext>
            </a:extLst>
          </p:cNvPr>
          <p:cNvGrpSpPr/>
          <p:nvPr/>
        </p:nvGrpSpPr>
        <p:grpSpPr>
          <a:xfrm>
            <a:off x="5569754" y="1713779"/>
            <a:ext cx="5108923" cy="1962150"/>
            <a:chOff x="4958399" y="1466850"/>
            <a:chExt cx="5108923" cy="1962150"/>
          </a:xfrm>
        </p:grpSpPr>
        <p:grpSp>
          <p:nvGrpSpPr>
            <p:cNvPr id="46" name="组合 45"/>
            <p:cNvGrpSpPr/>
            <p:nvPr/>
          </p:nvGrpSpPr>
          <p:grpSpPr>
            <a:xfrm>
              <a:off x="5566741" y="1466850"/>
              <a:ext cx="4500581" cy="1962150"/>
              <a:chOff x="1047750" y="1466850"/>
              <a:chExt cx="4500581" cy="1962150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1047750" y="1466850"/>
                <a:ext cx="3789293" cy="1962150"/>
                <a:chOff x="1047750" y="1466850"/>
                <a:chExt cx="3789293" cy="1962150"/>
              </a:xfrm>
            </p:grpSpPr>
            <p:sp>
              <p:nvSpPr>
                <p:cNvPr id="49" name="矩形 48"/>
                <p:cNvSpPr/>
                <p:nvPr/>
              </p:nvSpPr>
              <p:spPr>
                <a:xfrm>
                  <a:off x="1047750" y="1466850"/>
                  <a:ext cx="3789293" cy="196215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直角三角形 49"/>
                <p:cNvSpPr/>
                <p:nvPr/>
              </p:nvSpPr>
              <p:spPr>
                <a:xfrm rot="16200000" flipH="1">
                  <a:off x="3699600" y="1244963"/>
                  <a:ext cx="914400" cy="1360487"/>
                </a:xfrm>
                <a:prstGeom prst="rtTriangle">
                  <a:avLst/>
                </a:prstGeom>
                <a:solidFill>
                  <a:srgbClr val="E7C7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8" name="文本框 47"/>
              <p:cNvSpPr txBox="1"/>
              <p:nvPr/>
            </p:nvSpPr>
            <p:spPr>
              <a:xfrm>
                <a:off x="4156800" y="1469536"/>
                <a:ext cx="139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4958399" y="1634230"/>
              <a:ext cx="3233503" cy="957241"/>
              <a:chOff x="5299330" y="1038756"/>
              <a:chExt cx="3529044" cy="95724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6041748" y="1038756"/>
                <a:ext cx="213236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r"/>
                <a:r>
                  <a:rPr lang="en-US" altLang="zh-CN" sz="22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How to solve?</a:t>
                </a: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5299330" y="1577869"/>
                <a:ext cx="3529044" cy="418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Mixed model framework</a:t>
                </a: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12FE86E2-E249-01BE-2F95-D6DB3A76D98C}"/>
              </a:ext>
            </a:extLst>
          </p:cNvPr>
          <p:cNvGrpSpPr/>
          <p:nvPr/>
        </p:nvGrpSpPr>
        <p:grpSpPr>
          <a:xfrm>
            <a:off x="346076" y="364699"/>
            <a:ext cx="8457181" cy="507162"/>
            <a:chOff x="346076" y="364699"/>
            <a:chExt cx="8457181" cy="507162"/>
          </a:xfrm>
        </p:grpSpPr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1A324093-52D0-A696-91CD-4406F328B814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11" name="等腰三角形 13">
                <a:extLst>
                  <a:ext uri="{FF2B5EF4-FFF2-40B4-BE49-F238E27FC236}">
                    <a16:creationId xmlns="" xmlns:a16="http://schemas.microsoft.com/office/drawing/2014/main" id="{DE8635BC-2000-4330-D6A3-21CE21EB5DF1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4">
                <a:extLst>
                  <a:ext uri="{FF2B5EF4-FFF2-40B4-BE49-F238E27FC236}">
                    <a16:creationId xmlns="" xmlns:a16="http://schemas.microsoft.com/office/drawing/2014/main" id="{FE8301AA-3657-38E7-884E-39B840B16311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1860FF5E-D051-55B5-662D-EF3D3384A0C6}"/>
                </a:ext>
              </a:extLst>
            </p:cNvPr>
            <p:cNvSpPr txBox="1"/>
            <p:nvPr/>
          </p:nvSpPr>
          <p:spPr>
            <a:xfrm>
              <a:off x="786946" y="424562"/>
              <a:ext cx="8016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Challenge in Model: Random Effects &amp; Modeling Correlation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C0123F1F-8A16-0FA8-28CA-BE8BB09F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42" y="4224936"/>
            <a:ext cx="7772400" cy="872690"/>
          </a:xfrm>
          <a:prstGeom prst="rect">
            <a:avLst/>
          </a:prstGeom>
        </p:spPr>
      </p:pic>
      <p:sp>
        <p:nvSpPr>
          <p:cNvPr id="15" name="上箭头 14">
            <a:extLst>
              <a:ext uri="{FF2B5EF4-FFF2-40B4-BE49-F238E27FC236}">
                <a16:creationId xmlns="" xmlns:a16="http://schemas.microsoft.com/office/drawing/2014/main" id="{CD77DE7C-F39D-4217-C2DC-48B2D5F0C58D}"/>
              </a:ext>
            </a:extLst>
          </p:cNvPr>
          <p:cNvSpPr/>
          <p:nvPr/>
        </p:nvSpPr>
        <p:spPr>
          <a:xfrm>
            <a:off x="7962900" y="3848100"/>
            <a:ext cx="109842" cy="376836"/>
          </a:xfrm>
          <a:prstGeom prst="upArrow">
            <a:avLst/>
          </a:prstGeom>
          <a:solidFill>
            <a:srgbClr val="526188"/>
          </a:solidFill>
          <a:ln>
            <a:solidFill>
              <a:srgbClr val="5261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AB80229A-F935-1A32-A970-AC35BD49F624}"/>
              </a:ext>
            </a:extLst>
          </p:cNvPr>
          <p:cNvGrpSpPr/>
          <p:nvPr/>
        </p:nvGrpSpPr>
        <p:grpSpPr>
          <a:xfrm>
            <a:off x="346076" y="364699"/>
            <a:ext cx="6835991" cy="507162"/>
            <a:chOff x="346076" y="364699"/>
            <a:chExt cx="6835991" cy="507162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64BDB509-0228-B224-BCCB-0652F1C0D37B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7" name="等腰三角形 13">
                <a:extLst>
                  <a:ext uri="{FF2B5EF4-FFF2-40B4-BE49-F238E27FC236}">
                    <a16:creationId xmlns="" xmlns:a16="http://schemas.microsoft.com/office/drawing/2014/main" id="{74ED7C66-0739-7ECF-79FC-0175E7A80F52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14">
                <a:extLst>
                  <a:ext uri="{FF2B5EF4-FFF2-40B4-BE49-F238E27FC236}">
                    <a16:creationId xmlns="" xmlns:a16="http://schemas.microsoft.com/office/drawing/2014/main" id="{E9DA9A3A-B6B1-C5F6-CB88-1264B0D8BB6A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9E5D78EC-79BE-A9DB-D427-3298B10F92BC}"/>
                </a:ext>
              </a:extLst>
            </p:cNvPr>
            <p:cNvSpPr txBox="1"/>
            <p:nvPr/>
          </p:nvSpPr>
          <p:spPr>
            <a:xfrm>
              <a:off x="786946" y="424562"/>
              <a:ext cx="6395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Challenge in Model: Diversity of Responses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6C3680FE-3FF8-CD7B-A380-DFB2EF6CA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35940"/>
              </p:ext>
            </p:extLst>
          </p:nvPr>
        </p:nvGraphicFramePr>
        <p:xfrm>
          <a:off x="2898439" y="2275197"/>
          <a:ext cx="6395122" cy="1539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97561">
                  <a:extLst>
                    <a:ext uri="{9D8B030D-6E8A-4147-A177-3AD203B41FA5}">
                      <a16:colId xmlns="" xmlns:a16="http://schemas.microsoft.com/office/drawing/2014/main" val="1346448771"/>
                    </a:ext>
                  </a:extLst>
                </a:gridCol>
                <a:gridCol w="3197561">
                  <a:extLst>
                    <a:ext uri="{9D8B030D-6E8A-4147-A177-3AD203B41FA5}">
                      <a16:colId xmlns="" xmlns:a16="http://schemas.microsoft.com/office/drawing/2014/main" val="3949387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Continuous Variable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61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Discrete Variable</a:t>
                      </a:r>
                      <a:endParaRPr lang="zh-CN" altLang="en-US" sz="2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C7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777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6188">
                        <a:alpha val="6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Dummy Variable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C8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915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6188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Counting Variable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C8A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928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99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Category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DE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9494693"/>
                  </a:ext>
                </a:extLst>
              </a:tr>
            </a:tbl>
          </a:graphicData>
        </a:graphic>
      </p:graphicFrame>
      <p:sp>
        <p:nvSpPr>
          <p:cNvPr id="10" name="任意多边形: 形状 3">
            <a:extLst>
              <a:ext uri="{FF2B5EF4-FFF2-40B4-BE49-F238E27FC236}">
                <a16:creationId xmlns="" xmlns:a16="http://schemas.microsoft.com/office/drawing/2014/main" id="{705002FB-30B8-0E12-C37F-DB09094872B2}"/>
              </a:ext>
            </a:extLst>
          </p:cNvPr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03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AFFEC8A1-C1E7-65EF-1F50-64BAE20852DD}"/>
              </a:ext>
            </a:extLst>
          </p:cNvPr>
          <p:cNvGrpSpPr/>
          <p:nvPr/>
        </p:nvGrpSpPr>
        <p:grpSpPr>
          <a:xfrm>
            <a:off x="346076" y="364699"/>
            <a:ext cx="6835991" cy="507162"/>
            <a:chOff x="346076" y="364699"/>
            <a:chExt cx="6835991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86946" y="424562"/>
              <a:ext cx="6395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Challenge in Model: Efficiency &amp; Good Solution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4621A689-49AB-F341-6229-BD8B00D2B209}"/>
              </a:ext>
            </a:extLst>
          </p:cNvPr>
          <p:cNvGrpSpPr/>
          <p:nvPr/>
        </p:nvGrpSpPr>
        <p:grpSpPr>
          <a:xfrm>
            <a:off x="6310515" y="2077919"/>
            <a:ext cx="5413828" cy="2170900"/>
            <a:chOff x="6096000" y="1772386"/>
            <a:chExt cx="5413828" cy="2170900"/>
          </a:xfrm>
        </p:grpSpPr>
        <p:sp>
          <p:nvSpPr>
            <p:cNvPr id="5" name="矩形: 圆角 4"/>
            <p:cNvSpPr/>
            <p:nvPr/>
          </p:nvSpPr>
          <p:spPr>
            <a:xfrm>
              <a:off x="7068456" y="2249715"/>
              <a:ext cx="4441372" cy="1446829"/>
            </a:xfrm>
            <a:prstGeom prst="roundRect">
              <a:avLst/>
            </a:prstGeom>
            <a:noFill/>
            <a:ln w="19050">
              <a:solidFill>
                <a:srgbClr val="E7C7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062977" y="1772386"/>
              <a:ext cx="2209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Complex model 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096000" y="1998373"/>
              <a:ext cx="1944913" cy="1944913"/>
              <a:chOff x="6096000" y="1998373"/>
              <a:chExt cx="1944913" cy="194491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" name="菱形 2"/>
              <p:cNvSpPr/>
              <p:nvPr/>
            </p:nvSpPr>
            <p:spPr>
              <a:xfrm>
                <a:off x="6096000" y="1998373"/>
                <a:ext cx="1944913" cy="1944913"/>
              </a:xfrm>
              <a:prstGeom prst="diamond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菱形 20"/>
              <p:cNvSpPr/>
              <p:nvPr/>
            </p:nvSpPr>
            <p:spPr>
              <a:xfrm>
                <a:off x="6258456" y="2159798"/>
                <a:ext cx="1620000" cy="1620000"/>
              </a:xfrm>
              <a:prstGeom prst="diamond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6834456" y="2746398"/>
                <a:ext cx="468000" cy="396000"/>
                <a:chOff x="5252483" y="3398084"/>
                <a:chExt cx="341526" cy="382400"/>
              </a:xfrm>
              <a:solidFill>
                <a:schemeClr val="bg1"/>
              </a:solidFill>
            </p:grpSpPr>
            <p:sp>
              <p:nvSpPr>
                <p:cNvPr id="23" name="Freeform 120"/>
                <p:cNvSpPr/>
                <p:nvPr/>
              </p:nvSpPr>
              <p:spPr>
                <a:xfrm>
                  <a:off x="5294132" y="3514192"/>
                  <a:ext cx="15146" cy="1489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960" y="21600"/>
                      </a:moveTo>
                      <a:cubicBezTo>
                        <a:pt x="17280" y="21600"/>
                        <a:pt x="21600" y="20736"/>
                        <a:pt x="21600" y="20304"/>
                      </a:cubicBezTo>
                      <a:cubicBezTo>
                        <a:pt x="21600" y="1296"/>
                        <a:pt x="21600" y="1296"/>
                        <a:pt x="21600" y="1296"/>
                      </a:cubicBezTo>
                      <a:cubicBezTo>
                        <a:pt x="21600" y="432"/>
                        <a:pt x="17280" y="0"/>
                        <a:pt x="12960" y="0"/>
                      </a:cubicBezTo>
                      <a:cubicBezTo>
                        <a:pt x="4320" y="0"/>
                        <a:pt x="0" y="432"/>
                        <a:pt x="0" y="1296"/>
                      </a:cubicBezTo>
                      <a:cubicBezTo>
                        <a:pt x="0" y="20304"/>
                        <a:pt x="0" y="20304"/>
                        <a:pt x="0" y="20304"/>
                      </a:cubicBezTo>
                      <a:cubicBezTo>
                        <a:pt x="0" y="20736"/>
                        <a:pt x="4320" y="21600"/>
                        <a:pt x="12960" y="2160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" name="Freeform 121"/>
                <p:cNvSpPr/>
                <p:nvPr/>
              </p:nvSpPr>
              <p:spPr>
                <a:xfrm>
                  <a:off x="5383736" y="3514192"/>
                  <a:ext cx="15146" cy="1489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640" y="21600"/>
                      </a:moveTo>
                      <a:cubicBezTo>
                        <a:pt x="17280" y="21600"/>
                        <a:pt x="21600" y="20736"/>
                        <a:pt x="21600" y="20304"/>
                      </a:cubicBezTo>
                      <a:cubicBezTo>
                        <a:pt x="21600" y="1296"/>
                        <a:pt x="21600" y="1296"/>
                        <a:pt x="21600" y="1296"/>
                      </a:cubicBezTo>
                      <a:cubicBezTo>
                        <a:pt x="21600" y="432"/>
                        <a:pt x="17280" y="0"/>
                        <a:pt x="8640" y="0"/>
                      </a:cubicBezTo>
                      <a:cubicBezTo>
                        <a:pt x="4320" y="0"/>
                        <a:pt x="0" y="432"/>
                        <a:pt x="0" y="1296"/>
                      </a:cubicBezTo>
                      <a:cubicBezTo>
                        <a:pt x="0" y="20304"/>
                        <a:pt x="0" y="20304"/>
                        <a:pt x="0" y="20304"/>
                      </a:cubicBezTo>
                      <a:cubicBezTo>
                        <a:pt x="0" y="20736"/>
                        <a:pt x="4320" y="21600"/>
                        <a:pt x="8640" y="2160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" name="Freeform 122"/>
                <p:cNvSpPr/>
                <p:nvPr/>
              </p:nvSpPr>
              <p:spPr>
                <a:xfrm>
                  <a:off x="5506154" y="3516716"/>
                  <a:ext cx="30289" cy="1438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480" y="0"/>
                      </a:moveTo>
                      <a:cubicBezTo>
                        <a:pt x="2160" y="0"/>
                        <a:pt x="0" y="450"/>
                        <a:pt x="0" y="1350"/>
                      </a:cubicBezTo>
                      <a:cubicBezTo>
                        <a:pt x="12960" y="20700"/>
                        <a:pt x="12960" y="20700"/>
                        <a:pt x="12960" y="20700"/>
                      </a:cubicBezTo>
                      <a:cubicBezTo>
                        <a:pt x="12960" y="21150"/>
                        <a:pt x="15120" y="21600"/>
                        <a:pt x="17280" y="21600"/>
                      </a:cubicBezTo>
                      <a:cubicBezTo>
                        <a:pt x="21600" y="21600"/>
                        <a:pt x="21600" y="21150"/>
                        <a:pt x="21600" y="20250"/>
                      </a:cubicBezTo>
                      <a:cubicBezTo>
                        <a:pt x="10800" y="900"/>
                        <a:pt x="10800" y="900"/>
                        <a:pt x="10800" y="900"/>
                      </a:cubicBezTo>
                      <a:cubicBezTo>
                        <a:pt x="10800" y="450"/>
                        <a:pt x="8640" y="0"/>
                        <a:pt x="6480" y="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" name="Freeform 123"/>
                <p:cNvSpPr/>
                <p:nvPr/>
              </p:nvSpPr>
              <p:spPr>
                <a:xfrm>
                  <a:off x="5252483" y="3398084"/>
                  <a:ext cx="188045" cy="382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886" y="0"/>
                      </a:moveTo>
                      <a:cubicBezTo>
                        <a:pt x="2057" y="0"/>
                        <a:pt x="2057" y="0"/>
                        <a:pt x="2057" y="0"/>
                      </a:cubicBezTo>
                      <a:cubicBezTo>
                        <a:pt x="686" y="0"/>
                        <a:pt x="0" y="506"/>
                        <a:pt x="0" y="1013"/>
                      </a:cubicBezTo>
                      <a:cubicBezTo>
                        <a:pt x="0" y="20587"/>
                        <a:pt x="0" y="20587"/>
                        <a:pt x="0" y="20587"/>
                      </a:cubicBezTo>
                      <a:cubicBezTo>
                        <a:pt x="0" y="21094"/>
                        <a:pt x="686" y="21600"/>
                        <a:pt x="2057" y="21600"/>
                      </a:cubicBezTo>
                      <a:cubicBezTo>
                        <a:pt x="19886" y="21600"/>
                        <a:pt x="19886" y="21600"/>
                        <a:pt x="19886" y="21600"/>
                      </a:cubicBezTo>
                      <a:cubicBezTo>
                        <a:pt x="20914" y="21600"/>
                        <a:pt x="21600" y="21094"/>
                        <a:pt x="21600" y="20587"/>
                      </a:cubicBezTo>
                      <a:cubicBezTo>
                        <a:pt x="21600" y="1013"/>
                        <a:pt x="21600" y="1013"/>
                        <a:pt x="21600" y="1013"/>
                      </a:cubicBezTo>
                      <a:cubicBezTo>
                        <a:pt x="21600" y="506"/>
                        <a:pt x="20914" y="0"/>
                        <a:pt x="19886" y="0"/>
                      </a:cubicBezTo>
                      <a:close/>
                      <a:moveTo>
                        <a:pt x="9943" y="20756"/>
                      </a:moveTo>
                      <a:cubicBezTo>
                        <a:pt x="1371" y="20756"/>
                        <a:pt x="1371" y="20756"/>
                        <a:pt x="1371" y="20756"/>
                      </a:cubicBezTo>
                      <a:cubicBezTo>
                        <a:pt x="1371" y="844"/>
                        <a:pt x="1371" y="844"/>
                        <a:pt x="1371" y="844"/>
                      </a:cubicBezTo>
                      <a:cubicBezTo>
                        <a:pt x="9943" y="844"/>
                        <a:pt x="9943" y="844"/>
                        <a:pt x="9943" y="844"/>
                      </a:cubicBezTo>
                      <a:lnTo>
                        <a:pt x="9943" y="20756"/>
                      </a:lnTo>
                      <a:close/>
                      <a:moveTo>
                        <a:pt x="20229" y="20756"/>
                      </a:moveTo>
                      <a:cubicBezTo>
                        <a:pt x="11657" y="20756"/>
                        <a:pt x="11657" y="20756"/>
                        <a:pt x="11657" y="20756"/>
                      </a:cubicBezTo>
                      <a:cubicBezTo>
                        <a:pt x="11657" y="844"/>
                        <a:pt x="11657" y="844"/>
                        <a:pt x="11657" y="844"/>
                      </a:cubicBezTo>
                      <a:cubicBezTo>
                        <a:pt x="20229" y="844"/>
                        <a:pt x="20229" y="844"/>
                        <a:pt x="20229" y="844"/>
                      </a:cubicBezTo>
                      <a:lnTo>
                        <a:pt x="20229" y="20756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" name="Freeform 124"/>
                <p:cNvSpPr/>
                <p:nvPr/>
              </p:nvSpPr>
              <p:spPr>
                <a:xfrm>
                  <a:off x="5449362" y="3398084"/>
                  <a:ext cx="144647" cy="382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42" h="21600" extrusionOk="0">
                      <a:moveTo>
                        <a:pt x="14988" y="844"/>
                      </a:moveTo>
                      <a:cubicBezTo>
                        <a:pt x="14547" y="338"/>
                        <a:pt x="13224" y="0"/>
                        <a:pt x="11902" y="0"/>
                      </a:cubicBezTo>
                      <a:cubicBezTo>
                        <a:pt x="2204" y="506"/>
                        <a:pt x="2204" y="506"/>
                        <a:pt x="2204" y="506"/>
                      </a:cubicBezTo>
                      <a:cubicBezTo>
                        <a:pt x="1322" y="506"/>
                        <a:pt x="441" y="1013"/>
                        <a:pt x="0" y="1350"/>
                      </a:cubicBezTo>
                      <a:cubicBezTo>
                        <a:pt x="6612" y="20756"/>
                        <a:pt x="6612" y="20756"/>
                        <a:pt x="6612" y="20756"/>
                      </a:cubicBezTo>
                      <a:cubicBezTo>
                        <a:pt x="6612" y="21262"/>
                        <a:pt x="7935" y="21600"/>
                        <a:pt x="9257" y="21600"/>
                      </a:cubicBezTo>
                      <a:cubicBezTo>
                        <a:pt x="18955" y="21094"/>
                        <a:pt x="18955" y="21094"/>
                        <a:pt x="18955" y="21094"/>
                      </a:cubicBezTo>
                      <a:cubicBezTo>
                        <a:pt x="19837" y="21094"/>
                        <a:pt x="20278" y="20925"/>
                        <a:pt x="20718" y="20756"/>
                      </a:cubicBezTo>
                      <a:cubicBezTo>
                        <a:pt x="21159" y="20587"/>
                        <a:pt x="21600" y="20250"/>
                        <a:pt x="21159" y="20081"/>
                      </a:cubicBezTo>
                      <a:lnTo>
                        <a:pt x="14988" y="844"/>
                      </a:lnTo>
                      <a:close/>
                      <a:moveTo>
                        <a:pt x="8816" y="20925"/>
                      </a:moveTo>
                      <a:cubicBezTo>
                        <a:pt x="2204" y="1350"/>
                        <a:pt x="2204" y="1350"/>
                        <a:pt x="2204" y="1350"/>
                      </a:cubicBezTo>
                      <a:cubicBezTo>
                        <a:pt x="12784" y="675"/>
                        <a:pt x="12784" y="675"/>
                        <a:pt x="12784" y="675"/>
                      </a:cubicBezTo>
                      <a:cubicBezTo>
                        <a:pt x="19396" y="20250"/>
                        <a:pt x="19396" y="20250"/>
                        <a:pt x="19396" y="20250"/>
                      </a:cubicBezTo>
                      <a:lnTo>
                        <a:pt x="8816" y="20925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37" name="文本框 36"/>
            <p:cNvSpPr txBox="1"/>
            <p:nvPr/>
          </p:nvSpPr>
          <p:spPr>
            <a:xfrm>
              <a:off x="8086635" y="2759078"/>
              <a:ext cx="1764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Good solution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3848FF0F-BEC4-900D-9A38-29E1D15C8F87}"/>
              </a:ext>
            </a:extLst>
          </p:cNvPr>
          <p:cNvGrpSpPr/>
          <p:nvPr/>
        </p:nvGrpSpPr>
        <p:grpSpPr>
          <a:xfrm>
            <a:off x="540571" y="2150832"/>
            <a:ext cx="5340916" cy="2097987"/>
            <a:chOff x="682170" y="1772386"/>
            <a:chExt cx="5340916" cy="2097987"/>
          </a:xfrm>
        </p:grpSpPr>
        <p:sp>
          <p:nvSpPr>
            <p:cNvPr id="17" name="矩形: 圆角 16"/>
            <p:cNvSpPr/>
            <p:nvPr/>
          </p:nvSpPr>
          <p:spPr>
            <a:xfrm>
              <a:off x="682170" y="2249715"/>
              <a:ext cx="4441372" cy="1446829"/>
            </a:xfrm>
            <a:prstGeom prst="roundRect">
              <a:avLst/>
            </a:prstGeom>
            <a:noFill/>
            <a:ln w="19050">
              <a:solidFill>
                <a:srgbClr val="526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19702" y="1772386"/>
              <a:ext cx="19449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Simple model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151086" y="1998373"/>
              <a:ext cx="1872000" cy="1872000"/>
              <a:chOff x="4151086" y="1998373"/>
              <a:chExt cx="1872000" cy="1872000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菱形 11"/>
              <p:cNvSpPr/>
              <p:nvPr/>
            </p:nvSpPr>
            <p:spPr>
              <a:xfrm>
                <a:off x="4151086" y="1998373"/>
                <a:ext cx="1872000" cy="1872000"/>
              </a:xfrm>
              <a:prstGeom prst="diamond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菱形 19"/>
              <p:cNvSpPr/>
              <p:nvPr/>
            </p:nvSpPr>
            <p:spPr>
              <a:xfrm>
                <a:off x="4271627" y="2121698"/>
                <a:ext cx="1620000" cy="1620000"/>
              </a:xfrm>
              <a:prstGeom prst="diamond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4856051" y="2706122"/>
                <a:ext cx="476551" cy="476551"/>
                <a:chOff x="9816030" y="1103691"/>
                <a:chExt cx="382400" cy="382400"/>
              </a:xfrm>
              <a:solidFill>
                <a:schemeClr val="bg1"/>
              </a:solidFill>
            </p:grpSpPr>
            <p:sp>
              <p:nvSpPr>
                <p:cNvPr id="33" name="Freeform 217"/>
                <p:cNvSpPr/>
                <p:nvPr/>
              </p:nvSpPr>
              <p:spPr>
                <a:xfrm>
                  <a:off x="9816030" y="1103691"/>
                  <a:ext cx="382400" cy="382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587" y="1856"/>
                      </a:moveTo>
                      <a:cubicBezTo>
                        <a:pt x="17212" y="1856"/>
                        <a:pt x="17212" y="1856"/>
                        <a:pt x="17212" y="1856"/>
                      </a:cubicBezTo>
                      <a:cubicBezTo>
                        <a:pt x="17212" y="506"/>
                        <a:pt x="17212" y="506"/>
                        <a:pt x="17212" y="506"/>
                      </a:cubicBezTo>
                      <a:cubicBezTo>
                        <a:pt x="17212" y="338"/>
                        <a:pt x="17044" y="169"/>
                        <a:pt x="16875" y="169"/>
                      </a:cubicBezTo>
                      <a:cubicBezTo>
                        <a:pt x="16706" y="169"/>
                        <a:pt x="16537" y="338"/>
                        <a:pt x="16537" y="506"/>
                      </a:cubicBezTo>
                      <a:cubicBezTo>
                        <a:pt x="16537" y="1856"/>
                        <a:pt x="16537" y="1856"/>
                        <a:pt x="16537" y="1856"/>
                      </a:cubicBezTo>
                      <a:cubicBezTo>
                        <a:pt x="11137" y="1856"/>
                        <a:pt x="11137" y="1856"/>
                        <a:pt x="11137" y="1856"/>
                      </a:cubicBezTo>
                      <a:cubicBezTo>
                        <a:pt x="11137" y="506"/>
                        <a:pt x="11137" y="506"/>
                        <a:pt x="11137" y="506"/>
                      </a:cubicBezTo>
                      <a:cubicBezTo>
                        <a:pt x="11137" y="338"/>
                        <a:pt x="10969" y="169"/>
                        <a:pt x="10800" y="169"/>
                      </a:cubicBezTo>
                      <a:cubicBezTo>
                        <a:pt x="10631" y="169"/>
                        <a:pt x="10462" y="338"/>
                        <a:pt x="10462" y="506"/>
                      </a:cubicBezTo>
                      <a:cubicBezTo>
                        <a:pt x="10462" y="1856"/>
                        <a:pt x="10462" y="1856"/>
                        <a:pt x="10462" y="1856"/>
                      </a:cubicBezTo>
                      <a:cubicBezTo>
                        <a:pt x="5063" y="1856"/>
                        <a:pt x="5063" y="1856"/>
                        <a:pt x="5063" y="1856"/>
                      </a:cubicBezTo>
                      <a:cubicBezTo>
                        <a:pt x="5063" y="338"/>
                        <a:pt x="5063" y="338"/>
                        <a:pt x="5063" y="338"/>
                      </a:cubicBezTo>
                      <a:cubicBezTo>
                        <a:pt x="5063" y="169"/>
                        <a:pt x="4894" y="0"/>
                        <a:pt x="4725" y="0"/>
                      </a:cubicBezTo>
                      <a:cubicBezTo>
                        <a:pt x="4556" y="0"/>
                        <a:pt x="4388" y="169"/>
                        <a:pt x="4388" y="338"/>
                      </a:cubicBezTo>
                      <a:cubicBezTo>
                        <a:pt x="4388" y="1856"/>
                        <a:pt x="4388" y="1856"/>
                        <a:pt x="4388" y="1856"/>
                      </a:cubicBezTo>
                      <a:cubicBezTo>
                        <a:pt x="1013" y="1856"/>
                        <a:pt x="1013" y="1856"/>
                        <a:pt x="1013" y="1856"/>
                      </a:cubicBezTo>
                      <a:cubicBezTo>
                        <a:pt x="506" y="1856"/>
                        <a:pt x="0" y="2363"/>
                        <a:pt x="0" y="2869"/>
                      </a:cubicBezTo>
                      <a:cubicBezTo>
                        <a:pt x="0" y="20587"/>
                        <a:pt x="0" y="20587"/>
                        <a:pt x="0" y="20587"/>
                      </a:cubicBezTo>
                      <a:cubicBezTo>
                        <a:pt x="0" y="21094"/>
                        <a:pt x="506" y="21600"/>
                        <a:pt x="1013" y="21600"/>
                      </a:cubicBezTo>
                      <a:cubicBezTo>
                        <a:pt x="20587" y="21600"/>
                        <a:pt x="20587" y="21600"/>
                        <a:pt x="20587" y="21600"/>
                      </a:cubicBezTo>
                      <a:cubicBezTo>
                        <a:pt x="21094" y="21600"/>
                        <a:pt x="21600" y="21094"/>
                        <a:pt x="21600" y="20587"/>
                      </a:cubicBezTo>
                      <a:cubicBezTo>
                        <a:pt x="21600" y="2869"/>
                        <a:pt x="21600" y="2869"/>
                        <a:pt x="21600" y="2869"/>
                      </a:cubicBezTo>
                      <a:cubicBezTo>
                        <a:pt x="21600" y="2363"/>
                        <a:pt x="21094" y="1856"/>
                        <a:pt x="20587" y="1856"/>
                      </a:cubicBezTo>
                      <a:close/>
                      <a:moveTo>
                        <a:pt x="20756" y="20756"/>
                      </a:moveTo>
                      <a:cubicBezTo>
                        <a:pt x="844" y="20756"/>
                        <a:pt x="844" y="20756"/>
                        <a:pt x="844" y="20756"/>
                      </a:cubicBezTo>
                      <a:cubicBezTo>
                        <a:pt x="844" y="7088"/>
                        <a:pt x="844" y="7088"/>
                        <a:pt x="844" y="7088"/>
                      </a:cubicBezTo>
                      <a:cubicBezTo>
                        <a:pt x="20756" y="7088"/>
                        <a:pt x="20756" y="7088"/>
                        <a:pt x="20756" y="7088"/>
                      </a:cubicBezTo>
                      <a:lnTo>
                        <a:pt x="20756" y="20756"/>
                      </a:lnTo>
                      <a:close/>
                      <a:moveTo>
                        <a:pt x="20756" y="6244"/>
                      </a:moveTo>
                      <a:cubicBezTo>
                        <a:pt x="844" y="6244"/>
                        <a:pt x="844" y="6244"/>
                        <a:pt x="844" y="6244"/>
                      </a:cubicBezTo>
                      <a:cubicBezTo>
                        <a:pt x="844" y="2700"/>
                        <a:pt x="844" y="2700"/>
                        <a:pt x="844" y="2700"/>
                      </a:cubicBezTo>
                      <a:cubicBezTo>
                        <a:pt x="4388" y="2700"/>
                        <a:pt x="4388" y="2700"/>
                        <a:pt x="4388" y="2700"/>
                      </a:cubicBezTo>
                      <a:cubicBezTo>
                        <a:pt x="4388" y="3881"/>
                        <a:pt x="4388" y="3881"/>
                        <a:pt x="4388" y="3881"/>
                      </a:cubicBezTo>
                      <a:cubicBezTo>
                        <a:pt x="4388" y="4219"/>
                        <a:pt x="4556" y="4388"/>
                        <a:pt x="4725" y="4388"/>
                      </a:cubicBezTo>
                      <a:cubicBezTo>
                        <a:pt x="4894" y="4388"/>
                        <a:pt x="5063" y="4219"/>
                        <a:pt x="5063" y="3881"/>
                      </a:cubicBezTo>
                      <a:cubicBezTo>
                        <a:pt x="5063" y="2700"/>
                        <a:pt x="5063" y="2700"/>
                        <a:pt x="5063" y="2700"/>
                      </a:cubicBezTo>
                      <a:cubicBezTo>
                        <a:pt x="10462" y="2700"/>
                        <a:pt x="10462" y="2700"/>
                        <a:pt x="10462" y="2700"/>
                      </a:cubicBezTo>
                      <a:cubicBezTo>
                        <a:pt x="10462" y="4219"/>
                        <a:pt x="10462" y="4219"/>
                        <a:pt x="10462" y="4219"/>
                      </a:cubicBezTo>
                      <a:cubicBezTo>
                        <a:pt x="10462" y="4388"/>
                        <a:pt x="10631" y="4556"/>
                        <a:pt x="10800" y="4556"/>
                      </a:cubicBezTo>
                      <a:cubicBezTo>
                        <a:pt x="10969" y="4556"/>
                        <a:pt x="11137" y="4388"/>
                        <a:pt x="11137" y="4219"/>
                      </a:cubicBezTo>
                      <a:cubicBezTo>
                        <a:pt x="11137" y="2700"/>
                        <a:pt x="11137" y="2700"/>
                        <a:pt x="11137" y="2700"/>
                      </a:cubicBezTo>
                      <a:cubicBezTo>
                        <a:pt x="16537" y="2700"/>
                        <a:pt x="16537" y="2700"/>
                        <a:pt x="16537" y="2700"/>
                      </a:cubicBezTo>
                      <a:cubicBezTo>
                        <a:pt x="16537" y="4219"/>
                        <a:pt x="16537" y="4219"/>
                        <a:pt x="16537" y="4219"/>
                      </a:cubicBezTo>
                      <a:cubicBezTo>
                        <a:pt x="16537" y="4388"/>
                        <a:pt x="16706" y="4556"/>
                        <a:pt x="16875" y="4556"/>
                      </a:cubicBezTo>
                      <a:cubicBezTo>
                        <a:pt x="17044" y="4556"/>
                        <a:pt x="17212" y="4388"/>
                        <a:pt x="17212" y="4219"/>
                      </a:cubicBezTo>
                      <a:cubicBezTo>
                        <a:pt x="17212" y="2700"/>
                        <a:pt x="17212" y="2700"/>
                        <a:pt x="17212" y="2700"/>
                      </a:cubicBezTo>
                      <a:cubicBezTo>
                        <a:pt x="20756" y="2700"/>
                        <a:pt x="20756" y="2700"/>
                        <a:pt x="20756" y="2700"/>
                      </a:cubicBezTo>
                      <a:lnTo>
                        <a:pt x="20756" y="6244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" name="Freeform 218"/>
                <p:cNvSpPr/>
                <p:nvPr/>
              </p:nvSpPr>
              <p:spPr>
                <a:xfrm>
                  <a:off x="9929614" y="1271543"/>
                  <a:ext cx="56792" cy="1463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274" y="21600"/>
                      </a:moveTo>
                      <a:cubicBezTo>
                        <a:pt x="19326" y="21600"/>
                        <a:pt x="19326" y="21600"/>
                        <a:pt x="19326" y="21600"/>
                      </a:cubicBezTo>
                      <a:cubicBezTo>
                        <a:pt x="20463" y="21600"/>
                        <a:pt x="21600" y="21159"/>
                        <a:pt x="21600" y="20278"/>
                      </a:cubicBezTo>
                      <a:cubicBezTo>
                        <a:pt x="21600" y="19837"/>
                        <a:pt x="20463" y="19396"/>
                        <a:pt x="19326" y="19396"/>
                      </a:cubicBezTo>
                      <a:cubicBezTo>
                        <a:pt x="13642" y="19396"/>
                        <a:pt x="13642" y="19396"/>
                        <a:pt x="13642" y="19396"/>
                      </a:cubicBezTo>
                      <a:cubicBezTo>
                        <a:pt x="13642" y="882"/>
                        <a:pt x="13642" y="882"/>
                        <a:pt x="13642" y="882"/>
                      </a:cubicBezTo>
                      <a:cubicBezTo>
                        <a:pt x="13642" y="441"/>
                        <a:pt x="12505" y="0"/>
                        <a:pt x="10232" y="0"/>
                      </a:cubicBezTo>
                      <a:cubicBezTo>
                        <a:pt x="10232" y="0"/>
                        <a:pt x="9095" y="0"/>
                        <a:pt x="9095" y="0"/>
                      </a:cubicBezTo>
                      <a:cubicBezTo>
                        <a:pt x="2274" y="2645"/>
                        <a:pt x="2274" y="2645"/>
                        <a:pt x="2274" y="2645"/>
                      </a:cubicBezTo>
                      <a:cubicBezTo>
                        <a:pt x="2274" y="2645"/>
                        <a:pt x="2274" y="3527"/>
                        <a:pt x="2274" y="3967"/>
                      </a:cubicBezTo>
                      <a:cubicBezTo>
                        <a:pt x="3411" y="3967"/>
                        <a:pt x="4547" y="4408"/>
                        <a:pt x="5684" y="3967"/>
                      </a:cubicBezTo>
                      <a:cubicBezTo>
                        <a:pt x="7958" y="3527"/>
                        <a:pt x="7958" y="3527"/>
                        <a:pt x="7958" y="3527"/>
                      </a:cubicBezTo>
                      <a:cubicBezTo>
                        <a:pt x="7958" y="19396"/>
                        <a:pt x="7958" y="19396"/>
                        <a:pt x="7958" y="19396"/>
                      </a:cubicBezTo>
                      <a:cubicBezTo>
                        <a:pt x="2274" y="19396"/>
                        <a:pt x="2274" y="19396"/>
                        <a:pt x="2274" y="19396"/>
                      </a:cubicBezTo>
                      <a:cubicBezTo>
                        <a:pt x="1137" y="19396"/>
                        <a:pt x="0" y="19837"/>
                        <a:pt x="0" y="20278"/>
                      </a:cubicBezTo>
                      <a:cubicBezTo>
                        <a:pt x="0" y="21159"/>
                        <a:pt x="1137" y="21600"/>
                        <a:pt x="2274" y="2160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" name="Freeform 219"/>
                <p:cNvSpPr/>
                <p:nvPr/>
              </p:nvSpPr>
              <p:spPr>
                <a:xfrm>
                  <a:off x="10028053" y="1271543"/>
                  <a:ext cx="56792" cy="1463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274" y="21600"/>
                      </a:moveTo>
                      <a:cubicBezTo>
                        <a:pt x="19326" y="21600"/>
                        <a:pt x="19326" y="21600"/>
                        <a:pt x="19326" y="21600"/>
                      </a:cubicBezTo>
                      <a:cubicBezTo>
                        <a:pt x="20463" y="21600"/>
                        <a:pt x="21600" y="21159"/>
                        <a:pt x="21600" y="20278"/>
                      </a:cubicBezTo>
                      <a:cubicBezTo>
                        <a:pt x="21600" y="19837"/>
                        <a:pt x="20463" y="19396"/>
                        <a:pt x="19326" y="19396"/>
                      </a:cubicBezTo>
                      <a:cubicBezTo>
                        <a:pt x="13642" y="19396"/>
                        <a:pt x="13642" y="19396"/>
                        <a:pt x="13642" y="19396"/>
                      </a:cubicBezTo>
                      <a:cubicBezTo>
                        <a:pt x="13642" y="882"/>
                        <a:pt x="13642" y="882"/>
                        <a:pt x="13642" y="882"/>
                      </a:cubicBezTo>
                      <a:cubicBezTo>
                        <a:pt x="13642" y="441"/>
                        <a:pt x="12505" y="0"/>
                        <a:pt x="11368" y="0"/>
                      </a:cubicBezTo>
                      <a:cubicBezTo>
                        <a:pt x="10232" y="0"/>
                        <a:pt x="10232" y="0"/>
                        <a:pt x="9095" y="0"/>
                      </a:cubicBezTo>
                      <a:cubicBezTo>
                        <a:pt x="3411" y="2645"/>
                        <a:pt x="3411" y="2645"/>
                        <a:pt x="3411" y="2645"/>
                      </a:cubicBezTo>
                      <a:cubicBezTo>
                        <a:pt x="2274" y="2645"/>
                        <a:pt x="2274" y="3527"/>
                        <a:pt x="3411" y="3967"/>
                      </a:cubicBezTo>
                      <a:cubicBezTo>
                        <a:pt x="3411" y="3967"/>
                        <a:pt x="5684" y="4408"/>
                        <a:pt x="5684" y="3967"/>
                      </a:cubicBezTo>
                      <a:cubicBezTo>
                        <a:pt x="7958" y="3527"/>
                        <a:pt x="7958" y="3527"/>
                        <a:pt x="7958" y="3527"/>
                      </a:cubicBezTo>
                      <a:cubicBezTo>
                        <a:pt x="7958" y="19396"/>
                        <a:pt x="7958" y="19396"/>
                        <a:pt x="7958" y="19396"/>
                      </a:cubicBezTo>
                      <a:cubicBezTo>
                        <a:pt x="2274" y="19396"/>
                        <a:pt x="2274" y="19396"/>
                        <a:pt x="2274" y="19396"/>
                      </a:cubicBezTo>
                      <a:cubicBezTo>
                        <a:pt x="1137" y="19396"/>
                        <a:pt x="0" y="19837"/>
                        <a:pt x="0" y="20278"/>
                      </a:cubicBezTo>
                      <a:cubicBezTo>
                        <a:pt x="0" y="21159"/>
                        <a:pt x="1137" y="21600"/>
                        <a:pt x="2274" y="2160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40" name="文本框 39"/>
            <p:cNvSpPr txBox="1"/>
            <p:nvPr/>
          </p:nvSpPr>
          <p:spPr>
            <a:xfrm>
              <a:off x="2456389" y="2759078"/>
              <a:ext cx="1627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Efficiency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57208802-03F0-B55B-C7C1-ED02160189E5}"/>
              </a:ext>
            </a:extLst>
          </p:cNvPr>
          <p:cNvSpPr txBox="1"/>
          <p:nvPr/>
        </p:nvSpPr>
        <p:spPr>
          <a:xfrm>
            <a:off x="5008114" y="1338090"/>
            <a:ext cx="2184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Hard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Trade-off</a:t>
            </a:r>
            <a:endParaRPr kumimoji="1"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1336" y="1799784"/>
            <a:ext cx="4339399" cy="313932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Academia </a:t>
            </a:r>
          </a:p>
          <a:p>
            <a:pPr algn="ctr"/>
            <a:r>
              <a:rPr lang="en-US" altLang="zh-CN" sz="6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vs </a:t>
            </a:r>
          </a:p>
          <a:p>
            <a:pPr algn="ctr"/>
            <a:r>
              <a:rPr lang="en-US" altLang="zh-CN" sz="6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Industry</a:t>
            </a:r>
            <a:endParaRPr lang="zh-CN" altLang="en-US" sz="66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1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PART.4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48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4761" y="1516556"/>
            <a:ext cx="6558582" cy="5251927"/>
            <a:chOff x="586389" y="1463977"/>
            <a:chExt cx="6558582" cy="5251927"/>
          </a:xfrm>
        </p:grpSpPr>
        <p:grpSp>
          <p:nvGrpSpPr>
            <p:cNvPr id="28" name="组合 27"/>
            <p:cNvGrpSpPr/>
            <p:nvPr/>
          </p:nvGrpSpPr>
          <p:grpSpPr>
            <a:xfrm>
              <a:off x="600950" y="1463977"/>
              <a:ext cx="6544021" cy="5251927"/>
              <a:chOff x="6189162" y="1311666"/>
              <a:chExt cx="6202988" cy="5251927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6365464" y="1311666"/>
                <a:ext cx="36668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Years of experience in both : </a:t>
                </a:r>
              </a:p>
              <a:p>
                <a:pPr algn="l"/>
                <a:endParaRPr lang="en-US" altLang="zh-CN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189162" y="1854612"/>
                <a:ext cx="6202988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First academia, and then made the transition to industry, any differences ?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Not so many differences, because already was on the applied side in the university ( personal situation  ).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&gt; Did a lot of publishing as an author. Now a lot of reading.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&gt; Slight differences with respect to priorities. </a:t>
                </a:r>
              </a:p>
              <a:p>
                <a:pPr algn="l">
                  <a:lnSpc>
                    <a:spcPct val="150000"/>
                  </a:lnSpc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" name="泪滴形 30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EC0E4821-6B7A-AB01-F61C-2B142E07C3D1}"/>
              </a:ext>
            </a:extLst>
          </p:cNvPr>
          <p:cNvGrpSpPr/>
          <p:nvPr/>
        </p:nvGrpSpPr>
        <p:grpSpPr>
          <a:xfrm>
            <a:off x="7477699" y="1924397"/>
            <a:ext cx="3613805" cy="2031978"/>
            <a:chOff x="7548950" y="2378388"/>
            <a:chExt cx="3613805" cy="2031978"/>
          </a:xfrm>
        </p:grpSpPr>
        <p:sp>
          <p:nvSpPr>
            <p:cNvPr id="50" name="菱形 49"/>
            <p:cNvSpPr/>
            <p:nvPr/>
          </p:nvSpPr>
          <p:spPr>
            <a:xfrm>
              <a:off x="7548950" y="3132710"/>
              <a:ext cx="1277655" cy="1277655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菱形 50"/>
            <p:cNvSpPr/>
            <p:nvPr/>
          </p:nvSpPr>
          <p:spPr>
            <a:xfrm>
              <a:off x="8317661" y="2394526"/>
              <a:ext cx="1277655" cy="1277655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菱形 55"/>
            <p:cNvSpPr/>
            <p:nvPr/>
          </p:nvSpPr>
          <p:spPr>
            <a:xfrm>
              <a:off x="9118278" y="3132711"/>
              <a:ext cx="1277655" cy="1277655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菱形 56"/>
            <p:cNvSpPr/>
            <p:nvPr/>
          </p:nvSpPr>
          <p:spPr>
            <a:xfrm>
              <a:off x="9885100" y="2378388"/>
              <a:ext cx="1277655" cy="1277655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Freeform 96"/>
            <p:cNvSpPr/>
            <p:nvPr/>
          </p:nvSpPr>
          <p:spPr>
            <a:xfrm>
              <a:off x="9561272" y="3598256"/>
              <a:ext cx="382977" cy="38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1" extrusionOk="0">
                  <a:moveTo>
                    <a:pt x="20977" y="21309"/>
                  </a:moveTo>
                  <a:cubicBezTo>
                    <a:pt x="20977" y="21309"/>
                    <a:pt x="21143" y="21309"/>
                    <a:pt x="21143" y="21143"/>
                  </a:cubicBezTo>
                  <a:cubicBezTo>
                    <a:pt x="21309" y="21143"/>
                    <a:pt x="21309" y="20977"/>
                    <a:pt x="21309" y="2097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321"/>
                    <a:pt x="21309" y="17321"/>
                    <a:pt x="21143" y="17155"/>
                  </a:cubicBezTo>
                  <a:cubicBezTo>
                    <a:pt x="14663" y="10675"/>
                    <a:pt x="14663" y="10675"/>
                    <a:pt x="14663" y="10675"/>
                  </a:cubicBezTo>
                  <a:cubicBezTo>
                    <a:pt x="20977" y="4361"/>
                    <a:pt x="20977" y="4361"/>
                    <a:pt x="20977" y="4361"/>
                  </a:cubicBezTo>
                  <a:cubicBezTo>
                    <a:pt x="21475" y="4029"/>
                    <a:pt x="21475" y="3364"/>
                    <a:pt x="20977" y="3032"/>
                  </a:cubicBezTo>
                  <a:cubicBezTo>
                    <a:pt x="18318" y="373"/>
                    <a:pt x="18318" y="373"/>
                    <a:pt x="18318" y="373"/>
                  </a:cubicBezTo>
                  <a:cubicBezTo>
                    <a:pt x="17986" y="-125"/>
                    <a:pt x="17321" y="-125"/>
                    <a:pt x="16989" y="373"/>
                  </a:cubicBezTo>
                  <a:cubicBezTo>
                    <a:pt x="10675" y="6687"/>
                    <a:pt x="10675" y="6687"/>
                    <a:pt x="10675" y="6687"/>
                  </a:cubicBezTo>
                  <a:cubicBezTo>
                    <a:pt x="4860" y="872"/>
                    <a:pt x="4860" y="872"/>
                    <a:pt x="4860" y="872"/>
                  </a:cubicBezTo>
                  <a:cubicBezTo>
                    <a:pt x="4361" y="373"/>
                    <a:pt x="3697" y="41"/>
                    <a:pt x="2866" y="41"/>
                  </a:cubicBezTo>
                  <a:cubicBezTo>
                    <a:pt x="2201" y="41"/>
                    <a:pt x="1370" y="373"/>
                    <a:pt x="872" y="872"/>
                  </a:cubicBezTo>
                  <a:cubicBezTo>
                    <a:pt x="373" y="1370"/>
                    <a:pt x="41" y="2201"/>
                    <a:pt x="41" y="2866"/>
                  </a:cubicBezTo>
                  <a:cubicBezTo>
                    <a:pt x="41" y="3697"/>
                    <a:pt x="373" y="4361"/>
                    <a:pt x="872" y="4860"/>
                  </a:cubicBezTo>
                  <a:cubicBezTo>
                    <a:pt x="6687" y="10675"/>
                    <a:pt x="6687" y="10675"/>
                    <a:pt x="6687" y="10675"/>
                  </a:cubicBezTo>
                  <a:cubicBezTo>
                    <a:pt x="373" y="16989"/>
                    <a:pt x="373" y="16989"/>
                    <a:pt x="373" y="16989"/>
                  </a:cubicBezTo>
                  <a:cubicBezTo>
                    <a:pt x="-125" y="17321"/>
                    <a:pt x="-125" y="17986"/>
                    <a:pt x="373" y="18318"/>
                  </a:cubicBezTo>
                  <a:cubicBezTo>
                    <a:pt x="3032" y="20977"/>
                    <a:pt x="3032" y="20977"/>
                    <a:pt x="3032" y="20977"/>
                  </a:cubicBezTo>
                  <a:cubicBezTo>
                    <a:pt x="3364" y="21475"/>
                    <a:pt x="4029" y="21475"/>
                    <a:pt x="4361" y="20977"/>
                  </a:cubicBezTo>
                  <a:cubicBezTo>
                    <a:pt x="10675" y="14663"/>
                    <a:pt x="10675" y="14663"/>
                    <a:pt x="10675" y="14663"/>
                  </a:cubicBezTo>
                  <a:cubicBezTo>
                    <a:pt x="17155" y="21143"/>
                    <a:pt x="17155" y="21143"/>
                    <a:pt x="17155" y="21143"/>
                  </a:cubicBezTo>
                  <a:cubicBezTo>
                    <a:pt x="17321" y="21309"/>
                    <a:pt x="17321" y="21309"/>
                    <a:pt x="17487" y="21309"/>
                  </a:cubicBezTo>
                  <a:cubicBezTo>
                    <a:pt x="20977" y="21309"/>
                    <a:pt x="20977" y="21309"/>
                    <a:pt x="20977" y="21309"/>
                  </a:cubicBezTo>
                  <a:close/>
                  <a:moveTo>
                    <a:pt x="12835" y="5524"/>
                  </a:moveTo>
                  <a:cubicBezTo>
                    <a:pt x="13998" y="6521"/>
                    <a:pt x="13998" y="6521"/>
                    <a:pt x="13998" y="6521"/>
                  </a:cubicBezTo>
                  <a:cubicBezTo>
                    <a:pt x="13998" y="6687"/>
                    <a:pt x="14330" y="6687"/>
                    <a:pt x="14497" y="6521"/>
                  </a:cubicBezTo>
                  <a:cubicBezTo>
                    <a:pt x="14663" y="6355"/>
                    <a:pt x="14663" y="6189"/>
                    <a:pt x="14497" y="6023"/>
                  </a:cubicBezTo>
                  <a:cubicBezTo>
                    <a:pt x="13500" y="5026"/>
                    <a:pt x="13500" y="5026"/>
                    <a:pt x="13500" y="5026"/>
                  </a:cubicBezTo>
                  <a:cubicBezTo>
                    <a:pt x="15493" y="2866"/>
                    <a:pt x="15493" y="2866"/>
                    <a:pt x="15493" y="2866"/>
                  </a:cubicBezTo>
                  <a:cubicBezTo>
                    <a:pt x="16490" y="3863"/>
                    <a:pt x="16490" y="3863"/>
                    <a:pt x="16490" y="3863"/>
                  </a:cubicBezTo>
                  <a:cubicBezTo>
                    <a:pt x="16657" y="4029"/>
                    <a:pt x="16989" y="4029"/>
                    <a:pt x="17155" y="3863"/>
                  </a:cubicBezTo>
                  <a:cubicBezTo>
                    <a:pt x="17155" y="3863"/>
                    <a:pt x="17155" y="3697"/>
                    <a:pt x="17155" y="3697"/>
                  </a:cubicBezTo>
                  <a:cubicBezTo>
                    <a:pt x="17155" y="3530"/>
                    <a:pt x="17155" y="3364"/>
                    <a:pt x="17155" y="3364"/>
                  </a:cubicBezTo>
                  <a:cubicBezTo>
                    <a:pt x="15992" y="2367"/>
                    <a:pt x="15992" y="2367"/>
                    <a:pt x="15992" y="2367"/>
                  </a:cubicBezTo>
                  <a:cubicBezTo>
                    <a:pt x="17653" y="706"/>
                    <a:pt x="17653" y="706"/>
                    <a:pt x="17653" y="706"/>
                  </a:cubicBezTo>
                  <a:cubicBezTo>
                    <a:pt x="20644" y="3697"/>
                    <a:pt x="20644" y="3697"/>
                    <a:pt x="20644" y="3697"/>
                  </a:cubicBezTo>
                  <a:cubicBezTo>
                    <a:pt x="14164" y="10177"/>
                    <a:pt x="14164" y="10177"/>
                    <a:pt x="14164" y="10177"/>
                  </a:cubicBezTo>
                  <a:cubicBezTo>
                    <a:pt x="11173" y="7186"/>
                    <a:pt x="11173" y="7186"/>
                    <a:pt x="11173" y="7186"/>
                  </a:cubicBezTo>
                  <a:lnTo>
                    <a:pt x="12835" y="5524"/>
                  </a:lnTo>
                  <a:close/>
                  <a:moveTo>
                    <a:pt x="1537" y="4527"/>
                  </a:moveTo>
                  <a:cubicBezTo>
                    <a:pt x="1537" y="4361"/>
                    <a:pt x="1370" y="4361"/>
                    <a:pt x="1370" y="4361"/>
                  </a:cubicBezTo>
                  <a:cubicBezTo>
                    <a:pt x="1038" y="4029"/>
                    <a:pt x="872" y="3364"/>
                    <a:pt x="872" y="2866"/>
                  </a:cubicBezTo>
                  <a:cubicBezTo>
                    <a:pt x="872" y="2367"/>
                    <a:pt x="1038" y="1869"/>
                    <a:pt x="1370" y="1370"/>
                  </a:cubicBezTo>
                  <a:cubicBezTo>
                    <a:pt x="2201" y="540"/>
                    <a:pt x="3530" y="540"/>
                    <a:pt x="4361" y="1370"/>
                  </a:cubicBezTo>
                  <a:cubicBezTo>
                    <a:pt x="5026" y="2035"/>
                    <a:pt x="5026" y="2035"/>
                    <a:pt x="5026" y="2035"/>
                  </a:cubicBezTo>
                  <a:cubicBezTo>
                    <a:pt x="2035" y="5026"/>
                    <a:pt x="2035" y="5026"/>
                    <a:pt x="2035" y="5026"/>
                  </a:cubicBezTo>
                  <a:lnTo>
                    <a:pt x="1537" y="4527"/>
                  </a:lnTo>
                  <a:close/>
                  <a:moveTo>
                    <a:pt x="2533" y="5524"/>
                  </a:moveTo>
                  <a:cubicBezTo>
                    <a:pt x="5524" y="2533"/>
                    <a:pt x="5524" y="2533"/>
                    <a:pt x="5524" y="2533"/>
                  </a:cubicBezTo>
                  <a:cubicBezTo>
                    <a:pt x="6687" y="3697"/>
                    <a:pt x="6687" y="3697"/>
                    <a:pt x="6687" y="3697"/>
                  </a:cubicBezTo>
                  <a:cubicBezTo>
                    <a:pt x="3697" y="6687"/>
                    <a:pt x="3697" y="6687"/>
                    <a:pt x="3697" y="6687"/>
                  </a:cubicBezTo>
                  <a:lnTo>
                    <a:pt x="2533" y="5524"/>
                  </a:lnTo>
                  <a:close/>
                  <a:moveTo>
                    <a:pt x="3697" y="20644"/>
                  </a:moveTo>
                  <a:cubicBezTo>
                    <a:pt x="706" y="17653"/>
                    <a:pt x="706" y="17653"/>
                    <a:pt x="706" y="17653"/>
                  </a:cubicBezTo>
                  <a:cubicBezTo>
                    <a:pt x="2367" y="15992"/>
                    <a:pt x="2367" y="15992"/>
                    <a:pt x="2367" y="15992"/>
                  </a:cubicBezTo>
                  <a:cubicBezTo>
                    <a:pt x="3364" y="17155"/>
                    <a:pt x="3364" y="17155"/>
                    <a:pt x="3364" y="17155"/>
                  </a:cubicBezTo>
                  <a:cubicBezTo>
                    <a:pt x="3530" y="17321"/>
                    <a:pt x="3697" y="17321"/>
                    <a:pt x="3863" y="17155"/>
                  </a:cubicBezTo>
                  <a:cubicBezTo>
                    <a:pt x="4029" y="16989"/>
                    <a:pt x="4029" y="16657"/>
                    <a:pt x="3863" y="16490"/>
                  </a:cubicBezTo>
                  <a:cubicBezTo>
                    <a:pt x="2866" y="15493"/>
                    <a:pt x="2866" y="15493"/>
                    <a:pt x="2866" y="15493"/>
                  </a:cubicBezTo>
                  <a:cubicBezTo>
                    <a:pt x="5026" y="13500"/>
                    <a:pt x="5026" y="13500"/>
                    <a:pt x="5026" y="13500"/>
                  </a:cubicBezTo>
                  <a:cubicBezTo>
                    <a:pt x="6023" y="14497"/>
                    <a:pt x="6023" y="14497"/>
                    <a:pt x="6023" y="14497"/>
                  </a:cubicBezTo>
                  <a:cubicBezTo>
                    <a:pt x="6189" y="14663"/>
                    <a:pt x="6355" y="14663"/>
                    <a:pt x="6521" y="14497"/>
                  </a:cubicBezTo>
                  <a:cubicBezTo>
                    <a:pt x="6687" y="14330"/>
                    <a:pt x="6687" y="13998"/>
                    <a:pt x="6521" y="13998"/>
                  </a:cubicBezTo>
                  <a:cubicBezTo>
                    <a:pt x="5524" y="12835"/>
                    <a:pt x="5524" y="12835"/>
                    <a:pt x="5524" y="12835"/>
                  </a:cubicBezTo>
                  <a:cubicBezTo>
                    <a:pt x="7186" y="11173"/>
                    <a:pt x="7186" y="11173"/>
                    <a:pt x="7186" y="11173"/>
                  </a:cubicBezTo>
                  <a:cubicBezTo>
                    <a:pt x="10177" y="14164"/>
                    <a:pt x="10177" y="14164"/>
                    <a:pt x="10177" y="14164"/>
                  </a:cubicBezTo>
                  <a:lnTo>
                    <a:pt x="3697" y="20644"/>
                  </a:lnTo>
                  <a:close/>
                  <a:moveTo>
                    <a:pt x="20478" y="20478"/>
                  </a:moveTo>
                  <a:cubicBezTo>
                    <a:pt x="17653" y="20478"/>
                    <a:pt x="17653" y="20478"/>
                    <a:pt x="17653" y="20478"/>
                  </a:cubicBezTo>
                  <a:cubicBezTo>
                    <a:pt x="4361" y="7186"/>
                    <a:pt x="4361" y="7186"/>
                    <a:pt x="4361" y="7186"/>
                  </a:cubicBezTo>
                  <a:cubicBezTo>
                    <a:pt x="7186" y="4361"/>
                    <a:pt x="7186" y="4361"/>
                    <a:pt x="7186" y="4361"/>
                  </a:cubicBezTo>
                  <a:cubicBezTo>
                    <a:pt x="7352" y="4527"/>
                    <a:pt x="7352" y="4527"/>
                    <a:pt x="7352" y="4527"/>
                  </a:cubicBezTo>
                  <a:cubicBezTo>
                    <a:pt x="20478" y="17653"/>
                    <a:pt x="20478" y="17653"/>
                    <a:pt x="20478" y="17653"/>
                  </a:cubicBezTo>
                  <a:lnTo>
                    <a:pt x="20478" y="2047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7996577" y="3541593"/>
              <a:ext cx="382400" cy="369780"/>
              <a:chOff x="5231030" y="2639597"/>
              <a:chExt cx="382400" cy="369780"/>
            </a:xfrm>
            <a:solidFill>
              <a:schemeClr val="bg1"/>
            </a:solidFill>
          </p:grpSpPr>
          <p:sp>
            <p:nvSpPr>
              <p:cNvPr id="90" name="Freeform 172"/>
              <p:cNvSpPr/>
              <p:nvPr/>
            </p:nvSpPr>
            <p:spPr>
              <a:xfrm>
                <a:off x="5231030" y="2639597"/>
                <a:ext cx="382400" cy="369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0"/>
                    </a:moveTo>
                    <a:cubicBezTo>
                      <a:pt x="1013" y="0"/>
                      <a:pt x="1013" y="0"/>
                      <a:pt x="1013" y="0"/>
                    </a:cubicBezTo>
                    <a:cubicBezTo>
                      <a:pt x="506" y="0"/>
                      <a:pt x="0" y="523"/>
                      <a:pt x="0" y="1045"/>
                    </a:cubicBezTo>
                    <a:cubicBezTo>
                      <a:pt x="0" y="16548"/>
                      <a:pt x="0" y="16548"/>
                      <a:pt x="0" y="16548"/>
                    </a:cubicBezTo>
                    <a:cubicBezTo>
                      <a:pt x="0" y="17245"/>
                      <a:pt x="506" y="17594"/>
                      <a:pt x="1013" y="17594"/>
                    </a:cubicBezTo>
                    <a:cubicBezTo>
                      <a:pt x="8100" y="17594"/>
                      <a:pt x="8100" y="17594"/>
                      <a:pt x="8100" y="17594"/>
                    </a:cubicBezTo>
                    <a:cubicBezTo>
                      <a:pt x="7594" y="20729"/>
                      <a:pt x="7594" y="20729"/>
                      <a:pt x="7594" y="20729"/>
                    </a:cubicBezTo>
                    <a:cubicBezTo>
                      <a:pt x="6412" y="20729"/>
                      <a:pt x="6412" y="20729"/>
                      <a:pt x="6412" y="20729"/>
                    </a:cubicBezTo>
                    <a:cubicBezTo>
                      <a:pt x="6244" y="20729"/>
                      <a:pt x="6075" y="20903"/>
                      <a:pt x="6075" y="21077"/>
                    </a:cubicBezTo>
                    <a:cubicBezTo>
                      <a:pt x="6075" y="21426"/>
                      <a:pt x="6244" y="21600"/>
                      <a:pt x="6412" y="21600"/>
                    </a:cubicBezTo>
                    <a:cubicBezTo>
                      <a:pt x="15187" y="21600"/>
                      <a:pt x="15187" y="21600"/>
                      <a:pt x="15187" y="21600"/>
                    </a:cubicBezTo>
                    <a:cubicBezTo>
                      <a:pt x="15356" y="21600"/>
                      <a:pt x="15525" y="21426"/>
                      <a:pt x="15525" y="21077"/>
                    </a:cubicBezTo>
                    <a:cubicBezTo>
                      <a:pt x="15525" y="20903"/>
                      <a:pt x="15356" y="20729"/>
                      <a:pt x="15187" y="20729"/>
                    </a:cubicBezTo>
                    <a:cubicBezTo>
                      <a:pt x="14006" y="20729"/>
                      <a:pt x="14006" y="20729"/>
                      <a:pt x="14006" y="20729"/>
                    </a:cubicBezTo>
                    <a:cubicBezTo>
                      <a:pt x="13500" y="17594"/>
                      <a:pt x="13500" y="17594"/>
                      <a:pt x="13500" y="17594"/>
                    </a:cubicBezTo>
                    <a:cubicBezTo>
                      <a:pt x="20587" y="17594"/>
                      <a:pt x="20587" y="17594"/>
                      <a:pt x="20587" y="17594"/>
                    </a:cubicBezTo>
                    <a:cubicBezTo>
                      <a:pt x="21094" y="17594"/>
                      <a:pt x="21600" y="17245"/>
                      <a:pt x="21600" y="16548"/>
                    </a:cubicBezTo>
                    <a:cubicBezTo>
                      <a:pt x="21600" y="1045"/>
                      <a:pt x="21600" y="1045"/>
                      <a:pt x="21600" y="1045"/>
                    </a:cubicBezTo>
                    <a:cubicBezTo>
                      <a:pt x="21600" y="523"/>
                      <a:pt x="21094" y="0"/>
                      <a:pt x="20587" y="0"/>
                    </a:cubicBezTo>
                    <a:close/>
                    <a:moveTo>
                      <a:pt x="8437" y="20729"/>
                    </a:moveTo>
                    <a:cubicBezTo>
                      <a:pt x="8944" y="17594"/>
                      <a:pt x="8944" y="17594"/>
                      <a:pt x="8944" y="17594"/>
                    </a:cubicBezTo>
                    <a:cubicBezTo>
                      <a:pt x="12656" y="17594"/>
                      <a:pt x="12656" y="17594"/>
                      <a:pt x="12656" y="17594"/>
                    </a:cubicBezTo>
                    <a:cubicBezTo>
                      <a:pt x="13162" y="20729"/>
                      <a:pt x="13162" y="20729"/>
                      <a:pt x="13162" y="20729"/>
                    </a:cubicBezTo>
                    <a:lnTo>
                      <a:pt x="8437" y="20729"/>
                    </a:lnTo>
                    <a:close/>
                    <a:moveTo>
                      <a:pt x="20756" y="16897"/>
                    </a:moveTo>
                    <a:cubicBezTo>
                      <a:pt x="844" y="16897"/>
                      <a:pt x="844" y="16897"/>
                      <a:pt x="844" y="16897"/>
                    </a:cubicBezTo>
                    <a:cubicBezTo>
                      <a:pt x="844" y="13761"/>
                      <a:pt x="844" y="13761"/>
                      <a:pt x="844" y="13761"/>
                    </a:cubicBezTo>
                    <a:cubicBezTo>
                      <a:pt x="20756" y="13761"/>
                      <a:pt x="20756" y="13761"/>
                      <a:pt x="20756" y="13761"/>
                    </a:cubicBezTo>
                    <a:lnTo>
                      <a:pt x="20756" y="16897"/>
                    </a:lnTo>
                    <a:close/>
                    <a:moveTo>
                      <a:pt x="20756" y="13065"/>
                    </a:moveTo>
                    <a:cubicBezTo>
                      <a:pt x="844" y="13065"/>
                      <a:pt x="844" y="13065"/>
                      <a:pt x="844" y="13065"/>
                    </a:cubicBezTo>
                    <a:cubicBezTo>
                      <a:pt x="844" y="871"/>
                      <a:pt x="844" y="871"/>
                      <a:pt x="844" y="871"/>
                    </a:cubicBezTo>
                    <a:cubicBezTo>
                      <a:pt x="20756" y="871"/>
                      <a:pt x="20756" y="871"/>
                      <a:pt x="20756" y="871"/>
                    </a:cubicBezTo>
                    <a:lnTo>
                      <a:pt x="20756" y="1306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91" name="Oval 173"/>
              <p:cNvSpPr/>
              <p:nvPr/>
            </p:nvSpPr>
            <p:spPr>
              <a:xfrm>
                <a:off x="5410239" y="2889482"/>
                <a:ext cx="23980" cy="21455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0303317" y="2875334"/>
              <a:ext cx="382400" cy="360000"/>
              <a:chOff x="9816030" y="1103691"/>
              <a:chExt cx="382400" cy="382400"/>
            </a:xfrm>
            <a:solidFill>
              <a:schemeClr val="bg1"/>
            </a:solidFill>
          </p:grpSpPr>
          <p:sp>
            <p:nvSpPr>
              <p:cNvPr id="87" name="Freeform 217"/>
              <p:cNvSpPr/>
              <p:nvPr/>
            </p:nvSpPr>
            <p:spPr>
              <a:xfrm>
                <a:off x="9816030" y="1103691"/>
                <a:ext cx="382400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1856"/>
                    </a:moveTo>
                    <a:cubicBezTo>
                      <a:pt x="17212" y="1856"/>
                      <a:pt x="17212" y="1856"/>
                      <a:pt x="17212" y="1856"/>
                    </a:cubicBezTo>
                    <a:cubicBezTo>
                      <a:pt x="17212" y="506"/>
                      <a:pt x="17212" y="506"/>
                      <a:pt x="17212" y="506"/>
                    </a:cubicBezTo>
                    <a:cubicBezTo>
                      <a:pt x="17212" y="338"/>
                      <a:pt x="17044" y="169"/>
                      <a:pt x="16875" y="169"/>
                    </a:cubicBezTo>
                    <a:cubicBezTo>
                      <a:pt x="16706" y="169"/>
                      <a:pt x="16537" y="338"/>
                      <a:pt x="16537" y="506"/>
                    </a:cubicBezTo>
                    <a:cubicBezTo>
                      <a:pt x="16537" y="1856"/>
                      <a:pt x="16537" y="1856"/>
                      <a:pt x="16537" y="1856"/>
                    </a:cubicBezTo>
                    <a:cubicBezTo>
                      <a:pt x="11137" y="1856"/>
                      <a:pt x="11137" y="1856"/>
                      <a:pt x="11137" y="1856"/>
                    </a:cubicBezTo>
                    <a:cubicBezTo>
                      <a:pt x="11137" y="506"/>
                      <a:pt x="11137" y="506"/>
                      <a:pt x="11137" y="506"/>
                    </a:cubicBezTo>
                    <a:cubicBezTo>
                      <a:pt x="11137" y="338"/>
                      <a:pt x="10969" y="169"/>
                      <a:pt x="10800" y="169"/>
                    </a:cubicBezTo>
                    <a:cubicBezTo>
                      <a:pt x="10631" y="169"/>
                      <a:pt x="10462" y="338"/>
                      <a:pt x="10462" y="506"/>
                    </a:cubicBezTo>
                    <a:cubicBezTo>
                      <a:pt x="10462" y="1856"/>
                      <a:pt x="10462" y="1856"/>
                      <a:pt x="10462" y="1856"/>
                    </a:cubicBezTo>
                    <a:cubicBezTo>
                      <a:pt x="5063" y="1856"/>
                      <a:pt x="5063" y="1856"/>
                      <a:pt x="5063" y="1856"/>
                    </a:cubicBezTo>
                    <a:cubicBezTo>
                      <a:pt x="5063" y="338"/>
                      <a:pt x="5063" y="338"/>
                      <a:pt x="5063" y="338"/>
                    </a:cubicBezTo>
                    <a:cubicBezTo>
                      <a:pt x="5063" y="169"/>
                      <a:pt x="4894" y="0"/>
                      <a:pt x="4725" y="0"/>
                    </a:cubicBezTo>
                    <a:cubicBezTo>
                      <a:pt x="4556" y="0"/>
                      <a:pt x="4388" y="169"/>
                      <a:pt x="4388" y="338"/>
                    </a:cubicBezTo>
                    <a:cubicBezTo>
                      <a:pt x="4388" y="1856"/>
                      <a:pt x="4388" y="1856"/>
                      <a:pt x="4388" y="1856"/>
                    </a:cubicBezTo>
                    <a:cubicBezTo>
                      <a:pt x="1013" y="1856"/>
                      <a:pt x="1013" y="1856"/>
                      <a:pt x="1013" y="1856"/>
                    </a:cubicBezTo>
                    <a:cubicBezTo>
                      <a:pt x="506" y="1856"/>
                      <a:pt x="0" y="2363"/>
                      <a:pt x="0" y="2869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506" y="21600"/>
                      <a:pt x="1013" y="21600"/>
                    </a:cubicBezTo>
                    <a:cubicBezTo>
                      <a:pt x="20587" y="21600"/>
                      <a:pt x="20587" y="21600"/>
                      <a:pt x="20587" y="21600"/>
                    </a:cubicBezTo>
                    <a:cubicBezTo>
                      <a:pt x="21094" y="21600"/>
                      <a:pt x="21600" y="21094"/>
                      <a:pt x="21600" y="20587"/>
                    </a:cubicBezTo>
                    <a:cubicBezTo>
                      <a:pt x="21600" y="2869"/>
                      <a:pt x="21600" y="2869"/>
                      <a:pt x="21600" y="2869"/>
                    </a:cubicBezTo>
                    <a:cubicBezTo>
                      <a:pt x="21600" y="2363"/>
                      <a:pt x="21094" y="1856"/>
                      <a:pt x="20587" y="1856"/>
                    </a:cubicBezTo>
                    <a:close/>
                    <a:moveTo>
                      <a:pt x="20756" y="20756"/>
                    </a:moveTo>
                    <a:cubicBezTo>
                      <a:pt x="844" y="20756"/>
                      <a:pt x="844" y="20756"/>
                      <a:pt x="844" y="20756"/>
                    </a:cubicBezTo>
                    <a:cubicBezTo>
                      <a:pt x="844" y="7088"/>
                      <a:pt x="844" y="7088"/>
                      <a:pt x="844" y="7088"/>
                    </a:cubicBezTo>
                    <a:cubicBezTo>
                      <a:pt x="20756" y="7088"/>
                      <a:pt x="20756" y="7088"/>
                      <a:pt x="20756" y="7088"/>
                    </a:cubicBezTo>
                    <a:lnTo>
                      <a:pt x="20756" y="20756"/>
                    </a:lnTo>
                    <a:close/>
                    <a:moveTo>
                      <a:pt x="20756" y="6244"/>
                    </a:moveTo>
                    <a:cubicBezTo>
                      <a:pt x="844" y="6244"/>
                      <a:pt x="844" y="6244"/>
                      <a:pt x="844" y="6244"/>
                    </a:cubicBezTo>
                    <a:cubicBezTo>
                      <a:pt x="844" y="2700"/>
                      <a:pt x="844" y="2700"/>
                      <a:pt x="844" y="2700"/>
                    </a:cubicBezTo>
                    <a:cubicBezTo>
                      <a:pt x="4388" y="2700"/>
                      <a:pt x="4388" y="2700"/>
                      <a:pt x="4388" y="2700"/>
                    </a:cubicBezTo>
                    <a:cubicBezTo>
                      <a:pt x="4388" y="3881"/>
                      <a:pt x="4388" y="3881"/>
                      <a:pt x="4388" y="3881"/>
                    </a:cubicBezTo>
                    <a:cubicBezTo>
                      <a:pt x="4388" y="4219"/>
                      <a:pt x="4556" y="4388"/>
                      <a:pt x="4725" y="4388"/>
                    </a:cubicBezTo>
                    <a:cubicBezTo>
                      <a:pt x="4894" y="4388"/>
                      <a:pt x="5063" y="4219"/>
                      <a:pt x="5063" y="3881"/>
                    </a:cubicBezTo>
                    <a:cubicBezTo>
                      <a:pt x="5063" y="2700"/>
                      <a:pt x="5063" y="2700"/>
                      <a:pt x="5063" y="2700"/>
                    </a:cubicBezTo>
                    <a:cubicBezTo>
                      <a:pt x="10462" y="2700"/>
                      <a:pt x="10462" y="2700"/>
                      <a:pt x="10462" y="2700"/>
                    </a:cubicBezTo>
                    <a:cubicBezTo>
                      <a:pt x="10462" y="4219"/>
                      <a:pt x="10462" y="4219"/>
                      <a:pt x="10462" y="4219"/>
                    </a:cubicBezTo>
                    <a:cubicBezTo>
                      <a:pt x="10462" y="4388"/>
                      <a:pt x="10631" y="4556"/>
                      <a:pt x="10800" y="4556"/>
                    </a:cubicBezTo>
                    <a:cubicBezTo>
                      <a:pt x="10969" y="4556"/>
                      <a:pt x="11137" y="4388"/>
                      <a:pt x="11137" y="4219"/>
                    </a:cubicBezTo>
                    <a:cubicBezTo>
                      <a:pt x="11137" y="2700"/>
                      <a:pt x="11137" y="2700"/>
                      <a:pt x="11137" y="2700"/>
                    </a:cubicBezTo>
                    <a:cubicBezTo>
                      <a:pt x="16537" y="2700"/>
                      <a:pt x="16537" y="2700"/>
                      <a:pt x="16537" y="2700"/>
                    </a:cubicBezTo>
                    <a:cubicBezTo>
                      <a:pt x="16537" y="4219"/>
                      <a:pt x="16537" y="4219"/>
                      <a:pt x="16537" y="4219"/>
                    </a:cubicBezTo>
                    <a:cubicBezTo>
                      <a:pt x="16537" y="4388"/>
                      <a:pt x="16706" y="4556"/>
                      <a:pt x="16875" y="4556"/>
                    </a:cubicBezTo>
                    <a:cubicBezTo>
                      <a:pt x="17044" y="4556"/>
                      <a:pt x="17212" y="4388"/>
                      <a:pt x="17212" y="4219"/>
                    </a:cubicBezTo>
                    <a:cubicBezTo>
                      <a:pt x="17212" y="2700"/>
                      <a:pt x="17212" y="2700"/>
                      <a:pt x="17212" y="2700"/>
                    </a:cubicBezTo>
                    <a:cubicBezTo>
                      <a:pt x="20756" y="2700"/>
                      <a:pt x="20756" y="2700"/>
                      <a:pt x="20756" y="2700"/>
                    </a:cubicBezTo>
                    <a:lnTo>
                      <a:pt x="20756" y="6244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8" name="Freeform 218"/>
              <p:cNvSpPr/>
              <p:nvPr/>
            </p:nvSpPr>
            <p:spPr>
              <a:xfrm>
                <a:off x="9929614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0232" y="0"/>
                    </a:cubicBezTo>
                    <a:cubicBezTo>
                      <a:pt x="10232" y="0"/>
                      <a:pt x="9095" y="0"/>
                      <a:pt x="9095" y="0"/>
                    </a:cubicBezTo>
                    <a:cubicBezTo>
                      <a:pt x="2274" y="2645"/>
                      <a:pt x="2274" y="2645"/>
                      <a:pt x="2274" y="2645"/>
                    </a:cubicBezTo>
                    <a:cubicBezTo>
                      <a:pt x="2274" y="2645"/>
                      <a:pt x="2274" y="3527"/>
                      <a:pt x="2274" y="3967"/>
                    </a:cubicBezTo>
                    <a:cubicBezTo>
                      <a:pt x="3411" y="3967"/>
                      <a:pt x="4547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9" name="Freeform 219"/>
              <p:cNvSpPr/>
              <p:nvPr/>
            </p:nvSpPr>
            <p:spPr>
              <a:xfrm>
                <a:off x="10028053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1368" y="0"/>
                    </a:cubicBezTo>
                    <a:cubicBezTo>
                      <a:pt x="10232" y="0"/>
                      <a:pt x="10232" y="0"/>
                      <a:pt x="9095" y="0"/>
                    </a:cubicBezTo>
                    <a:cubicBezTo>
                      <a:pt x="3411" y="2645"/>
                      <a:pt x="3411" y="2645"/>
                      <a:pt x="3411" y="2645"/>
                    </a:cubicBezTo>
                    <a:cubicBezTo>
                      <a:pt x="2274" y="2645"/>
                      <a:pt x="2274" y="3527"/>
                      <a:pt x="3411" y="3967"/>
                    </a:cubicBezTo>
                    <a:cubicBezTo>
                      <a:pt x="3411" y="3967"/>
                      <a:pt x="5684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8740488" y="2876839"/>
              <a:ext cx="432000" cy="324000"/>
              <a:chOff x="7524161" y="2686292"/>
              <a:chExt cx="381138" cy="275126"/>
            </a:xfrm>
            <a:solidFill>
              <a:schemeClr val="bg1"/>
            </a:solidFill>
          </p:grpSpPr>
          <p:sp>
            <p:nvSpPr>
              <p:cNvPr id="81" name="Freeform 139"/>
              <p:cNvSpPr/>
              <p:nvPr/>
            </p:nvSpPr>
            <p:spPr>
              <a:xfrm>
                <a:off x="7524161" y="2686292"/>
                <a:ext cx="381138" cy="275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56" y="6574"/>
                    </a:moveTo>
                    <a:cubicBezTo>
                      <a:pt x="20588" y="4930"/>
                      <a:pt x="20081" y="3287"/>
                      <a:pt x="19069" y="1878"/>
                    </a:cubicBezTo>
                    <a:cubicBezTo>
                      <a:pt x="18056" y="704"/>
                      <a:pt x="16875" y="0"/>
                      <a:pt x="15525" y="0"/>
                    </a:cubicBezTo>
                    <a:cubicBezTo>
                      <a:pt x="6075" y="0"/>
                      <a:pt x="6075" y="0"/>
                      <a:pt x="6075" y="0"/>
                    </a:cubicBezTo>
                    <a:cubicBezTo>
                      <a:pt x="4725" y="0"/>
                      <a:pt x="3544" y="704"/>
                      <a:pt x="2531" y="1878"/>
                    </a:cubicBezTo>
                    <a:cubicBezTo>
                      <a:pt x="1519" y="3287"/>
                      <a:pt x="1012" y="4930"/>
                      <a:pt x="844" y="6574"/>
                    </a:cubicBezTo>
                    <a:cubicBezTo>
                      <a:pt x="337" y="13383"/>
                      <a:pt x="0" y="17374"/>
                      <a:pt x="0" y="17609"/>
                    </a:cubicBezTo>
                    <a:cubicBezTo>
                      <a:pt x="0" y="19722"/>
                      <a:pt x="1181" y="21600"/>
                      <a:pt x="2869" y="21600"/>
                    </a:cubicBezTo>
                    <a:cubicBezTo>
                      <a:pt x="3881" y="21600"/>
                      <a:pt x="4894" y="20661"/>
                      <a:pt x="5400" y="19252"/>
                    </a:cubicBezTo>
                    <a:cubicBezTo>
                      <a:pt x="7594" y="14557"/>
                      <a:pt x="7594" y="14557"/>
                      <a:pt x="7594" y="14557"/>
                    </a:cubicBezTo>
                    <a:cubicBezTo>
                      <a:pt x="14006" y="14557"/>
                      <a:pt x="14006" y="14557"/>
                      <a:pt x="14006" y="14557"/>
                    </a:cubicBezTo>
                    <a:cubicBezTo>
                      <a:pt x="16200" y="19252"/>
                      <a:pt x="16200" y="19252"/>
                      <a:pt x="16200" y="19252"/>
                    </a:cubicBezTo>
                    <a:cubicBezTo>
                      <a:pt x="16706" y="20661"/>
                      <a:pt x="17719" y="21600"/>
                      <a:pt x="18731" y="21600"/>
                    </a:cubicBezTo>
                    <a:cubicBezTo>
                      <a:pt x="20419" y="21600"/>
                      <a:pt x="21600" y="19722"/>
                      <a:pt x="21600" y="17609"/>
                    </a:cubicBezTo>
                    <a:cubicBezTo>
                      <a:pt x="21600" y="17374"/>
                      <a:pt x="21263" y="13383"/>
                      <a:pt x="20756" y="6574"/>
                    </a:cubicBezTo>
                    <a:close/>
                    <a:moveTo>
                      <a:pt x="18731" y="20426"/>
                    </a:moveTo>
                    <a:cubicBezTo>
                      <a:pt x="18056" y="20426"/>
                      <a:pt x="17213" y="19722"/>
                      <a:pt x="16875" y="18783"/>
                    </a:cubicBezTo>
                    <a:cubicBezTo>
                      <a:pt x="14513" y="13617"/>
                      <a:pt x="14513" y="13617"/>
                      <a:pt x="14513" y="13617"/>
                    </a:cubicBezTo>
                    <a:cubicBezTo>
                      <a:pt x="7087" y="13617"/>
                      <a:pt x="7087" y="13617"/>
                      <a:pt x="7087" y="13617"/>
                    </a:cubicBezTo>
                    <a:cubicBezTo>
                      <a:pt x="4725" y="18783"/>
                      <a:pt x="4725" y="18783"/>
                      <a:pt x="4725" y="18783"/>
                    </a:cubicBezTo>
                    <a:cubicBezTo>
                      <a:pt x="4387" y="19722"/>
                      <a:pt x="3544" y="20426"/>
                      <a:pt x="2869" y="20426"/>
                    </a:cubicBezTo>
                    <a:cubicBezTo>
                      <a:pt x="1687" y="20426"/>
                      <a:pt x="844" y="19252"/>
                      <a:pt x="844" y="17609"/>
                    </a:cubicBezTo>
                    <a:cubicBezTo>
                      <a:pt x="844" y="17139"/>
                      <a:pt x="1350" y="10330"/>
                      <a:pt x="1687" y="6809"/>
                    </a:cubicBezTo>
                    <a:cubicBezTo>
                      <a:pt x="1687" y="5165"/>
                      <a:pt x="2194" y="3757"/>
                      <a:pt x="3037" y="2817"/>
                    </a:cubicBezTo>
                    <a:cubicBezTo>
                      <a:pt x="3881" y="1643"/>
                      <a:pt x="4894" y="1174"/>
                      <a:pt x="6075" y="1174"/>
                    </a:cubicBezTo>
                    <a:cubicBezTo>
                      <a:pt x="15525" y="1174"/>
                      <a:pt x="15525" y="1174"/>
                      <a:pt x="15525" y="1174"/>
                    </a:cubicBezTo>
                    <a:cubicBezTo>
                      <a:pt x="16706" y="1174"/>
                      <a:pt x="17719" y="1643"/>
                      <a:pt x="18563" y="2817"/>
                    </a:cubicBezTo>
                    <a:cubicBezTo>
                      <a:pt x="19406" y="3757"/>
                      <a:pt x="19913" y="5165"/>
                      <a:pt x="19913" y="6809"/>
                    </a:cubicBezTo>
                    <a:cubicBezTo>
                      <a:pt x="20250" y="10800"/>
                      <a:pt x="20756" y="17139"/>
                      <a:pt x="20756" y="17609"/>
                    </a:cubicBezTo>
                    <a:cubicBezTo>
                      <a:pt x="20756" y="19252"/>
                      <a:pt x="19913" y="20426"/>
                      <a:pt x="18731" y="20426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2" name="Freeform 140"/>
              <p:cNvSpPr/>
              <p:nvPr/>
            </p:nvSpPr>
            <p:spPr>
              <a:xfrm>
                <a:off x="7598622" y="2746871"/>
                <a:ext cx="80771" cy="80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00" y="8800"/>
                    </a:moveTo>
                    <a:cubicBezTo>
                      <a:pt x="12000" y="8800"/>
                      <a:pt x="12000" y="8800"/>
                      <a:pt x="12000" y="8800"/>
                    </a:cubicBezTo>
                    <a:cubicBezTo>
                      <a:pt x="12000" y="1600"/>
                      <a:pt x="12000" y="1600"/>
                      <a:pt x="12000" y="1600"/>
                    </a:cubicBezTo>
                    <a:cubicBezTo>
                      <a:pt x="12000" y="800"/>
                      <a:pt x="11200" y="0"/>
                      <a:pt x="10400" y="0"/>
                    </a:cubicBezTo>
                    <a:cubicBezTo>
                      <a:pt x="9600" y="0"/>
                      <a:pt x="8800" y="800"/>
                      <a:pt x="8800" y="1600"/>
                    </a:cubicBezTo>
                    <a:cubicBezTo>
                      <a:pt x="8800" y="8800"/>
                      <a:pt x="8800" y="8800"/>
                      <a:pt x="8800" y="8800"/>
                    </a:cubicBezTo>
                    <a:cubicBezTo>
                      <a:pt x="1600" y="8800"/>
                      <a:pt x="1600" y="8800"/>
                      <a:pt x="1600" y="8800"/>
                    </a:cubicBezTo>
                    <a:cubicBezTo>
                      <a:pt x="800" y="8800"/>
                      <a:pt x="0" y="9600"/>
                      <a:pt x="0" y="10400"/>
                    </a:cubicBezTo>
                    <a:cubicBezTo>
                      <a:pt x="0" y="11200"/>
                      <a:pt x="800" y="12000"/>
                      <a:pt x="1600" y="12000"/>
                    </a:cubicBezTo>
                    <a:cubicBezTo>
                      <a:pt x="8800" y="12000"/>
                      <a:pt x="8800" y="12000"/>
                      <a:pt x="8800" y="12000"/>
                    </a:cubicBezTo>
                    <a:cubicBezTo>
                      <a:pt x="8800" y="19200"/>
                      <a:pt x="8800" y="19200"/>
                      <a:pt x="8800" y="19200"/>
                    </a:cubicBezTo>
                    <a:cubicBezTo>
                      <a:pt x="8800" y="20800"/>
                      <a:pt x="9600" y="21600"/>
                      <a:pt x="10400" y="21600"/>
                    </a:cubicBezTo>
                    <a:cubicBezTo>
                      <a:pt x="11200" y="21600"/>
                      <a:pt x="12000" y="20800"/>
                      <a:pt x="12000" y="19200"/>
                    </a:cubicBezTo>
                    <a:cubicBezTo>
                      <a:pt x="12000" y="12000"/>
                      <a:pt x="12000" y="12000"/>
                      <a:pt x="12000" y="12000"/>
                    </a:cubicBezTo>
                    <a:cubicBezTo>
                      <a:pt x="19200" y="12000"/>
                      <a:pt x="19200" y="12000"/>
                      <a:pt x="19200" y="12000"/>
                    </a:cubicBezTo>
                    <a:cubicBezTo>
                      <a:pt x="20800" y="12000"/>
                      <a:pt x="21600" y="11200"/>
                      <a:pt x="21600" y="10400"/>
                    </a:cubicBezTo>
                    <a:cubicBezTo>
                      <a:pt x="21600" y="9600"/>
                      <a:pt x="20800" y="8800"/>
                      <a:pt x="19200" y="88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3" name="Oval 141"/>
              <p:cNvSpPr/>
              <p:nvPr/>
            </p:nvSpPr>
            <p:spPr>
              <a:xfrm>
                <a:off x="7780355" y="2746871"/>
                <a:ext cx="21456" cy="20193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4" name="Oval 142"/>
              <p:cNvSpPr/>
              <p:nvPr/>
            </p:nvSpPr>
            <p:spPr>
              <a:xfrm>
                <a:off x="7780356" y="2803663"/>
                <a:ext cx="21456" cy="23980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5" name="Oval 143"/>
              <p:cNvSpPr/>
              <p:nvPr/>
            </p:nvSpPr>
            <p:spPr>
              <a:xfrm>
                <a:off x="7810644" y="2775897"/>
                <a:ext cx="20193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6" name="Oval 144"/>
              <p:cNvSpPr/>
              <p:nvPr/>
            </p:nvSpPr>
            <p:spPr>
              <a:xfrm>
                <a:off x="7750070" y="2775897"/>
                <a:ext cx="23980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5B5C80C1-760E-63E5-160E-7C0BF7D4C425}"/>
              </a:ext>
            </a:extLst>
          </p:cNvPr>
          <p:cNvGrpSpPr/>
          <p:nvPr/>
        </p:nvGrpSpPr>
        <p:grpSpPr>
          <a:xfrm>
            <a:off x="346076" y="364699"/>
            <a:ext cx="4617811" cy="507162"/>
            <a:chOff x="346076" y="364699"/>
            <a:chExt cx="4617811" cy="507162"/>
          </a:xfrm>
        </p:grpSpPr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1A1A9FB5-F71D-B636-AF4E-FC5D8CC63887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8" name="等腰三角形 13">
                <a:extLst>
                  <a:ext uri="{FF2B5EF4-FFF2-40B4-BE49-F238E27FC236}">
                    <a16:creationId xmlns="" xmlns:a16="http://schemas.microsoft.com/office/drawing/2014/main" id="{62638072-8269-8A27-CD1F-F9036BFA333E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4">
                <a:extLst>
                  <a:ext uri="{FF2B5EF4-FFF2-40B4-BE49-F238E27FC236}">
                    <a16:creationId xmlns="" xmlns:a16="http://schemas.microsoft.com/office/drawing/2014/main" id="{5B7EDFCB-4F0D-C53F-134F-3BDEAD278F3C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3CA840CA-871B-1E36-2BCF-5F03C42783BB}"/>
                </a:ext>
              </a:extLst>
            </p:cNvPr>
            <p:cNvSpPr txBox="1"/>
            <p:nvPr/>
          </p:nvSpPr>
          <p:spPr>
            <a:xfrm>
              <a:off x="786947" y="424562"/>
              <a:ext cx="4176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Academia </a:t>
              </a:r>
              <a:r>
                <a:rPr lang="en-US" altLang="zh-CN" sz="2000" b="1" dirty="0" err="1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vs</a:t>
              </a:r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 Industry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46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4761" y="1516556"/>
            <a:ext cx="6771899" cy="2049597"/>
            <a:chOff x="586389" y="1463977"/>
            <a:chExt cx="6771899" cy="2049597"/>
          </a:xfrm>
        </p:grpSpPr>
        <p:grpSp>
          <p:nvGrpSpPr>
            <p:cNvPr id="28" name="组合 27"/>
            <p:cNvGrpSpPr/>
            <p:nvPr/>
          </p:nvGrpSpPr>
          <p:grpSpPr>
            <a:xfrm>
              <a:off x="786945" y="1463977"/>
              <a:ext cx="6571343" cy="2049597"/>
              <a:chOff x="6365464" y="1311666"/>
              <a:chExt cx="6228886" cy="2049597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6365464" y="1311666"/>
                <a:ext cx="36668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Communication </a:t>
                </a:r>
              </a:p>
              <a:p>
                <a:pPr algn="l"/>
                <a:endParaRPr lang="en-US" altLang="zh-CN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391362" y="1655860"/>
                <a:ext cx="6202988" cy="1705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marL="285750" indent="-285750" algn="l">
                  <a:lnSpc>
                    <a:spcPct val="150000"/>
                  </a:lnSpc>
                  <a:buFontTx/>
                  <a:buChar char="-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 academia : explaining things to other researchers.</a:t>
                </a:r>
              </a:p>
              <a:p>
                <a:pPr marL="285750" indent="-285750" algn="l">
                  <a:lnSpc>
                    <a:spcPct val="150000"/>
                  </a:lnSpc>
                  <a:buFontTx/>
                  <a:buChar char="-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 industry : might be difficult because we expect more people with different backgrounds.</a:t>
                </a:r>
              </a:p>
              <a:p>
                <a:pPr marL="285750" indent="-285750" algn="l">
                  <a:lnSpc>
                    <a:spcPct val="150000"/>
                  </a:lnSpc>
                  <a:buFontTx/>
                  <a:buChar char="-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Communication is still there!</a:t>
                </a:r>
              </a:p>
            </p:txBody>
          </p:sp>
        </p:grpSp>
        <p:sp>
          <p:nvSpPr>
            <p:cNvPr id="31" name="泪滴形 30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EC0E4821-6B7A-AB01-F61C-2B142E07C3D1}"/>
              </a:ext>
            </a:extLst>
          </p:cNvPr>
          <p:cNvGrpSpPr/>
          <p:nvPr/>
        </p:nvGrpSpPr>
        <p:grpSpPr>
          <a:xfrm>
            <a:off x="7477699" y="1924397"/>
            <a:ext cx="3613805" cy="2031978"/>
            <a:chOff x="7548950" y="2378388"/>
            <a:chExt cx="3613805" cy="2031978"/>
          </a:xfrm>
        </p:grpSpPr>
        <p:sp>
          <p:nvSpPr>
            <p:cNvPr id="50" name="菱形 49"/>
            <p:cNvSpPr/>
            <p:nvPr/>
          </p:nvSpPr>
          <p:spPr>
            <a:xfrm>
              <a:off x="7548950" y="3132710"/>
              <a:ext cx="1277655" cy="1277655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菱形 50"/>
            <p:cNvSpPr/>
            <p:nvPr/>
          </p:nvSpPr>
          <p:spPr>
            <a:xfrm>
              <a:off x="8317661" y="2394526"/>
              <a:ext cx="1277655" cy="1277655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菱形 55"/>
            <p:cNvSpPr/>
            <p:nvPr/>
          </p:nvSpPr>
          <p:spPr>
            <a:xfrm>
              <a:off x="9118278" y="3132711"/>
              <a:ext cx="1277655" cy="1277655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菱形 56"/>
            <p:cNvSpPr/>
            <p:nvPr/>
          </p:nvSpPr>
          <p:spPr>
            <a:xfrm>
              <a:off x="9885100" y="2378388"/>
              <a:ext cx="1277655" cy="1277655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Freeform 96"/>
            <p:cNvSpPr/>
            <p:nvPr/>
          </p:nvSpPr>
          <p:spPr>
            <a:xfrm>
              <a:off x="9561272" y="3598256"/>
              <a:ext cx="382977" cy="38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1" extrusionOk="0">
                  <a:moveTo>
                    <a:pt x="20977" y="21309"/>
                  </a:moveTo>
                  <a:cubicBezTo>
                    <a:pt x="20977" y="21309"/>
                    <a:pt x="21143" y="21309"/>
                    <a:pt x="21143" y="21143"/>
                  </a:cubicBezTo>
                  <a:cubicBezTo>
                    <a:pt x="21309" y="21143"/>
                    <a:pt x="21309" y="20977"/>
                    <a:pt x="21309" y="2097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321"/>
                    <a:pt x="21309" y="17321"/>
                    <a:pt x="21143" y="17155"/>
                  </a:cubicBezTo>
                  <a:cubicBezTo>
                    <a:pt x="14663" y="10675"/>
                    <a:pt x="14663" y="10675"/>
                    <a:pt x="14663" y="10675"/>
                  </a:cubicBezTo>
                  <a:cubicBezTo>
                    <a:pt x="20977" y="4361"/>
                    <a:pt x="20977" y="4361"/>
                    <a:pt x="20977" y="4361"/>
                  </a:cubicBezTo>
                  <a:cubicBezTo>
                    <a:pt x="21475" y="4029"/>
                    <a:pt x="21475" y="3364"/>
                    <a:pt x="20977" y="3032"/>
                  </a:cubicBezTo>
                  <a:cubicBezTo>
                    <a:pt x="18318" y="373"/>
                    <a:pt x="18318" y="373"/>
                    <a:pt x="18318" y="373"/>
                  </a:cubicBezTo>
                  <a:cubicBezTo>
                    <a:pt x="17986" y="-125"/>
                    <a:pt x="17321" y="-125"/>
                    <a:pt x="16989" y="373"/>
                  </a:cubicBezTo>
                  <a:cubicBezTo>
                    <a:pt x="10675" y="6687"/>
                    <a:pt x="10675" y="6687"/>
                    <a:pt x="10675" y="6687"/>
                  </a:cubicBezTo>
                  <a:cubicBezTo>
                    <a:pt x="4860" y="872"/>
                    <a:pt x="4860" y="872"/>
                    <a:pt x="4860" y="872"/>
                  </a:cubicBezTo>
                  <a:cubicBezTo>
                    <a:pt x="4361" y="373"/>
                    <a:pt x="3697" y="41"/>
                    <a:pt x="2866" y="41"/>
                  </a:cubicBezTo>
                  <a:cubicBezTo>
                    <a:pt x="2201" y="41"/>
                    <a:pt x="1370" y="373"/>
                    <a:pt x="872" y="872"/>
                  </a:cubicBezTo>
                  <a:cubicBezTo>
                    <a:pt x="373" y="1370"/>
                    <a:pt x="41" y="2201"/>
                    <a:pt x="41" y="2866"/>
                  </a:cubicBezTo>
                  <a:cubicBezTo>
                    <a:pt x="41" y="3697"/>
                    <a:pt x="373" y="4361"/>
                    <a:pt x="872" y="4860"/>
                  </a:cubicBezTo>
                  <a:cubicBezTo>
                    <a:pt x="6687" y="10675"/>
                    <a:pt x="6687" y="10675"/>
                    <a:pt x="6687" y="10675"/>
                  </a:cubicBezTo>
                  <a:cubicBezTo>
                    <a:pt x="373" y="16989"/>
                    <a:pt x="373" y="16989"/>
                    <a:pt x="373" y="16989"/>
                  </a:cubicBezTo>
                  <a:cubicBezTo>
                    <a:pt x="-125" y="17321"/>
                    <a:pt x="-125" y="17986"/>
                    <a:pt x="373" y="18318"/>
                  </a:cubicBezTo>
                  <a:cubicBezTo>
                    <a:pt x="3032" y="20977"/>
                    <a:pt x="3032" y="20977"/>
                    <a:pt x="3032" y="20977"/>
                  </a:cubicBezTo>
                  <a:cubicBezTo>
                    <a:pt x="3364" y="21475"/>
                    <a:pt x="4029" y="21475"/>
                    <a:pt x="4361" y="20977"/>
                  </a:cubicBezTo>
                  <a:cubicBezTo>
                    <a:pt x="10675" y="14663"/>
                    <a:pt x="10675" y="14663"/>
                    <a:pt x="10675" y="14663"/>
                  </a:cubicBezTo>
                  <a:cubicBezTo>
                    <a:pt x="17155" y="21143"/>
                    <a:pt x="17155" y="21143"/>
                    <a:pt x="17155" y="21143"/>
                  </a:cubicBezTo>
                  <a:cubicBezTo>
                    <a:pt x="17321" y="21309"/>
                    <a:pt x="17321" y="21309"/>
                    <a:pt x="17487" y="21309"/>
                  </a:cubicBezTo>
                  <a:cubicBezTo>
                    <a:pt x="20977" y="21309"/>
                    <a:pt x="20977" y="21309"/>
                    <a:pt x="20977" y="21309"/>
                  </a:cubicBezTo>
                  <a:close/>
                  <a:moveTo>
                    <a:pt x="12835" y="5524"/>
                  </a:moveTo>
                  <a:cubicBezTo>
                    <a:pt x="13998" y="6521"/>
                    <a:pt x="13998" y="6521"/>
                    <a:pt x="13998" y="6521"/>
                  </a:cubicBezTo>
                  <a:cubicBezTo>
                    <a:pt x="13998" y="6687"/>
                    <a:pt x="14330" y="6687"/>
                    <a:pt x="14497" y="6521"/>
                  </a:cubicBezTo>
                  <a:cubicBezTo>
                    <a:pt x="14663" y="6355"/>
                    <a:pt x="14663" y="6189"/>
                    <a:pt x="14497" y="6023"/>
                  </a:cubicBezTo>
                  <a:cubicBezTo>
                    <a:pt x="13500" y="5026"/>
                    <a:pt x="13500" y="5026"/>
                    <a:pt x="13500" y="5026"/>
                  </a:cubicBezTo>
                  <a:cubicBezTo>
                    <a:pt x="15493" y="2866"/>
                    <a:pt x="15493" y="2866"/>
                    <a:pt x="15493" y="2866"/>
                  </a:cubicBezTo>
                  <a:cubicBezTo>
                    <a:pt x="16490" y="3863"/>
                    <a:pt x="16490" y="3863"/>
                    <a:pt x="16490" y="3863"/>
                  </a:cubicBezTo>
                  <a:cubicBezTo>
                    <a:pt x="16657" y="4029"/>
                    <a:pt x="16989" y="4029"/>
                    <a:pt x="17155" y="3863"/>
                  </a:cubicBezTo>
                  <a:cubicBezTo>
                    <a:pt x="17155" y="3863"/>
                    <a:pt x="17155" y="3697"/>
                    <a:pt x="17155" y="3697"/>
                  </a:cubicBezTo>
                  <a:cubicBezTo>
                    <a:pt x="17155" y="3530"/>
                    <a:pt x="17155" y="3364"/>
                    <a:pt x="17155" y="3364"/>
                  </a:cubicBezTo>
                  <a:cubicBezTo>
                    <a:pt x="15992" y="2367"/>
                    <a:pt x="15992" y="2367"/>
                    <a:pt x="15992" y="2367"/>
                  </a:cubicBezTo>
                  <a:cubicBezTo>
                    <a:pt x="17653" y="706"/>
                    <a:pt x="17653" y="706"/>
                    <a:pt x="17653" y="706"/>
                  </a:cubicBezTo>
                  <a:cubicBezTo>
                    <a:pt x="20644" y="3697"/>
                    <a:pt x="20644" y="3697"/>
                    <a:pt x="20644" y="3697"/>
                  </a:cubicBezTo>
                  <a:cubicBezTo>
                    <a:pt x="14164" y="10177"/>
                    <a:pt x="14164" y="10177"/>
                    <a:pt x="14164" y="10177"/>
                  </a:cubicBezTo>
                  <a:cubicBezTo>
                    <a:pt x="11173" y="7186"/>
                    <a:pt x="11173" y="7186"/>
                    <a:pt x="11173" y="7186"/>
                  </a:cubicBezTo>
                  <a:lnTo>
                    <a:pt x="12835" y="5524"/>
                  </a:lnTo>
                  <a:close/>
                  <a:moveTo>
                    <a:pt x="1537" y="4527"/>
                  </a:moveTo>
                  <a:cubicBezTo>
                    <a:pt x="1537" y="4361"/>
                    <a:pt x="1370" y="4361"/>
                    <a:pt x="1370" y="4361"/>
                  </a:cubicBezTo>
                  <a:cubicBezTo>
                    <a:pt x="1038" y="4029"/>
                    <a:pt x="872" y="3364"/>
                    <a:pt x="872" y="2866"/>
                  </a:cubicBezTo>
                  <a:cubicBezTo>
                    <a:pt x="872" y="2367"/>
                    <a:pt x="1038" y="1869"/>
                    <a:pt x="1370" y="1370"/>
                  </a:cubicBezTo>
                  <a:cubicBezTo>
                    <a:pt x="2201" y="540"/>
                    <a:pt x="3530" y="540"/>
                    <a:pt x="4361" y="1370"/>
                  </a:cubicBezTo>
                  <a:cubicBezTo>
                    <a:pt x="5026" y="2035"/>
                    <a:pt x="5026" y="2035"/>
                    <a:pt x="5026" y="2035"/>
                  </a:cubicBezTo>
                  <a:cubicBezTo>
                    <a:pt x="2035" y="5026"/>
                    <a:pt x="2035" y="5026"/>
                    <a:pt x="2035" y="5026"/>
                  </a:cubicBezTo>
                  <a:lnTo>
                    <a:pt x="1537" y="4527"/>
                  </a:lnTo>
                  <a:close/>
                  <a:moveTo>
                    <a:pt x="2533" y="5524"/>
                  </a:moveTo>
                  <a:cubicBezTo>
                    <a:pt x="5524" y="2533"/>
                    <a:pt x="5524" y="2533"/>
                    <a:pt x="5524" y="2533"/>
                  </a:cubicBezTo>
                  <a:cubicBezTo>
                    <a:pt x="6687" y="3697"/>
                    <a:pt x="6687" y="3697"/>
                    <a:pt x="6687" y="3697"/>
                  </a:cubicBezTo>
                  <a:cubicBezTo>
                    <a:pt x="3697" y="6687"/>
                    <a:pt x="3697" y="6687"/>
                    <a:pt x="3697" y="6687"/>
                  </a:cubicBezTo>
                  <a:lnTo>
                    <a:pt x="2533" y="5524"/>
                  </a:lnTo>
                  <a:close/>
                  <a:moveTo>
                    <a:pt x="3697" y="20644"/>
                  </a:moveTo>
                  <a:cubicBezTo>
                    <a:pt x="706" y="17653"/>
                    <a:pt x="706" y="17653"/>
                    <a:pt x="706" y="17653"/>
                  </a:cubicBezTo>
                  <a:cubicBezTo>
                    <a:pt x="2367" y="15992"/>
                    <a:pt x="2367" y="15992"/>
                    <a:pt x="2367" y="15992"/>
                  </a:cubicBezTo>
                  <a:cubicBezTo>
                    <a:pt x="3364" y="17155"/>
                    <a:pt x="3364" y="17155"/>
                    <a:pt x="3364" y="17155"/>
                  </a:cubicBezTo>
                  <a:cubicBezTo>
                    <a:pt x="3530" y="17321"/>
                    <a:pt x="3697" y="17321"/>
                    <a:pt x="3863" y="17155"/>
                  </a:cubicBezTo>
                  <a:cubicBezTo>
                    <a:pt x="4029" y="16989"/>
                    <a:pt x="4029" y="16657"/>
                    <a:pt x="3863" y="16490"/>
                  </a:cubicBezTo>
                  <a:cubicBezTo>
                    <a:pt x="2866" y="15493"/>
                    <a:pt x="2866" y="15493"/>
                    <a:pt x="2866" y="15493"/>
                  </a:cubicBezTo>
                  <a:cubicBezTo>
                    <a:pt x="5026" y="13500"/>
                    <a:pt x="5026" y="13500"/>
                    <a:pt x="5026" y="13500"/>
                  </a:cubicBezTo>
                  <a:cubicBezTo>
                    <a:pt x="6023" y="14497"/>
                    <a:pt x="6023" y="14497"/>
                    <a:pt x="6023" y="14497"/>
                  </a:cubicBezTo>
                  <a:cubicBezTo>
                    <a:pt x="6189" y="14663"/>
                    <a:pt x="6355" y="14663"/>
                    <a:pt x="6521" y="14497"/>
                  </a:cubicBezTo>
                  <a:cubicBezTo>
                    <a:pt x="6687" y="14330"/>
                    <a:pt x="6687" y="13998"/>
                    <a:pt x="6521" y="13998"/>
                  </a:cubicBezTo>
                  <a:cubicBezTo>
                    <a:pt x="5524" y="12835"/>
                    <a:pt x="5524" y="12835"/>
                    <a:pt x="5524" y="12835"/>
                  </a:cubicBezTo>
                  <a:cubicBezTo>
                    <a:pt x="7186" y="11173"/>
                    <a:pt x="7186" y="11173"/>
                    <a:pt x="7186" y="11173"/>
                  </a:cubicBezTo>
                  <a:cubicBezTo>
                    <a:pt x="10177" y="14164"/>
                    <a:pt x="10177" y="14164"/>
                    <a:pt x="10177" y="14164"/>
                  </a:cubicBezTo>
                  <a:lnTo>
                    <a:pt x="3697" y="20644"/>
                  </a:lnTo>
                  <a:close/>
                  <a:moveTo>
                    <a:pt x="20478" y="20478"/>
                  </a:moveTo>
                  <a:cubicBezTo>
                    <a:pt x="17653" y="20478"/>
                    <a:pt x="17653" y="20478"/>
                    <a:pt x="17653" y="20478"/>
                  </a:cubicBezTo>
                  <a:cubicBezTo>
                    <a:pt x="4361" y="7186"/>
                    <a:pt x="4361" y="7186"/>
                    <a:pt x="4361" y="7186"/>
                  </a:cubicBezTo>
                  <a:cubicBezTo>
                    <a:pt x="7186" y="4361"/>
                    <a:pt x="7186" y="4361"/>
                    <a:pt x="7186" y="4361"/>
                  </a:cubicBezTo>
                  <a:cubicBezTo>
                    <a:pt x="7352" y="4527"/>
                    <a:pt x="7352" y="4527"/>
                    <a:pt x="7352" y="4527"/>
                  </a:cubicBezTo>
                  <a:cubicBezTo>
                    <a:pt x="20478" y="17653"/>
                    <a:pt x="20478" y="17653"/>
                    <a:pt x="20478" y="17653"/>
                  </a:cubicBezTo>
                  <a:lnTo>
                    <a:pt x="20478" y="2047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7996577" y="3541593"/>
              <a:ext cx="382400" cy="369780"/>
              <a:chOff x="5231030" y="2639597"/>
              <a:chExt cx="382400" cy="369780"/>
            </a:xfrm>
            <a:solidFill>
              <a:schemeClr val="bg1"/>
            </a:solidFill>
          </p:grpSpPr>
          <p:sp>
            <p:nvSpPr>
              <p:cNvPr id="90" name="Freeform 172"/>
              <p:cNvSpPr/>
              <p:nvPr/>
            </p:nvSpPr>
            <p:spPr>
              <a:xfrm>
                <a:off x="5231030" y="2639597"/>
                <a:ext cx="382400" cy="369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0"/>
                    </a:moveTo>
                    <a:cubicBezTo>
                      <a:pt x="1013" y="0"/>
                      <a:pt x="1013" y="0"/>
                      <a:pt x="1013" y="0"/>
                    </a:cubicBezTo>
                    <a:cubicBezTo>
                      <a:pt x="506" y="0"/>
                      <a:pt x="0" y="523"/>
                      <a:pt x="0" y="1045"/>
                    </a:cubicBezTo>
                    <a:cubicBezTo>
                      <a:pt x="0" y="16548"/>
                      <a:pt x="0" y="16548"/>
                      <a:pt x="0" y="16548"/>
                    </a:cubicBezTo>
                    <a:cubicBezTo>
                      <a:pt x="0" y="17245"/>
                      <a:pt x="506" y="17594"/>
                      <a:pt x="1013" y="17594"/>
                    </a:cubicBezTo>
                    <a:cubicBezTo>
                      <a:pt x="8100" y="17594"/>
                      <a:pt x="8100" y="17594"/>
                      <a:pt x="8100" y="17594"/>
                    </a:cubicBezTo>
                    <a:cubicBezTo>
                      <a:pt x="7594" y="20729"/>
                      <a:pt x="7594" y="20729"/>
                      <a:pt x="7594" y="20729"/>
                    </a:cubicBezTo>
                    <a:cubicBezTo>
                      <a:pt x="6412" y="20729"/>
                      <a:pt x="6412" y="20729"/>
                      <a:pt x="6412" y="20729"/>
                    </a:cubicBezTo>
                    <a:cubicBezTo>
                      <a:pt x="6244" y="20729"/>
                      <a:pt x="6075" y="20903"/>
                      <a:pt x="6075" y="21077"/>
                    </a:cubicBezTo>
                    <a:cubicBezTo>
                      <a:pt x="6075" y="21426"/>
                      <a:pt x="6244" y="21600"/>
                      <a:pt x="6412" y="21600"/>
                    </a:cubicBezTo>
                    <a:cubicBezTo>
                      <a:pt x="15187" y="21600"/>
                      <a:pt x="15187" y="21600"/>
                      <a:pt x="15187" y="21600"/>
                    </a:cubicBezTo>
                    <a:cubicBezTo>
                      <a:pt x="15356" y="21600"/>
                      <a:pt x="15525" y="21426"/>
                      <a:pt x="15525" y="21077"/>
                    </a:cubicBezTo>
                    <a:cubicBezTo>
                      <a:pt x="15525" y="20903"/>
                      <a:pt x="15356" y="20729"/>
                      <a:pt x="15187" y="20729"/>
                    </a:cubicBezTo>
                    <a:cubicBezTo>
                      <a:pt x="14006" y="20729"/>
                      <a:pt x="14006" y="20729"/>
                      <a:pt x="14006" y="20729"/>
                    </a:cubicBezTo>
                    <a:cubicBezTo>
                      <a:pt x="13500" y="17594"/>
                      <a:pt x="13500" y="17594"/>
                      <a:pt x="13500" y="17594"/>
                    </a:cubicBezTo>
                    <a:cubicBezTo>
                      <a:pt x="20587" y="17594"/>
                      <a:pt x="20587" y="17594"/>
                      <a:pt x="20587" y="17594"/>
                    </a:cubicBezTo>
                    <a:cubicBezTo>
                      <a:pt x="21094" y="17594"/>
                      <a:pt x="21600" y="17245"/>
                      <a:pt x="21600" y="16548"/>
                    </a:cubicBezTo>
                    <a:cubicBezTo>
                      <a:pt x="21600" y="1045"/>
                      <a:pt x="21600" y="1045"/>
                      <a:pt x="21600" y="1045"/>
                    </a:cubicBezTo>
                    <a:cubicBezTo>
                      <a:pt x="21600" y="523"/>
                      <a:pt x="21094" y="0"/>
                      <a:pt x="20587" y="0"/>
                    </a:cubicBezTo>
                    <a:close/>
                    <a:moveTo>
                      <a:pt x="8437" y="20729"/>
                    </a:moveTo>
                    <a:cubicBezTo>
                      <a:pt x="8944" y="17594"/>
                      <a:pt x="8944" y="17594"/>
                      <a:pt x="8944" y="17594"/>
                    </a:cubicBezTo>
                    <a:cubicBezTo>
                      <a:pt x="12656" y="17594"/>
                      <a:pt x="12656" y="17594"/>
                      <a:pt x="12656" y="17594"/>
                    </a:cubicBezTo>
                    <a:cubicBezTo>
                      <a:pt x="13162" y="20729"/>
                      <a:pt x="13162" y="20729"/>
                      <a:pt x="13162" y="20729"/>
                    </a:cubicBezTo>
                    <a:lnTo>
                      <a:pt x="8437" y="20729"/>
                    </a:lnTo>
                    <a:close/>
                    <a:moveTo>
                      <a:pt x="20756" y="16897"/>
                    </a:moveTo>
                    <a:cubicBezTo>
                      <a:pt x="844" y="16897"/>
                      <a:pt x="844" y="16897"/>
                      <a:pt x="844" y="16897"/>
                    </a:cubicBezTo>
                    <a:cubicBezTo>
                      <a:pt x="844" y="13761"/>
                      <a:pt x="844" y="13761"/>
                      <a:pt x="844" y="13761"/>
                    </a:cubicBezTo>
                    <a:cubicBezTo>
                      <a:pt x="20756" y="13761"/>
                      <a:pt x="20756" y="13761"/>
                      <a:pt x="20756" y="13761"/>
                    </a:cubicBezTo>
                    <a:lnTo>
                      <a:pt x="20756" y="16897"/>
                    </a:lnTo>
                    <a:close/>
                    <a:moveTo>
                      <a:pt x="20756" y="13065"/>
                    </a:moveTo>
                    <a:cubicBezTo>
                      <a:pt x="844" y="13065"/>
                      <a:pt x="844" y="13065"/>
                      <a:pt x="844" y="13065"/>
                    </a:cubicBezTo>
                    <a:cubicBezTo>
                      <a:pt x="844" y="871"/>
                      <a:pt x="844" y="871"/>
                      <a:pt x="844" y="871"/>
                    </a:cubicBezTo>
                    <a:cubicBezTo>
                      <a:pt x="20756" y="871"/>
                      <a:pt x="20756" y="871"/>
                      <a:pt x="20756" y="871"/>
                    </a:cubicBezTo>
                    <a:lnTo>
                      <a:pt x="20756" y="1306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91" name="Oval 173"/>
              <p:cNvSpPr/>
              <p:nvPr/>
            </p:nvSpPr>
            <p:spPr>
              <a:xfrm>
                <a:off x="5410239" y="2889482"/>
                <a:ext cx="23980" cy="21455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0303317" y="2875334"/>
              <a:ext cx="382400" cy="360000"/>
              <a:chOff x="9816030" y="1103691"/>
              <a:chExt cx="382400" cy="382400"/>
            </a:xfrm>
            <a:solidFill>
              <a:schemeClr val="bg1"/>
            </a:solidFill>
          </p:grpSpPr>
          <p:sp>
            <p:nvSpPr>
              <p:cNvPr id="87" name="Freeform 217"/>
              <p:cNvSpPr/>
              <p:nvPr/>
            </p:nvSpPr>
            <p:spPr>
              <a:xfrm>
                <a:off x="9816030" y="1103691"/>
                <a:ext cx="382400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1856"/>
                    </a:moveTo>
                    <a:cubicBezTo>
                      <a:pt x="17212" y="1856"/>
                      <a:pt x="17212" y="1856"/>
                      <a:pt x="17212" y="1856"/>
                    </a:cubicBezTo>
                    <a:cubicBezTo>
                      <a:pt x="17212" y="506"/>
                      <a:pt x="17212" y="506"/>
                      <a:pt x="17212" y="506"/>
                    </a:cubicBezTo>
                    <a:cubicBezTo>
                      <a:pt x="17212" y="338"/>
                      <a:pt x="17044" y="169"/>
                      <a:pt x="16875" y="169"/>
                    </a:cubicBezTo>
                    <a:cubicBezTo>
                      <a:pt x="16706" y="169"/>
                      <a:pt x="16537" y="338"/>
                      <a:pt x="16537" y="506"/>
                    </a:cubicBezTo>
                    <a:cubicBezTo>
                      <a:pt x="16537" y="1856"/>
                      <a:pt x="16537" y="1856"/>
                      <a:pt x="16537" y="1856"/>
                    </a:cubicBezTo>
                    <a:cubicBezTo>
                      <a:pt x="11137" y="1856"/>
                      <a:pt x="11137" y="1856"/>
                      <a:pt x="11137" y="1856"/>
                    </a:cubicBezTo>
                    <a:cubicBezTo>
                      <a:pt x="11137" y="506"/>
                      <a:pt x="11137" y="506"/>
                      <a:pt x="11137" y="506"/>
                    </a:cubicBezTo>
                    <a:cubicBezTo>
                      <a:pt x="11137" y="338"/>
                      <a:pt x="10969" y="169"/>
                      <a:pt x="10800" y="169"/>
                    </a:cubicBezTo>
                    <a:cubicBezTo>
                      <a:pt x="10631" y="169"/>
                      <a:pt x="10462" y="338"/>
                      <a:pt x="10462" y="506"/>
                    </a:cubicBezTo>
                    <a:cubicBezTo>
                      <a:pt x="10462" y="1856"/>
                      <a:pt x="10462" y="1856"/>
                      <a:pt x="10462" y="1856"/>
                    </a:cubicBezTo>
                    <a:cubicBezTo>
                      <a:pt x="5063" y="1856"/>
                      <a:pt x="5063" y="1856"/>
                      <a:pt x="5063" y="1856"/>
                    </a:cubicBezTo>
                    <a:cubicBezTo>
                      <a:pt x="5063" y="338"/>
                      <a:pt x="5063" y="338"/>
                      <a:pt x="5063" y="338"/>
                    </a:cubicBezTo>
                    <a:cubicBezTo>
                      <a:pt x="5063" y="169"/>
                      <a:pt x="4894" y="0"/>
                      <a:pt x="4725" y="0"/>
                    </a:cubicBezTo>
                    <a:cubicBezTo>
                      <a:pt x="4556" y="0"/>
                      <a:pt x="4388" y="169"/>
                      <a:pt x="4388" y="338"/>
                    </a:cubicBezTo>
                    <a:cubicBezTo>
                      <a:pt x="4388" y="1856"/>
                      <a:pt x="4388" y="1856"/>
                      <a:pt x="4388" y="1856"/>
                    </a:cubicBezTo>
                    <a:cubicBezTo>
                      <a:pt x="1013" y="1856"/>
                      <a:pt x="1013" y="1856"/>
                      <a:pt x="1013" y="1856"/>
                    </a:cubicBezTo>
                    <a:cubicBezTo>
                      <a:pt x="506" y="1856"/>
                      <a:pt x="0" y="2363"/>
                      <a:pt x="0" y="2869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506" y="21600"/>
                      <a:pt x="1013" y="21600"/>
                    </a:cubicBezTo>
                    <a:cubicBezTo>
                      <a:pt x="20587" y="21600"/>
                      <a:pt x="20587" y="21600"/>
                      <a:pt x="20587" y="21600"/>
                    </a:cubicBezTo>
                    <a:cubicBezTo>
                      <a:pt x="21094" y="21600"/>
                      <a:pt x="21600" y="21094"/>
                      <a:pt x="21600" y="20587"/>
                    </a:cubicBezTo>
                    <a:cubicBezTo>
                      <a:pt x="21600" y="2869"/>
                      <a:pt x="21600" y="2869"/>
                      <a:pt x="21600" y="2869"/>
                    </a:cubicBezTo>
                    <a:cubicBezTo>
                      <a:pt x="21600" y="2363"/>
                      <a:pt x="21094" y="1856"/>
                      <a:pt x="20587" y="1856"/>
                    </a:cubicBezTo>
                    <a:close/>
                    <a:moveTo>
                      <a:pt x="20756" y="20756"/>
                    </a:moveTo>
                    <a:cubicBezTo>
                      <a:pt x="844" y="20756"/>
                      <a:pt x="844" y="20756"/>
                      <a:pt x="844" y="20756"/>
                    </a:cubicBezTo>
                    <a:cubicBezTo>
                      <a:pt x="844" y="7088"/>
                      <a:pt x="844" y="7088"/>
                      <a:pt x="844" y="7088"/>
                    </a:cubicBezTo>
                    <a:cubicBezTo>
                      <a:pt x="20756" y="7088"/>
                      <a:pt x="20756" y="7088"/>
                      <a:pt x="20756" y="7088"/>
                    </a:cubicBezTo>
                    <a:lnTo>
                      <a:pt x="20756" y="20756"/>
                    </a:lnTo>
                    <a:close/>
                    <a:moveTo>
                      <a:pt x="20756" y="6244"/>
                    </a:moveTo>
                    <a:cubicBezTo>
                      <a:pt x="844" y="6244"/>
                      <a:pt x="844" y="6244"/>
                      <a:pt x="844" y="6244"/>
                    </a:cubicBezTo>
                    <a:cubicBezTo>
                      <a:pt x="844" y="2700"/>
                      <a:pt x="844" y="2700"/>
                      <a:pt x="844" y="2700"/>
                    </a:cubicBezTo>
                    <a:cubicBezTo>
                      <a:pt x="4388" y="2700"/>
                      <a:pt x="4388" y="2700"/>
                      <a:pt x="4388" y="2700"/>
                    </a:cubicBezTo>
                    <a:cubicBezTo>
                      <a:pt x="4388" y="3881"/>
                      <a:pt x="4388" y="3881"/>
                      <a:pt x="4388" y="3881"/>
                    </a:cubicBezTo>
                    <a:cubicBezTo>
                      <a:pt x="4388" y="4219"/>
                      <a:pt x="4556" y="4388"/>
                      <a:pt x="4725" y="4388"/>
                    </a:cubicBezTo>
                    <a:cubicBezTo>
                      <a:pt x="4894" y="4388"/>
                      <a:pt x="5063" y="4219"/>
                      <a:pt x="5063" y="3881"/>
                    </a:cubicBezTo>
                    <a:cubicBezTo>
                      <a:pt x="5063" y="2700"/>
                      <a:pt x="5063" y="2700"/>
                      <a:pt x="5063" y="2700"/>
                    </a:cubicBezTo>
                    <a:cubicBezTo>
                      <a:pt x="10462" y="2700"/>
                      <a:pt x="10462" y="2700"/>
                      <a:pt x="10462" y="2700"/>
                    </a:cubicBezTo>
                    <a:cubicBezTo>
                      <a:pt x="10462" y="4219"/>
                      <a:pt x="10462" y="4219"/>
                      <a:pt x="10462" y="4219"/>
                    </a:cubicBezTo>
                    <a:cubicBezTo>
                      <a:pt x="10462" y="4388"/>
                      <a:pt x="10631" y="4556"/>
                      <a:pt x="10800" y="4556"/>
                    </a:cubicBezTo>
                    <a:cubicBezTo>
                      <a:pt x="10969" y="4556"/>
                      <a:pt x="11137" y="4388"/>
                      <a:pt x="11137" y="4219"/>
                    </a:cubicBezTo>
                    <a:cubicBezTo>
                      <a:pt x="11137" y="2700"/>
                      <a:pt x="11137" y="2700"/>
                      <a:pt x="11137" y="2700"/>
                    </a:cubicBezTo>
                    <a:cubicBezTo>
                      <a:pt x="16537" y="2700"/>
                      <a:pt x="16537" y="2700"/>
                      <a:pt x="16537" y="2700"/>
                    </a:cubicBezTo>
                    <a:cubicBezTo>
                      <a:pt x="16537" y="4219"/>
                      <a:pt x="16537" y="4219"/>
                      <a:pt x="16537" y="4219"/>
                    </a:cubicBezTo>
                    <a:cubicBezTo>
                      <a:pt x="16537" y="4388"/>
                      <a:pt x="16706" y="4556"/>
                      <a:pt x="16875" y="4556"/>
                    </a:cubicBezTo>
                    <a:cubicBezTo>
                      <a:pt x="17044" y="4556"/>
                      <a:pt x="17212" y="4388"/>
                      <a:pt x="17212" y="4219"/>
                    </a:cubicBezTo>
                    <a:cubicBezTo>
                      <a:pt x="17212" y="2700"/>
                      <a:pt x="17212" y="2700"/>
                      <a:pt x="17212" y="2700"/>
                    </a:cubicBezTo>
                    <a:cubicBezTo>
                      <a:pt x="20756" y="2700"/>
                      <a:pt x="20756" y="2700"/>
                      <a:pt x="20756" y="2700"/>
                    </a:cubicBezTo>
                    <a:lnTo>
                      <a:pt x="20756" y="6244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8" name="Freeform 218"/>
              <p:cNvSpPr/>
              <p:nvPr/>
            </p:nvSpPr>
            <p:spPr>
              <a:xfrm>
                <a:off x="9929614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0232" y="0"/>
                    </a:cubicBezTo>
                    <a:cubicBezTo>
                      <a:pt x="10232" y="0"/>
                      <a:pt x="9095" y="0"/>
                      <a:pt x="9095" y="0"/>
                    </a:cubicBezTo>
                    <a:cubicBezTo>
                      <a:pt x="2274" y="2645"/>
                      <a:pt x="2274" y="2645"/>
                      <a:pt x="2274" y="2645"/>
                    </a:cubicBezTo>
                    <a:cubicBezTo>
                      <a:pt x="2274" y="2645"/>
                      <a:pt x="2274" y="3527"/>
                      <a:pt x="2274" y="3967"/>
                    </a:cubicBezTo>
                    <a:cubicBezTo>
                      <a:pt x="3411" y="3967"/>
                      <a:pt x="4547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9" name="Freeform 219"/>
              <p:cNvSpPr/>
              <p:nvPr/>
            </p:nvSpPr>
            <p:spPr>
              <a:xfrm>
                <a:off x="10028053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1368" y="0"/>
                    </a:cubicBezTo>
                    <a:cubicBezTo>
                      <a:pt x="10232" y="0"/>
                      <a:pt x="10232" y="0"/>
                      <a:pt x="9095" y="0"/>
                    </a:cubicBezTo>
                    <a:cubicBezTo>
                      <a:pt x="3411" y="2645"/>
                      <a:pt x="3411" y="2645"/>
                      <a:pt x="3411" y="2645"/>
                    </a:cubicBezTo>
                    <a:cubicBezTo>
                      <a:pt x="2274" y="2645"/>
                      <a:pt x="2274" y="3527"/>
                      <a:pt x="3411" y="3967"/>
                    </a:cubicBezTo>
                    <a:cubicBezTo>
                      <a:pt x="3411" y="3967"/>
                      <a:pt x="5684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8740488" y="2876839"/>
              <a:ext cx="432000" cy="324000"/>
              <a:chOff x="7524161" y="2686292"/>
              <a:chExt cx="381138" cy="275126"/>
            </a:xfrm>
            <a:solidFill>
              <a:schemeClr val="bg1"/>
            </a:solidFill>
          </p:grpSpPr>
          <p:sp>
            <p:nvSpPr>
              <p:cNvPr id="81" name="Freeform 139"/>
              <p:cNvSpPr/>
              <p:nvPr/>
            </p:nvSpPr>
            <p:spPr>
              <a:xfrm>
                <a:off x="7524161" y="2686292"/>
                <a:ext cx="381138" cy="275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56" y="6574"/>
                    </a:moveTo>
                    <a:cubicBezTo>
                      <a:pt x="20588" y="4930"/>
                      <a:pt x="20081" y="3287"/>
                      <a:pt x="19069" y="1878"/>
                    </a:cubicBezTo>
                    <a:cubicBezTo>
                      <a:pt x="18056" y="704"/>
                      <a:pt x="16875" y="0"/>
                      <a:pt x="15525" y="0"/>
                    </a:cubicBezTo>
                    <a:cubicBezTo>
                      <a:pt x="6075" y="0"/>
                      <a:pt x="6075" y="0"/>
                      <a:pt x="6075" y="0"/>
                    </a:cubicBezTo>
                    <a:cubicBezTo>
                      <a:pt x="4725" y="0"/>
                      <a:pt x="3544" y="704"/>
                      <a:pt x="2531" y="1878"/>
                    </a:cubicBezTo>
                    <a:cubicBezTo>
                      <a:pt x="1519" y="3287"/>
                      <a:pt x="1012" y="4930"/>
                      <a:pt x="844" y="6574"/>
                    </a:cubicBezTo>
                    <a:cubicBezTo>
                      <a:pt x="337" y="13383"/>
                      <a:pt x="0" y="17374"/>
                      <a:pt x="0" y="17609"/>
                    </a:cubicBezTo>
                    <a:cubicBezTo>
                      <a:pt x="0" y="19722"/>
                      <a:pt x="1181" y="21600"/>
                      <a:pt x="2869" y="21600"/>
                    </a:cubicBezTo>
                    <a:cubicBezTo>
                      <a:pt x="3881" y="21600"/>
                      <a:pt x="4894" y="20661"/>
                      <a:pt x="5400" y="19252"/>
                    </a:cubicBezTo>
                    <a:cubicBezTo>
                      <a:pt x="7594" y="14557"/>
                      <a:pt x="7594" y="14557"/>
                      <a:pt x="7594" y="14557"/>
                    </a:cubicBezTo>
                    <a:cubicBezTo>
                      <a:pt x="14006" y="14557"/>
                      <a:pt x="14006" y="14557"/>
                      <a:pt x="14006" y="14557"/>
                    </a:cubicBezTo>
                    <a:cubicBezTo>
                      <a:pt x="16200" y="19252"/>
                      <a:pt x="16200" y="19252"/>
                      <a:pt x="16200" y="19252"/>
                    </a:cubicBezTo>
                    <a:cubicBezTo>
                      <a:pt x="16706" y="20661"/>
                      <a:pt x="17719" y="21600"/>
                      <a:pt x="18731" y="21600"/>
                    </a:cubicBezTo>
                    <a:cubicBezTo>
                      <a:pt x="20419" y="21600"/>
                      <a:pt x="21600" y="19722"/>
                      <a:pt x="21600" y="17609"/>
                    </a:cubicBezTo>
                    <a:cubicBezTo>
                      <a:pt x="21600" y="17374"/>
                      <a:pt x="21263" y="13383"/>
                      <a:pt x="20756" y="6574"/>
                    </a:cubicBezTo>
                    <a:close/>
                    <a:moveTo>
                      <a:pt x="18731" y="20426"/>
                    </a:moveTo>
                    <a:cubicBezTo>
                      <a:pt x="18056" y="20426"/>
                      <a:pt x="17213" y="19722"/>
                      <a:pt x="16875" y="18783"/>
                    </a:cubicBezTo>
                    <a:cubicBezTo>
                      <a:pt x="14513" y="13617"/>
                      <a:pt x="14513" y="13617"/>
                      <a:pt x="14513" y="13617"/>
                    </a:cubicBezTo>
                    <a:cubicBezTo>
                      <a:pt x="7087" y="13617"/>
                      <a:pt x="7087" y="13617"/>
                      <a:pt x="7087" y="13617"/>
                    </a:cubicBezTo>
                    <a:cubicBezTo>
                      <a:pt x="4725" y="18783"/>
                      <a:pt x="4725" y="18783"/>
                      <a:pt x="4725" y="18783"/>
                    </a:cubicBezTo>
                    <a:cubicBezTo>
                      <a:pt x="4387" y="19722"/>
                      <a:pt x="3544" y="20426"/>
                      <a:pt x="2869" y="20426"/>
                    </a:cubicBezTo>
                    <a:cubicBezTo>
                      <a:pt x="1687" y="20426"/>
                      <a:pt x="844" y="19252"/>
                      <a:pt x="844" y="17609"/>
                    </a:cubicBezTo>
                    <a:cubicBezTo>
                      <a:pt x="844" y="17139"/>
                      <a:pt x="1350" y="10330"/>
                      <a:pt x="1687" y="6809"/>
                    </a:cubicBezTo>
                    <a:cubicBezTo>
                      <a:pt x="1687" y="5165"/>
                      <a:pt x="2194" y="3757"/>
                      <a:pt x="3037" y="2817"/>
                    </a:cubicBezTo>
                    <a:cubicBezTo>
                      <a:pt x="3881" y="1643"/>
                      <a:pt x="4894" y="1174"/>
                      <a:pt x="6075" y="1174"/>
                    </a:cubicBezTo>
                    <a:cubicBezTo>
                      <a:pt x="15525" y="1174"/>
                      <a:pt x="15525" y="1174"/>
                      <a:pt x="15525" y="1174"/>
                    </a:cubicBezTo>
                    <a:cubicBezTo>
                      <a:pt x="16706" y="1174"/>
                      <a:pt x="17719" y="1643"/>
                      <a:pt x="18563" y="2817"/>
                    </a:cubicBezTo>
                    <a:cubicBezTo>
                      <a:pt x="19406" y="3757"/>
                      <a:pt x="19913" y="5165"/>
                      <a:pt x="19913" y="6809"/>
                    </a:cubicBezTo>
                    <a:cubicBezTo>
                      <a:pt x="20250" y="10800"/>
                      <a:pt x="20756" y="17139"/>
                      <a:pt x="20756" y="17609"/>
                    </a:cubicBezTo>
                    <a:cubicBezTo>
                      <a:pt x="20756" y="19252"/>
                      <a:pt x="19913" y="20426"/>
                      <a:pt x="18731" y="20426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2" name="Freeform 140"/>
              <p:cNvSpPr/>
              <p:nvPr/>
            </p:nvSpPr>
            <p:spPr>
              <a:xfrm>
                <a:off x="7598622" y="2746871"/>
                <a:ext cx="80771" cy="80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00" y="8800"/>
                    </a:moveTo>
                    <a:cubicBezTo>
                      <a:pt x="12000" y="8800"/>
                      <a:pt x="12000" y="8800"/>
                      <a:pt x="12000" y="8800"/>
                    </a:cubicBezTo>
                    <a:cubicBezTo>
                      <a:pt x="12000" y="1600"/>
                      <a:pt x="12000" y="1600"/>
                      <a:pt x="12000" y="1600"/>
                    </a:cubicBezTo>
                    <a:cubicBezTo>
                      <a:pt x="12000" y="800"/>
                      <a:pt x="11200" y="0"/>
                      <a:pt x="10400" y="0"/>
                    </a:cubicBezTo>
                    <a:cubicBezTo>
                      <a:pt x="9600" y="0"/>
                      <a:pt x="8800" y="800"/>
                      <a:pt x="8800" y="1600"/>
                    </a:cubicBezTo>
                    <a:cubicBezTo>
                      <a:pt x="8800" y="8800"/>
                      <a:pt x="8800" y="8800"/>
                      <a:pt x="8800" y="8800"/>
                    </a:cubicBezTo>
                    <a:cubicBezTo>
                      <a:pt x="1600" y="8800"/>
                      <a:pt x="1600" y="8800"/>
                      <a:pt x="1600" y="8800"/>
                    </a:cubicBezTo>
                    <a:cubicBezTo>
                      <a:pt x="800" y="8800"/>
                      <a:pt x="0" y="9600"/>
                      <a:pt x="0" y="10400"/>
                    </a:cubicBezTo>
                    <a:cubicBezTo>
                      <a:pt x="0" y="11200"/>
                      <a:pt x="800" y="12000"/>
                      <a:pt x="1600" y="12000"/>
                    </a:cubicBezTo>
                    <a:cubicBezTo>
                      <a:pt x="8800" y="12000"/>
                      <a:pt x="8800" y="12000"/>
                      <a:pt x="8800" y="12000"/>
                    </a:cubicBezTo>
                    <a:cubicBezTo>
                      <a:pt x="8800" y="19200"/>
                      <a:pt x="8800" y="19200"/>
                      <a:pt x="8800" y="19200"/>
                    </a:cubicBezTo>
                    <a:cubicBezTo>
                      <a:pt x="8800" y="20800"/>
                      <a:pt x="9600" y="21600"/>
                      <a:pt x="10400" y="21600"/>
                    </a:cubicBezTo>
                    <a:cubicBezTo>
                      <a:pt x="11200" y="21600"/>
                      <a:pt x="12000" y="20800"/>
                      <a:pt x="12000" y="19200"/>
                    </a:cubicBezTo>
                    <a:cubicBezTo>
                      <a:pt x="12000" y="12000"/>
                      <a:pt x="12000" y="12000"/>
                      <a:pt x="12000" y="12000"/>
                    </a:cubicBezTo>
                    <a:cubicBezTo>
                      <a:pt x="19200" y="12000"/>
                      <a:pt x="19200" y="12000"/>
                      <a:pt x="19200" y="12000"/>
                    </a:cubicBezTo>
                    <a:cubicBezTo>
                      <a:pt x="20800" y="12000"/>
                      <a:pt x="21600" y="11200"/>
                      <a:pt x="21600" y="10400"/>
                    </a:cubicBezTo>
                    <a:cubicBezTo>
                      <a:pt x="21600" y="9600"/>
                      <a:pt x="20800" y="8800"/>
                      <a:pt x="19200" y="88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3" name="Oval 141"/>
              <p:cNvSpPr/>
              <p:nvPr/>
            </p:nvSpPr>
            <p:spPr>
              <a:xfrm>
                <a:off x="7780355" y="2746871"/>
                <a:ext cx="21456" cy="20193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4" name="Oval 142"/>
              <p:cNvSpPr/>
              <p:nvPr/>
            </p:nvSpPr>
            <p:spPr>
              <a:xfrm>
                <a:off x="7780356" y="2803663"/>
                <a:ext cx="21456" cy="23980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5" name="Oval 143"/>
              <p:cNvSpPr/>
              <p:nvPr/>
            </p:nvSpPr>
            <p:spPr>
              <a:xfrm>
                <a:off x="7810644" y="2775897"/>
                <a:ext cx="20193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6" name="Oval 144"/>
              <p:cNvSpPr/>
              <p:nvPr/>
            </p:nvSpPr>
            <p:spPr>
              <a:xfrm>
                <a:off x="7750070" y="2775897"/>
                <a:ext cx="23980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5B5C80C1-760E-63E5-160E-7C0BF7D4C425}"/>
              </a:ext>
            </a:extLst>
          </p:cNvPr>
          <p:cNvGrpSpPr/>
          <p:nvPr/>
        </p:nvGrpSpPr>
        <p:grpSpPr>
          <a:xfrm>
            <a:off x="346076" y="364699"/>
            <a:ext cx="4617811" cy="507162"/>
            <a:chOff x="346076" y="364699"/>
            <a:chExt cx="4617811" cy="507162"/>
          </a:xfrm>
        </p:grpSpPr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1A1A9FB5-F71D-B636-AF4E-FC5D8CC63887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8" name="等腰三角形 13">
                <a:extLst>
                  <a:ext uri="{FF2B5EF4-FFF2-40B4-BE49-F238E27FC236}">
                    <a16:creationId xmlns="" xmlns:a16="http://schemas.microsoft.com/office/drawing/2014/main" id="{62638072-8269-8A27-CD1F-F9036BFA333E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4">
                <a:extLst>
                  <a:ext uri="{FF2B5EF4-FFF2-40B4-BE49-F238E27FC236}">
                    <a16:creationId xmlns="" xmlns:a16="http://schemas.microsoft.com/office/drawing/2014/main" id="{5B7EDFCB-4F0D-C53F-134F-3BDEAD278F3C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3CA840CA-871B-1E36-2BCF-5F03C42783BB}"/>
                </a:ext>
              </a:extLst>
            </p:cNvPr>
            <p:cNvSpPr txBox="1"/>
            <p:nvPr/>
          </p:nvSpPr>
          <p:spPr>
            <a:xfrm>
              <a:off x="786947" y="424562"/>
              <a:ext cx="4176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Academia </a:t>
              </a:r>
              <a:r>
                <a:rPr lang="en-US" altLang="zh-CN" sz="2000" b="1" dirty="0" err="1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vs</a:t>
              </a:r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 Industry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pSp>
        <p:nvGrpSpPr>
          <p:cNvPr id="35" name="组合 26"/>
          <p:cNvGrpSpPr/>
          <p:nvPr/>
        </p:nvGrpSpPr>
        <p:grpSpPr>
          <a:xfrm>
            <a:off x="414127" y="3847006"/>
            <a:ext cx="6771899" cy="1634099"/>
            <a:chOff x="586389" y="1463977"/>
            <a:chExt cx="6771899" cy="1634099"/>
          </a:xfrm>
        </p:grpSpPr>
        <p:grpSp>
          <p:nvGrpSpPr>
            <p:cNvPr id="36" name="组合 27"/>
            <p:cNvGrpSpPr/>
            <p:nvPr/>
          </p:nvGrpSpPr>
          <p:grpSpPr>
            <a:xfrm>
              <a:off x="786945" y="1463977"/>
              <a:ext cx="6571343" cy="1634099"/>
              <a:chOff x="6365464" y="1311666"/>
              <a:chExt cx="6228886" cy="1634099"/>
            </a:xfrm>
          </p:grpSpPr>
          <p:sp>
            <p:nvSpPr>
              <p:cNvPr id="38" name="文本框 32"/>
              <p:cNvSpPr txBox="1"/>
              <p:nvPr/>
            </p:nvSpPr>
            <p:spPr>
              <a:xfrm>
                <a:off x="6365464" y="1311666"/>
                <a:ext cx="36668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Visualization : </a:t>
                </a:r>
              </a:p>
              <a:p>
                <a:pPr algn="l"/>
                <a:endParaRPr lang="en-US" altLang="zh-CN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文本框 33"/>
              <p:cNvSpPr txBox="1"/>
              <p:nvPr/>
            </p:nvSpPr>
            <p:spPr>
              <a:xfrm>
                <a:off x="6391362" y="1655860"/>
                <a:ext cx="6202988" cy="1289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marL="285750" indent="-285750" algn="l">
                  <a:lnSpc>
                    <a:spcPct val="150000"/>
                  </a:lnSpc>
                  <a:buFontTx/>
                  <a:buChar char="-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 with people who have the right skills to build attractive, efficient and user-friendly dashboards.</a:t>
                </a:r>
              </a:p>
              <a:p>
                <a:pPr marL="285750" indent="-285750" algn="l">
                  <a:lnSpc>
                    <a:spcPct val="150000"/>
                  </a:lnSpc>
                  <a:buFontTx/>
                  <a:buChar char="-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Teamwork!</a:t>
                </a:r>
              </a:p>
            </p:txBody>
          </p:sp>
        </p:grpSp>
        <p:sp>
          <p:nvSpPr>
            <p:cNvPr id="37" name="泪滴形 30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90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872982" y="2854549"/>
            <a:ext cx="7851590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What do you think are the most important skills for a data scientist / statistician ?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5B5C80C1-760E-63E5-160E-7C0BF7D4C425}"/>
              </a:ext>
            </a:extLst>
          </p:cNvPr>
          <p:cNvGrpSpPr/>
          <p:nvPr/>
        </p:nvGrpSpPr>
        <p:grpSpPr>
          <a:xfrm>
            <a:off x="2192298" y="1708397"/>
            <a:ext cx="8259662" cy="707886"/>
            <a:chOff x="1306926" y="1433305"/>
            <a:chExt cx="8259662" cy="707886"/>
          </a:xfrm>
        </p:grpSpPr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1A1A9FB5-F71D-B636-AF4E-FC5D8CC63887}"/>
                </a:ext>
              </a:extLst>
            </p:cNvPr>
            <p:cNvGrpSpPr/>
            <p:nvPr/>
          </p:nvGrpSpPr>
          <p:grpSpPr>
            <a:xfrm>
              <a:off x="1306926" y="1540356"/>
              <a:ext cx="377371" cy="507162"/>
              <a:chOff x="1860736" y="1537635"/>
              <a:chExt cx="377371" cy="507162"/>
            </a:xfrm>
          </p:grpSpPr>
          <p:sp>
            <p:nvSpPr>
              <p:cNvPr id="8" name="等腰三角形 13">
                <a:extLst>
                  <a:ext uri="{FF2B5EF4-FFF2-40B4-BE49-F238E27FC236}">
                    <a16:creationId xmlns="" xmlns:a16="http://schemas.microsoft.com/office/drawing/2014/main" id="{62638072-8269-8A27-CD1F-F9036BFA333E}"/>
                  </a:ext>
                </a:extLst>
              </p:cNvPr>
              <p:cNvSpPr/>
              <p:nvPr/>
            </p:nvSpPr>
            <p:spPr>
              <a:xfrm>
                <a:off x="1860736" y="1788835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4">
                <a:extLst>
                  <a:ext uri="{FF2B5EF4-FFF2-40B4-BE49-F238E27FC236}">
                    <a16:creationId xmlns="" xmlns:a16="http://schemas.microsoft.com/office/drawing/2014/main" id="{5B7EDFCB-4F0D-C53F-134F-3BDEAD278F3C}"/>
                  </a:ext>
                </a:extLst>
              </p:cNvPr>
              <p:cNvSpPr/>
              <p:nvPr/>
            </p:nvSpPr>
            <p:spPr>
              <a:xfrm rot="10800000">
                <a:off x="1860736" y="1537635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3CA840CA-871B-1E36-2BCF-5F03C42783BB}"/>
                </a:ext>
              </a:extLst>
            </p:cNvPr>
            <p:cNvSpPr txBox="1"/>
            <p:nvPr/>
          </p:nvSpPr>
          <p:spPr>
            <a:xfrm>
              <a:off x="1684297" y="1433305"/>
              <a:ext cx="7882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4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Question for </a:t>
              </a:r>
              <a:r>
                <a:rPr lang="en-US" altLang="zh-CN" sz="4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you :  </a:t>
              </a:r>
              <a:endParaRPr lang="zh-CN" altLang="en-US" sz="4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87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49725" y="1214864"/>
            <a:ext cx="65440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Passion ! Love what you are doing.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Domain knowledge :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know what are you doing.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Ask the right questions.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Know the context.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is not only about crunching numbers!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Soft skills are not to ignore!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5B5C80C1-760E-63E5-160E-7C0BF7D4C425}"/>
              </a:ext>
            </a:extLst>
          </p:cNvPr>
          <p:cNvGrpSpPr/>
          <p:nvPr/>
        </p:nvGrpSpPr>
        <p:grpSpPr>
          <a:xfrm>
            <a:off x="346076" y="364699"/>
            <a:ext cx="8323161" cy="507162"/>
            <a:chOff x="346076" y="364699"/>
            <a:chExt cx="8323161" cy="507162"/>
          </a:xfrm>
        </p:grpSpPr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1A1A9FB5-F71D-B636-AF4E-FC5D8CC63887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8" name="等腰三角形 13">
                <a:extLst>
                  <a:ext uri="{FF2B5EF4-FFF2-40B4-BE49-F238E27FC236}">
                    <a16:creationId xmlns="" xmlns:a16="http://schemas.microsoft.com/office/drawing/2014/main" id="{62638072-8269-8A27-CD1F-F9036BFA333E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4">
                <a:extLst>
                  <a:ext uri="{FF2B5EF4-FFF2-40B4-BE49-F238E27FC236}">
                    <a16:creationId xmlns="" xmlns:a16="http://schemas.microsoft.com/office/drawing/2014/main" id="{5B7EDFCB-4F0D-C53F-134F-3BDEAD278F3C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3CA840CA-871B-1E36-2BCF-5F03C42783BB}"/>
                </a:ext>
              </a:extLst>
            </p:cNvPr>
            <p:cNvSpPr txBox="1"/>
            <p:nvPr/>
          </p:nvSpPr>
          <p:spPr>
            <a:xfrm>
              <a:off x="786946" y="424562"/>
              <a:ext cx="788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Advice for MSc Statistics &amp; Data Science students ? 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637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5B5C80C1-760E-63E5-160E-7C0BF7D4C425}"/>
              </a:ext>
            </a:extLst>
          </p:cNvPr>
          <p:cNvGrpSpPr/>
          <p:nvPr/>
        </p:nvGrpSpPr>
        <p:grpSpPr>
          <a:xfrm>
            <a:off x="346076" y="364699"/>
            <a:ext cx="9784896" cy="1534405"/>
            <a:chOff x="346076" y="364699"/>
            <a:chExt cx="9784896" cy="1534405"/>
          </a:xfrm>
        </p:grpSpPr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1A1A9FB5-F71D-B636-AF4E-FC5D8CC63887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8" name="等腰三角形 13">
                <a:extLst>
                  <a:ext uri="{FF2B5EF4-FFF2-40B4-BE49-F238E27FC236}">
                    <a16:creationId xmlns="" xmlns:a16="http://schemas.microsoft.com/office/drawing/2014/main" id="{62638072-8269-8A27-CD1F-F9036BFA333E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4">
                <a:extLst>
                  <a:ext uri="{FF2B5EF4-FFF2-40B4-BE49-F238E27FC236}">
                    <a16:creationId xmlns="" xmlns:a16="http://schemas.microsoft.com/office/drawing/2014/main" id="{5B7EDFCB-4F0D-C53F-134F-3BDEAD278F3C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3CA840CA-871B-1E36-2BCF-5F03C42783BB}"/>
                </a:ext>
              </a:extLst>
            </p:cNvPr>
            <p:cNvSpPr txBox="1"/>
            <p:nvPr/>
          </p:nvSpPr>
          <p:spPr>
            <a:xfrm>
              <a:off x="2248681" y="791108"/>
              <a:ext cx="788229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 </a:t>
              </a:r>
              <a:r>
                <a:rPr lang="en-US" altLang="zh-CN" sz="66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 Questions ? </a:t>
              </a:r>
              <a:endParaRPr lang="zh-CN" altLang="en-US" sz="66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895" y="1899104"/>
            <a:ext cx="77819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6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 bwMode="auto">
          <a:xfrm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67546" y="490153"/>
            <a:ext cx="1208028" cy="90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71755" y="2664977"/>
            <a:ext cx="873333" cy="1012233"/>
            <a:chOff x="1129811" y="2664977"/>
            <a:chExt cx="873333" cy="101223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6036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文本框 18"/>
            <p:cNvSpPr txBox="1"/>
            <p:nvPr/>
          </p:nvSpPr>
          <p:spPr>
            <a:xfrm>
              <a:off x="1147795" y="2972489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01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383075" y="2664977"/>
            <a:ext cx="873333" cy="1012233"/>
            <a:chOff x="6368561" y="2664977"/>
            <a:chExt cx="873333" cy="1012233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29911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文本框 19"/>
            <p:cNvSpPr txBox="1"/>
            <p:nvPr/>
          </p:nvSpPr>
          <p:spPr>
            <a:xfrm>
              <a:off x="6368561" y="298421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02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66293" y="4334364"/>
            <a:ext cx="878795" cy="1012233"/>
            <a:chOff x="1124349" y="4377906"/>
            <a:chExt cx="878795" cy="101223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6036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文本框 20"/>
            <p:cNvSpPr txBox="1"/>
            <p:nvPr/>
          </p:nvSpPr>
          <p:spPr>
            <a:xfrm>
              <a:off x="1124349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03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83075" y="4334364"/>
            <a:ext cx="873333" cy="1012233"/>
            <a:chOff x="6368561" y="4377906"/>
            <a:chExt cx="873333" cy="1012233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29911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文本框 21"/>
            <p:cNvSpPr txBox="1"/>
            <p:nvPr/>
          </p:nvSpPr>
          <p:spPr>
            <a:xfrm>
              <a:off x="6368561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04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168495" y="2891844"/>
            <a:ext cx="3871672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Working Experience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571815" y="2907268"/>
            <a:ext cx="1890045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Part2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214286" y="4561206"/>
            <a:ext cx="1890045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Model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571815" y="4564333"/>
            <a:ext cx="4122580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Academia vs Industry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0F03A730-8992-A7B9-8644-106D94F9A318}"/>
              </a:ext>
            </a:extLst>
          </p:cNvPr>
          <p:cNvSpPr txBox="1"/>
          <p:nvPr/>
        </p:nvSpPr>
        <p:spPr>
          <a:xfrm>
            <a:off x="4273695" y="940678"/>
            <a:ext cx="3532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52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578486B-AD4F-28D8-D4A8-599996349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11" y="4279891"/>
            <a:ext cx="1519707" cy="1524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729B206A-11BA-2C79-ABD2-8522A937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346" y="2106954"/>
            <a:ext cx="1519707" cy="1524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F4DFD9E2-0C01-5286-CA54-CB44D40A0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0192" y="413807"/>
            <a:ext cx="1519707" cy="15304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3FFD90B-E2DA-167C-2B90-C87EFDC2E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4596" y="646639"/>
            <a:ext cx="1519707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4BF1FA9-7852-2D8D-4324-A4B765932C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8561" y="2433668"/>
            <a:ext cx="3311338" cy="3318992"/>
          </a:xfrm>
          <a:prstGeom prst="rect">
            <a:avLst/>
          </a:prstGeom>
        </p:spPr>
      </p:pic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00A6F1B8-7AB4-4D45-708A-B49D3DBF0FAA}"/>
              </a:ext>
            </a:extLst>
          </p:cNvPr>
          <p:cNvGrpSpPr/>
          <p:nvPr/>
        </p:nvGrpSpPr>
        <p:grpSpPr>
          <a:xfrm>
            <a:off x="346076" y="364699"/>
            <a:ext cx="4617811" cy="507162"/>
            <a:chOff x="346076" y="364699"/>
            <a:chExt cx="4617811" cy="507162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CA5F4304-690A-0F93-E457-34D79835DB7B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24" name="等腰三角形 13">
                <a:extLst>
                  <a:ext uri="{FF2B5EF4-FFF2-40B4-BE49-F238E27FC236}">
                    <a16:creationId xmlns="" xmlns:a16="http://schemas.microsoft.com/office/drawing/2014/main" id="{87196849-BB8A-7BA8-EB65-2A5044DDC940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14">
                <a:extLst>
                  <a:ext uri="{FF2B5EF4-FFF2-40B4-BE49-F238E27FC236}">
                    <a16:creationId xmlns="" xmlns:a16="http://schemas.microsoft.com/office/drawing/2014/main" id="{69D65351-D512-3589-5990-84585E934289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74A14D1A-A67B-6F6F-857E-F0B4E369271E}"/>
                </a:ext>
              </a:extLst>
            </p:cNvPr>
            <p:cNvSpPr txBox="1"/>
            <p:nvPr/>
          </p:nvSpPr>
          <p:spPr>
            <a:xfrm>
              <a:off x="786947" y="424562"/>
              <a:ext cx="4176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Biometric</a:t>
              </a:r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 </a:t>
              </a:r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Research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11CD207F-56E0-A160-E1A0-E26118A8F41E}"/>
              </a:ext>
            </a:extLst>
          </p:cNvPr>
          <p:cNvGrpSpPr/>
          <p:nvPr/>
        </p:nvGrpSpPr>
        <p:grpSpPr>
          <a:xfrm>
            <a:off x="1257901" y="2433668"/>
            <a:ext cx="3962274" cy="461665"/>
            <a:chOff x="586389" y="1463977"/>
            <a:chExt cx="3962274" cy="461665"/>
          </a:xfrm>
        </p:grpSpPr>
        <p:sp>
          <p:nvSpPr>
            <p:cNvPr id="32" name="文本框 31">
              <a:extLst>
                <a:ext uri="{FF2B5EF4-FFF2-40B4-BE49-F238E27FC236}">
                  <a16:creationId xmlns="" xmlns:a16="http://schemas.microsoft.com/office/drawing/2014/main" id="{9E6D2391-DA33-85A4-5D2D-ED17C70A7AB2}"/>
                </a:ext>
              </a:extLst>
            </p:cNvPr>
            <p:cNvSpPr txBox="1"/>
            <p:nvPr/>
          </p:nvSpPr>
          <p:spPr>
            <a:xfrm>
              <a:off x="786946" y="1463977"/>
              <a:ext cx="3761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en-US" altLang="zh-CN" sz="2400" b="1" dirty="0">
                  <a:solidFill>
                    <a:srgbClr val="52618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Phenotype</a:t>
              </a:r>
              <a:r>
                <a:rPr lang="fr-FR" altLang="zh-CN" sz="2400" b="1" dirty="0">
                  <a:solidFill>
                    <a:srgbClr val="52618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fr-FR" altLang="zh-CN" sz="2400" b="1" dirty="0" err="1">
                  <a:solidFill>
                    <a:srgbClr val="52618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Genotype</a:t>
              </a:r>
              <a:endParaRPr lang="en-US" altLang="zh-CN" sz="2400" dirty="0">
                <a:solidFill>
                  <a:srgbClr val="52618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1" name="泪滴形 2">
              <a:extLst>
                <a:ext uri="{FF2B5EF4-FFF2-40B4-BE49-F238E27FC236}">
                  <a16:creationId xmlns="" xmlns:a16="http://schemas.microsoft.com/office/drawing/2014/main" id="{7B5EAF00-A53E-B6D1-0600-B77D00C1FC92}"/>
                </a:ext>
              </a:extLst>
            </p:cNvPr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="" xmlns:a16="http://schemas.microsoft.com/office/drawing/2014/main" id="{B3DEDA63-6724-54CF-09E6-ACA791EE6575}"/>
              </a:ext>
            </a:extLst>
          </p:cNvPr>
          <p:cNvGrpSpPr/>
          <p:nvPr/>
        </p:nvGrpSpPr>
        <p:grpSpPr>
          <a:xfrm>
            <a:off x="1316474" y="4580226"/>
            <a:ext cx="3962274" cy="461665"/>
            <a:chOff x="586389" y="1463977"/>
            <a:chExt cx="3962274" cy="461665"/>
          </a:xfrm>
        </p:grpSpPr>
        <p:sp>
          <p:nvSpPr>
            <p:cNvPr id="35" name="文本框 34">
              <a:extLst>
                <a:ext uri="{FF2B5EF4-FFF2-40B4-BE49-F238E27FC236}">
                  <a16:creationId xmlns="" xmlns:a16="http://schemas.microsoft.com/office/drawing/2014/main" id="{3DBC05BA-DCB6-5F5D-B957-4A5F0539122E}"/>
                </a:ext>
              </a:extLst>
            </p:cNvPr>
            <p:cNvSpPr txBox="1"/>
            <p:nvPr/>
          </p:nvSpPr>
          <p:spPr>
            <a:xfrm>
              <a:off x="786946" y="1463977"/>
              <a:ext cx="3761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en-US" altLang="zh-CN" sz="2400" b="1" dirty="0">
                  <a:solidFill>
                    <a:srgbClr val="52618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Photosynthesis</a:t>
              </a:r>
            </a:p>
          </p:txBody>
        </p:sp>
        <p:sp>
          <p:nvSpPr>
            <p:cNvPr id="36" name="泪滴形 2">
              <a:extLst>
                <a:ext uri="{FF2B5EF4-FFF2-40B4-BE49-F238E27FC236}">
                  <a16:creationId xmlns="" xmlns:a16="http://schemas.microsoft.com/office/drawing/2014/main" id="{B3C78D05-E5C0-C6BE-1F23-8F1DC4BD1A32}"/>
                </a:ext>
              </a:extLst>
            </p:cNvPr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428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241145" y="1992761"/>
            <a:ext cx="4651245" cy="212365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Working Experience</a:t>
            </a:r>
            <a:endParaRPr lang="zh-CN" altLang="en-US" sz="66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1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PART.1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3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DE36C973-084B-48AE-AD98-D79592A0D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156" y="1001224"/>
            <a:ext cx="7695844" cy="4489243"/>
          </a:xfrm>
          <a:prstGeom prst="rect">
            <a:avLst/>
          </a:prstGeom>
        </p:spPr>
      </p:pic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1AAE41B-792C-DB6B-53A5-E956D264A4ED}"/>
              </a:ext>
            </a:extLst>
          </p:cNvPr>
          <p:cNvSpPr txBox="1"/>
          <p:nvPr/>
        </p:nvSpPr>
        <p:spPr>
          <a:xfrm>
            <a:off x="852523" y="1102600"/>
            <a:ext cx="7695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2618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How does a typical day look like for a researcher?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0770718-4937-F09B-3D22-88487F939ABF}"/>
              </a:ext>
            </a:extLst>
          </p:cNvPr>
          <p:cNvSpPr txBox="1"/>
          <p:nvPr/>
        </p:nvSpPr>
        <p:spPr>
          <a:xfrm>
            <a:off x="852523" y="2661696"/>
            <a:ext cx="60515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Achieving Goals Through Team Collaboration</a:t>
            </a:r>
            <a:endParaRPr lang="en-US" sz="2000" dirty="0"/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4CEED71A-808C-7D7C-EFF3-E2B48B0B46A1}"/>
              </a:ext>
            </a:extLst>
          </p:cNvPr>
          <p:cNvGrpSpPr/>
          <p:nvPr/>
        </p:nvGrpSpPr>
        <p:grpSpPr>
          <a:xfrm>
            <a:off x="346076" y="364699"/>
            <a:ext cx="4617811" cy="507162"/>
            <a:chOff x="346076" y="364699"/>
            <a:chExt cx="4617811" cy="507162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B89EF184-264F-F47F-CD3C-670BBD3930FD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11" name="等腰三角形 13">
                <a:extLst>
                  <a:ext uri="{FF2B5EF4-FFF2-40B4-BE49-F238E27FC236}">
                    <a16:creationId xmlns="" xmlns:a16="http://schemas.microsoft.com/office/drawing/2014/main" id="{34065B56-BD12-D757-6E4F-1B14542253D7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4">
                <a:extLst>
                  <a:ext uri="{FF2B5EF4-FFF2-40B4-BE49-F238E27FC236}">
                    <a16:creationId xmlns="" xmlns:a16="http://schemas.microsoft.com/office/drawing/2014/main" id="{016700F7-8E35-F2DE-DD13-A95AF4638F9A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9BC41C83-3A6B-A65D-FC3A-BF8AA6D6A801}"/>
                </a:ext>
              </a:extLst>
            </p:cNvPr>
            <p:cNvSpPr txBox="1"/>
            <p:nvPr/>
          </p:nvSpPr>
          <p:spPr>
            <a:xfrm>
              <a:off x="786947" y="424562"/>
              <a:ext cx="4176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Working Experience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893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Importance Of Business Communication - Definition, Types and Tips |  CloudTalk">
            <a:extLst>
              <a:ext uri="{FF2B5EF4-FFF2-40B4-BE49-F238E27FC236}">
                <a16:creationId xmlns="" xmlns:a16="http://schemas.microsoft.com/office/drawing/2014/main" id="{9E6F6FBA-B451-599E-8597-D13DB02AE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753" y="1848612"/>
            <a:ext cx="5545247" cy="291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1AAE41B-792C-DB6B-53A5-E956D264A4ED}"/>
              </a:ext>
            </a:extLst>
          </p:cNvPr>
          <p:cNvSpPr txBox="1"/>
          <p:nvPr/>
        </p:nvSpPr>
        <p:spPr>
          <a:xfrm>
            <a:off x="978625" y="1149805"/>
            <a:ext cx="6235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2618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How to achieving Goals Through Team Collaboration ?</a:t>
            </a:r>
            <a:endParaRPr lang="fr-FR" sz="2800" b="1" dirty="0">
              <a:solidFill>
                <a:srgbClr val="52618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7090A897-BABF-0AC5-A594-F2A1817B3ED7}"/>
              </a:ext>
            </a:extLst>
          </p:cNvPr>
          <p:cNvGrpSpPr/>
          <p:nvPr/>
        </p:nvGrpSpPr>
        <p:grpSpPr>
          <a:xfrm>
            <a:off x="346076" y="364699"/>
            <a:ext cx="4617811" cy="507162"/>
            <a:chOff x="346076" y="364699"/>
            <a:chExt cx="4617811" cy="507162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5DE9789B-1780-DA25-C375-CF1FA2DD775E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11" name="等腰三角形 13">
                <a:extLst>
                  <a:ext uri="{FF2B5EF4-FFF2-40B4-BE49-F238E27FC236}">
                    <a16:creationId xmlns="" xmlns:a16="http://schemas.microsoft.com/office/drawing/2014/main" id="{D7386F38-99B4-97A0-8B7C-D59390D18D67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4">
                <a:extLst>
                  <a:ext uri="{FF2B5EF4-FFF2-40B4-BE49-F238E27FC236}">
                    <a16:creationId xmlns="" xmlns:a16="http://schemas.microsoft.com/office/drawing/2014/main" id="{F4437B9B-CEBA-6BF8-1D25-14CD531447DA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6EC4F007-30AA-7F5F-DADF-A404E04715A7}"/>
                </a:ext>
              </a:extLst>
            </p:cNvPr>
            <p:cNvSpPr txBox="1"/>
            <p:nvPr/>
          </p:nvSpPr>
          <p:spPr>
            <a:xfrm>
              <a:off x="786947" y="424562"/>
              <a:ext cx="4176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Working Experience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8B731B64-43AE-16BF-2E97-2F402D1F2E18}"/>
              </a:ext>
            </a:extLst>
          </p:cNvPr>
          <p:cNvGrpSpPr/>
          <p:nvPr/>
        </p:nvGrpSpPr>
        <p:grpSpPr>
          <a:xfrm>
            <a:off x="1148929" y="2733655"/>
            <a:ext cx="5745804" cy="707886"/>
            <a:chOff x="586389" y="1463977"/>
            <a:chExt cx="5745804" cy="707886"/>
          </a:xfrm>
        </p:grpSpPr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1EEAE6D8-4094-FDBD-6329-CD42738CD542}"/>
                </a:ext>
              </a:extLst>
            </p:cNvPr>
            <p:cNvSpPr txBox="1"/>
            <p:nvPr/>
          </p:nvSpPr>
          <p:spPr>
            <a:xfrm>
              <a:off x="786946" y="1463977"/>
              <a:ext cx="55452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The importance of effective communication within the team</a:t>
              </a:r>
            </a:p>
          </p:txBody>
        </p:sp>
        <p:sp>
          <p:nvSpPr>
            <p:cNvPr id="18" name="泪滴形 2">
              <a:extLst>
                <a:ext uri="{FF2B5EF4-FFF2-40B4-BE49-F238E27FC236}">
                  <a16:creationId xmlns="" xmlns:a16="http://schemas.microsoft.com/office/drawing/2014/main" id="{DB336524-426B-6F32-5A6F-9D145C8B377A}"/>
                </a:ext>
              </a:extLst>
            </p:cNvPr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6AEF78C2-49AD-2FBB-6B47-DD0682C41349}"/>
              </a:ext>
            </a:extLst>
          </p:cNvPr>
          <p:cNvGrpSpPr/>
          <p:nvPr/>
        </p:nvGrpSpPr>
        <p:grpSpPr>
          <a:xfrm>
            <a:off x="1148929" y="3968646"/>
            <a:ext cx="6164303" cy="400110"/>
            <a:chOff x="586389" y="1463977"/>
            <a:chExt cx="6164303" cy="400110"/>
          </a:xfrm>
        </p:grpSpPr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3E052D85-10FC-4E8C-5871-085E3A0402AC}"/>
                </a:ext>
              </a:extLst>
            </p:cNvPr>
            <p:cNvSpPr txBox="1"/>
            <p:nvPr/>
          </p:nvSpPr>
          <p:spPr>
            <a:xfrm>
              <a:off x="786946" y="1463977"/>
              <a:ext cx="596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Navigating between operations and innovation</a:t>
              </a:r>
            </a:p>
          </p:txBody>
        </p:sp>
        <p:sp>
          <p:nvSpPr>
            <p:cNvPr id="23" name="泪滴形 2">
              <a:extLst>
                <a:ext uri="{FF2B5EF4-FFF2-40B4-BE49-F238E27FC236}">
                  <a16:creationId xmlns="" xmlns:a16="http://schemas.microsoft.com/office/drawing/2014/main" id="{B22DF04C-4D5D-9812-3A7A-0C3975357C0E}"/>
                </a:ext>
              </a:extLst>
            </p:cNvPr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82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neberry Strawberry Plants for Sale | FastGrowingTrees.com">
            <a:extLst>
              <a:ext uri="{FF2B5EF4-FFF2-40B4-BE49-F238E27FC236}">
                <a16:creationId xmlns="" xmlns:a16="http://schemas.microsoft.com/office/drawing/2014/main" id="{8AB4B0B3-3974-F4B8-7DA8-E437BCE14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819" y="1294593"/>
            <a:ext cx="4144715" cy="414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1AAE41B-792C-DB6B-53A5-E956D264A4ED}"/>
              </a:ext>
            </a:extLst>
          </p:cNvPr>
          <p:cNvSpPr txBox="1"/>
          <p:nvPr/>
        </p:nvSpPr>
        <p:spPr>
          <a:xfrm>
            <a:off x="723447" y="1371558"/>
            <a:ext cx="6235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2618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"Statistical Insights Transforming Lives"</a:t>
            </a:r>
            <a:endParaRPr lang="fr-FR" sz="2800" b="1" dirty="0">
              <a:solidFill>
                <a:srgbClr val="52618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18286D7-8649-487E-AD61-1B3509DE8ABB}"/>
              </a:ext>
            </a:extLst>
          </p:cNvPr>
          <p:cNvSpPr txBox="1"/>
          <p:nvPr/>
        </p:nvSpPr>
        <p:spPr>
          <a:xfrm>
            <a:off x="1081547" y="3167390"/>
            <a:ext cx="5112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Test </a:t>
            </a:r>
            <a:r>
              <a:rPr lang="fr-FR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Hybrid</a:t>
            </a:r>
            <a:endParaRPr lang="fr-FR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9B3BEFC4-6F2A-A3E8-3126-A320DA95BC99}"/>
              </a:ext>
            </a:extLst>
          </p:cNvPr>
          <p:cNvGrpSpPr/>
          <p:nvPr/>
        </p:nvGrpSpPr>
        <p:grpSpPr>
          <a:xfrm>
            <a:off x="346076" y="364699"/>
            <a:ext cx="4617811" cy="507162"/>
            <a:chOff x="346076" y="364699"/>
            <a:chExt cx="4617811" cy="507162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B5E1B5AE-0E5A-4C18-D52D-DCD539672EB6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10" name="等腰三角形 13">
                <a:extLst>
                  <a:ext uri="{FF2B5EF4-FFF2-40B4-BE49-F238E27FC236}">
                    <a16:creationId xmlns="" xmlns:a16="http://schemas.microsoft.com/office/drawing/2014/main" id="{0795A44F-E15C-CEB2-E950-4EA5F4CD19B0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4">
                <a:extLst>
                  <a:ext uri="{FF2B5EF4-FFF2-40B4-BE49-F238E27FC236}">
                    <a16:creationId xmlns="" xmlns:a16="http://schemas.microsoft.com/office/drawing/2014/main" id="{4B81F130-2DBD-8B5D-0BD8-94EC13E4CF19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A1C50805-D023-5370-9069-197DBEA1073D}"/>
                </a:ext>
              </a:extLst>
            </p:cNvPr>
            <p:cNvSpPr txBox="1"/>
            <p:nvPr/>
          </p:nvSpPr>
          <p:spPr>
            <a:xfrm>
              <a:off x="786947" y="424562"/>
              <a:ext cx="4176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Working Experience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44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46886" y="2949427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Model</a:t>
            </a:r>
            <a:endParaRPr lang="zh-CN" altLang="en-US" sz="66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1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PART.3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6392" y="1658330"/>
            <a:ext cx="5930021" cy="928969"/>
            <a:chOff x="586389" y="1463977"/>
            <a:chExt cx="5930021" cy="928969"/>
          </a:xfrm>
        </p:grpSpPr>
        <p:grpSp>
          <p:nvGrpSpPr>
            <p:cNvPr id="11" name="组合 10"/>
            <p:cNvGrpSpPr/>
            <p:nvPr/>
          </p:nvGrpSpPr>
          <p:grpSpPr>
            <a:xfrm>
              <a:off x="786947" y="1463977"/>
              <a:ext cx="5729463" cy="928969"/>
              <a:chOff x="6365465" y="1311666"/>
              <a:chExt cx="5430879" cy="928969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6365465" y="1311666"/>
                <a:ext cx="24959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Predict what?</a:t>
                </a:r>
              </a:p>
              <a:p>
                <a:endParaRPr lang="en-US" altLang="zh-CN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391363" y="1655860"/>
                <a:ext cx="54049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marL="285750" indent="-285750" algn="l">
                  <a:buFont typeface="系统字体常规体"/>
                  <a:buChar char="-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Which material/hybrid can be a good commercial variety.</a:t>
                </a:r>
              </a:p>
            </p:txBody>
          </p:sp>
        </p:grpSp>
        <p:sp>
          <p:nvSpPr>
            <p:cNvPr id="3" name="泪滴形 2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86392" y="3135128"/>
            <a:ext cx="6771899" cy="1500986"/>
            <a:chOff x="586389" y="1463977"/>
            <a:chExt cx="6771899" cy="1500986"/>
          </a:xfrm>
        </p:grpSpPr>
        <p:grpSp>
          <p:nvGrpSpPr>
            <p:cNvPr id="28" name="组合 27"/>
            <p:cNvGrpSpPr/>
            <p:nvPr/>
          </p:nvGrpSpPr>
          <p:grpSpPr>
            <a:xfrm>
              <a:off x="786945" y="1463977"/>
              <a:ext cx="6571343" cy="1500986"/>
              <a:chOff x="6365464" y="1311666"/>
              <a:chExt cx="6228886" cy="1500986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6365464" y="1311666"/>
                <a:ext cx="16883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Why predict?</a:t>
                </a:r>
              </a:p>
              <a:p>
                <a:pPr algn="l"/>
                <a:endParaRPr lang="en-US" altLang="zh-CN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391362" y="1655860"/>
                <a:ext cx="6202988" cy="1156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marL="285750" indent="-285750" algn="l">
                  <a:lnSpc>
                    <a:spcPct val="150000"/>
                  </a:lnSpc>
                  <a:buFont typeface="系统字体常规体"/>
                  <a:buChar char="-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Biological trails take a couple of years.</a:t>
                </a:r>
              </a:p>
              <a:p>
                <a:pPr marL="285750" indent="-285750" algn="l">
                  <a:lnSpc>
                    <a:spcPct val="150000"/>
                  </a:lnSpc>
                  <a:buFont typeface="系统字体常规体"/>
                  <a:buChar char="-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Genetic space is huge and narrow down trails to a small amount.</a:t>
                </a:r>
              </a:p>
            </p:txBody>
          </p:sp>
        </p:grpSp>
        <p:sp>
          <p:nvSpPr>
            <p:cNvPr id="31" name="泪滴形 30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EC0E4821-6B7A-AB01-F61C-2B142E07C3D1}"/>
              </a:ext>
            </a:extLst>
          </p:cNvPr>
          <p:cNvGrpSpPr/>
          <p:nvPr/>
        </p:nvGrpSpPr>
        <p:grpSpPr>
          <a:xfrm>
            <a:off x="7477699" y="1924397"/>
            <a:ext cx="3613805" cy="2031978"/>
            <a:chOff x="7548950" y="2378388"/>
            <a:chExt cx="3613805" cy="2031978"/>
          </a:xfrm>
        </p:grpSpPr>
        <p:sp>
          <p:nvSpPr>
            <p:cNvPr id="50" name="菱形 49"/>
            <p:cNvSpPr/>
            <p:nvPr/>
          </p:nvSpPr>
          <p:spPr>
            <a:xfrm>
              <a:off x="7548950" y="3132710"/>
              <a:ext cx="1277655" cy="1277655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菱形 50"/>
            <p:cNvSpPr/>
            <p:nvPr/>
          </p:nvSpPr>
          <p:spPr>
            <a:xfrm>
              <a:off x="8317661" y="2394526"/>
              <a:ext cx="1277655" cy="1277655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菱形 55"/>
            <p:cNvSpPr/>
            <p:nvPr/>
          </p:nvSpPr>
          <p:spPr>
            <a:xfrm>
              <a:off x="9118278" y="3132711"/>
              <a:ext cx="1277655" cy="1277655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菱形 56"/>
            <p:cNvSpPr/>
            <p:nvPr/>
          </p:nvSpPr>
          <p:spPr>
            <a:xfrm>
              <a:off x="9885100" y="2378388"/>
              <a:ext cx="1277655" cy="1277655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Freeform 96"/>
            <p:cNvSpPr/>
            <p:nvPr/>
          </p:nvSpPr>
          <p:spPr>
            <a:xfrm>
              <a:off x="9561272" y="3598256"/>
              <a:ext cx="382977" cy="38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1" extrusionOk="0">
                  <a:moveTo>
                    <a:pt x="20977" y="21309"/>
                  </a:moveTo>
                  <a:cubicBezTo>
                    <a:pt x="20977" y="21309"/>
                    <a:pt x="21143" y="21309"/>
                    <a:pt x="21143" y="21143"/>
                  </a:cubicBezTo>
                  <a:cubicBezTo>
                    <a:pt x="21309" y="21143"/>
                    <a:pt x="21309" y="20977"/>
                    <a:pt x="21309" y="2097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321"/>
                    <a:pt x="21309" y="17321"/>
                    <a:pt x="21143" y="17155"/>
                  </a:cubicBezTo>
                  <a:cubicBezTo>
                    <a:pt x="14663" y="10675"/>
                    <a:pt x="14663" y="10675"/>
                    <a:pt x="14663" y="10675"/>
                  </a:cubicBezTo>
                  <a:cubicBezTo>
                    <a:pt x="20977" y="4361"/>
                    <a:pt x="20977" y="4361"/>
                    <a:pt x="20977" y="4361"/>
                  </a:cubicBezTo>
                  <a:cubicBezTo>
                    <a:pt x="21475" y="4029"/>
                    <a:pt x="21475" y="3364"/>
                    <a:pt x="20977" y="3032"/>
                  </a:cubicBezTo>
                  <a:cubicBezTo>
                    <a:pt x="18318" y="373"/>
                    <a:pt x="18318" y="373"/>
                    <a:pt x="18318" y="373"/>
                  </a:cubicBezTo>
                  <a:cubicBezTo>
                    <a:pt x="17986" y="-125"/>
                    <a:pt x="17321" y="-125"/>
                    <a:pt x="16989" y="373"/>
                  </a:cubicBezTo>
                  <a:cubicBezTo>
                    <a:pt x="10675" y="6687"/>
                    <a:pt x="10675" y="6687"/>
                    <a:pt x="10675" y="6687"/>
                  </a:cubicBezTo>
                  <a:cubicBezTo>
                    <a:pt x="4860" y="872"/>
                    <a:pt x="4860" y="872"/>
                    <a:pt x="4860" y="872"/>
                  </a:cubicBezTo>
                  <a:cubicBezTo>
                    <a:pt x="4361" y="373"/>
                    <a:pt x="3697" y="41"/>
                    <a:pt x="2866" y="41"/>
                  </a:cubicBezTo>
                  <a:cubicBezTo>
                    <a:pt x="2201" y="41"/>
                    <a:pt x="1370" y="373"/>
                    <a:pt x="872" y="872"/>
                  </a:cubicBezTo>
                  <a:cubicBezTo>
                    <a:pt x="373" y="1370"/>
                    <a:pt x="41" y="2201"/>
                    <a:pt x="41" y="2866"/>
                  </a:cubicBezTo>
                  <a:cubicBezTo>
                    <a:pt x="41" y="3697"/>
                    <a:pt x="373" y="4361"/>
                    <a:pt x="872" y="4860"/>
                  </a:cubicBezTo>
                  <a:cubicBezTo>
                    <a:pt x="6687" y="10675"/>
                    <a:pt x="6687" y="10675"/>
                    <a:pt x="6687" y="10675"/>
                  </a:cubicBezTo>
                  <a:cubicBezTo>
                    <a:pt x="373" y="16989"/>
                    <a:pt x="373" y="16989"/>
                    <a:pt x="373" y="16989"/>
                  </a:cubicBezTo>
                  <a:cubicBezTo>
                    <a:pt x="-125" y="17321"/>
                    <a:pt x="-125" y="17986"/>
                    <a:pt x="373" y="18318"/>
                  </a:cubicBezTo>
                  <a:cubicBezTo>
                    <a:pt x="3032" y="20977"/>
                    <a:pt x="3032" y="20977"/>
                    <a:pt x="3032" y="20977"/>
                  </a:cubicBezTo>
                  <a:cubicBezTo>
                    <a:pt x="3364" y="21475"/>
                    <a:pt x="4029" y="21475"/>
                    <a:pt x="4361" y="20977"/>
                  </a:cubicBezTo>
                  <a:cubicBezTo>
                    <a:pt x="10675" y="14663"/>
                    <a:pt x="10675" y="14663"/>
                    <a:pt x="10675" y="14663"/>
                  </a:cubicBezTo>
                  <a:cubicBezTo>
                    <a:pt x="17155" y="21143"/>
                    <a:pt x="17155" y="21143"/>
                    <a:pt x="17155" y="21143"/>
                  </a:cubicBezTo>
                  <a:cubicBezTo>
                    <a:pt x="17321" y="21309"/>
                    <a:pt x="17321" y="21309"/>
                    <a:pt x="17487" y="21309"/>
                  </a:cubicBezTo>
                  <a:cubicBezTo>
                    <a:pt x="20977" y="21309"/>
                    <a:pt x="20977" y="21309"/>
                    <a:pt x="20977" y="21309"/>
                  </a:cubicBezTo>
                  <a:close/>
                  <a:moveTo>
                    <a:pt x="12835" y="5524"/>
                  </a:moveTo>
                  <a:cubicBezTo>
                    <a:pt x="13998" y="6521"/>
                    <a:pt x="13998" y="6521"/>
                    <a:pt x="13998" y="6521"/>
                  </a:cubicBezTo>
                  <a:cubicBezTo>
                    <a:pt x="13998" y="6687"/>
                    <a:pt x="14330" y="6687"/>
                    <a:pt x="14497" y="6521"/>
                  </a:cubicBezTo>
                  <a:cubicBezTo>
                    <a:pt x="14663" y="6355"/>
                    <a:pt x="14663" y="6189"/>
                    <a:pt x="14497" y="6023"/>
                  </a:cubicBezTo>
                  <a:cubicBezTo>
                    <a:pt x="13500" y="5026"/>
                    <a:pt x="13500" y="5026"/>
                    <a:pt x="13500" y="5026"/>
                  </a:cubicBezTo>
                  <a:cubicBezTo>
                    <a:pt x="15493" y="2866"/>
                    <a:pt x="15493" y="2866"/>
                    <a:pt x="15493" y="2866"/>
                  </a:cubicBezTo>
                  <a:cubicBezTo>
                    <a:pt x="16490" y="3863"/>
                    <a:pt x="16490" y="3863"/>
                    <a:pt x="16490" y="3863"/>
                  </a:cubicBezTo>
                  <a:cubicBezTo>
                    <a:pt x="16657" y="4029"/>
                    <a:pt x="16989" y="4029"/>
                    <a:pt x="17155" y="3863"/>
                  </a:cubicBezTo>
                  <a:cubicBezTo>
                    <a:pt x="17155" y="3863"/>
                    <a:pt x="17155" y="3697"/>
                    <a:pt x="17155" y="3697"/>
                  </a:cubicBezTo>
                  <a:cubicBezTo>
                    <a:pt x="17155" y="3530"/>
                    <a:pt x="17155" y="3364"/>
                    <a:pt x="17155" y="3364"/>
                  </a:cubicBezTo>
                  <a:cubicBezTo>
                    <a:pt x="15992" y="2367"/>
                    <a:pt x="15992" y="2367"/>
                    <a:pt x="15992" y="2367"/>
                  </a:cubicBezTo>
                  <a:cubicBezTo>
                    <a:pt x="17653" y="706"/>
                    <a:pt x="17653" y="706"/>
                    <a:pt x="17653" y="706"/>
                  </a:cubicBezTo>
                  <a:cubicBezTo>
                    <a:pt x="20644" y="3697"/>
                    <a:pt x="20644" y="3697"/>
                    <a:pt x="20644" y="3697"/>
                  </a:cubicBezTo>
                  <a:cubicBezTo>
                    <a:pt x="14164" y="10177"/>
                    <a:pt x="14164" y="10177"/>
                    <a:pt x="14164" y="10177"/>
                  </a:cubicBezTo>
                  <a:cubicBezTo>
                    <a:pt x="11173" y="7186"/>
                    <a:pt x="11173" y="7186"/>
                    <a:pt x="11173" y="7186"/>
                  </a:cubicBezTo>
                  <a:lnTo>
                    <a:pt x="12835" y="5524"/>
                  </a:lnTo>
                  <a:close/>
                  <a:moveTo>
                    <a:pt x="1537" y="4527"/>
                  </a:moveTo>
                  <a:cubicBezTo>
                    <a:pt x="1537" y="4361"/>
                    <a:pt x="1370" y="4361"/>
                    <a:pt x="1370" y="4361"/>
                  </a:cubicBezTo>
                  <a:cubicBezTo>
                    <a:pt x="1038" y="4029"/>
                    <a:pt x="872" y="3364"/>
                    <a:pt x="872" y="2866"/>
                  </a:cubicBezTo>
                  <a:cubicBezTo>
                    <a:pt x="872" y="2367"/>
                    <a:pt x="1038" y="1869"/>
                    <a:pt x="1370" y="1370"/>
                  </a:cubicBezTo>
                  <a:cubicBezTo>
                    <a:pt x="2201" y="540"/>
                    <a:pt x="3530" y="540"/>
                    <a:pt x="4361" y="1370"/>
                  </a:cubicBezTo>
                  <a:cubicBezTo>
                    <a:pt x="5026" y="2035"/>
                    <a:pt x="5026" y="2035"/>
                    <a:pt x="5026" y="2035"/>
                  </a:cubicBezTo>
                  <a:cubicBezTo>
                    <a:pt x="2035" y="5026"/>
                    <a:pt x="2035" y="5026"/>
                    <a:pt x="2035" y="5026"/>
                  </a:cubicBezTo>
                  <a:lnTo>
                    <a:pt x="1537" y="4527"/>
                  </a:lnTo>
                  <a:close/>
                  <a:moveTo>
                    <a:pt x="2533" y="5524"/>
                  </a:moveTo>
                  <a:cubicBezTo>
                    <a:pt x="5524" y="2533"/>
                    <a:pt x="5524" y="2533"/>
                    <a:pt x="5524" y="2533"/>
                  </a:cubicBezTo>
                  <a:cubicBezTo>
                    <a:pt x="6687" y="3697"/>
                    <a:pt x="6687" y="3697"/>
                    <a:pt x="6687" y="3697"/>
                  </a:cubicBezTo>
                  <a:cubicBezTo>
                    <a:pt x="3697" y="6687"/>
                    <a:pt x="3697" y="6687"/>
                    <a:pt x="3697" y="6687"/>
                  </a:cubicBezTo>
                  <a:lnTo>
                    <a:pt x="2533" y="5524"/>
                  </a:lnTo>
                  <a:close/>
                  <a:moveTo>
                    <a:pt x="3697" y="20644"/>
                  </a:moveTo>
                  <a:cubicBezTo>
                    <a:pt x="706" y="17653"/>
                    <a:pt x="706" y="17653"/>
                    <a:pt x="706" y="17653"/>
                  </a:cubicBezTo>
                  <a:cubicBezTo>
                    <a:pt x="2367" y="15992"/>
                    <a:pt x="2367" y="15992"/>
                    <a:pt x="2367" y="15992"/>
                  </a:cubicBezTo>
                  <a:cubicBezTo>
                    <a:pt x="3364" y="17155"/>
                    <a:pt x="3364" y="17155"/>
                    <a:pt x="3364" y="17155"/>
                  </a:cubicBezTo>
                  <a:cubicBezTo>
                    <a:pt x="3530" y="17321"/>
                    <a:pt x="3697" y="17321"/>
                    <a:pt x="3863" y="17155"/>
                  </a:cubicBezTo>
                  <a:cubicBezTo>
                    <a:pt x="4029" y="16989"/>
                    <a:pt x="4029" y="16657"/>
                    <a:pt x="3863" y="16490"/>
                  </a:cubicBezTo>
                  <a:cubicBezTo>
                    <a:pt x="2866" y="15493"/>
                    <a:pt x="2866" y="15493"/>
                    <a:pt x="2866" y="15493"/>
                  </a:cubicBezTo>
                  <a:cubicBezTo>
                    <a:pt x="5026" y="13500"/>
                    <a:pt x="5026" y="13500"/>
                    <a:pt x="5026" y="13500"/>
                  </a:cubicBezTo>
                  <a:cubicBezTo>
                    <a:pt x="6023" y="14497"/>
                    <a:pt x="6023" y="14497"/>
                    <a:pt x="6023" y="14497"/>
                  </a:cubicBezTo>
                  <a:cubicBezTo>
                    <a:pt x="6189" y="14663"/>
                    <a:pt x="6355" y="14663"/>
                    <a:pt x="6521" y="14497"/>
                  </a:cubicBezTo>
                  <a:cubicBezTo>
                    <a:pt x="6687" y="14330"/>
                    <a:pt x="6687" y="13998"/>
                    <a:pt x="6521" y="13998"/>
                  </a:cubicBezTo>
                  <a:cubicBezTo>
                    <a:pt x="5524" y="12835"/>
                    <a:pt x="5524" y="12835"/>
                    <a:pt x="5524" y="12835"/>
                  </a:cubicBezTo>
                  <a:cubicBezTo>
                    <a:pt x="7186" y="11173"/>
                    <a:pt x="7186" y="11173"/>
                    <a:pt x="7186" y="11173"/>
                  </a:cubicBezTo>
                  <a:cubicBezTo>
                    <a:pt x="10177" y="14164"/>
                    <a:pt x="10177" y="14164"/>
                    <a:pt x="10177" y="14164"/>
                  </a:cubicBezTo>
                  <a:lnTo>
                    <a:pt x="3697" y="20644"/>
                  </a:lnTo>
                  <a:close/>
                  <a:moveTo>
                    <a:pt x="20478" y="20478"/>
                  </a:moveTo>
                  <a:cubicBezTo>
                    <a:pt x="17653" y="20478"/>
                    <a:pt x="17653" y="20478"/>
                    <a:pt x="17653" y="20478"/>
                  </a:cubicBezTo>
                  <a:cubicBezTo>
                    <a:pt x="4361" y="7186"/>
                    <a:pt x="4361" y="7186"/>
                    <a:pt x="4361" y="7186"/>
                  </a:cubicBezTo>
                  <a:cubicBezTo>
                    <a:pt x="7186" y="4361"/>
                    <a:pt x="7186" y="4361"/>
                    <a:pt x="7186" y="4361"/>
                  </a:cubicBezTo>
                  <a:cubicBezTo>
                    <a:pt x="7352" y="4527"/>
                    <a:pt x="7352" y="4527"/>
                    <a:pt x="7352" y="4527"/>
                  </a:cubicBezTo>
                  <a:cubicBezTo>
                    <a:pt x="20478" y="17653"/>
                    <a:pt x="20478" y="17653"/>
                    <a:pt x="20478" y="17653"/>
                  </a:cubicBezTo>
                  <a:lnTo>
                    <a:pt x="20478" y="2047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7996577" y="3541593"/>
              <a:ext cx="382400" cy="369780"/>
              <a:chOff x="5231030" y="2639597"/>
              <a:chExt cx="382400" cy="369780"/>
            </a:xfrm>
            <a:solidFill>
              <a:schemeClr val="bg1"/>
            </a:solidFill>
          </p:grpSpPr>
          <p:sp>
            <p:nvSpPr>
              <p:cNvPr id="90" name="Freeform 172"/>
              <p:cNvSpPr/>
              <p:nvPr/>
            </p:nvSpPr>
            <p:spPr>
              <a:xfrm>
                <a:off x="5231030" y="2639597"/>
                <a:ext cx="382400" cy="369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0"/>
                    </a:moveTo>
                    <a:cubicBezTo>
                      <a:pt x="1013" y="0"/>
                      <a:pt x="1013" y="0"/>
                      <a:pt x="1013" y="0"/>
                    </a:cubicBezTo>
                    <a:cubicBezTo>
                      <a:pt x="506" y="0"/>
                      <a:pt x="0" y="523"/>
                      <a:pt x="0" y="1045"/>
                    </a:cubicBezTo>
                    <a:cubicBezTo>
                      <a:pt x="0" y="16548"/>
                      <a:pt x="0" y="16548"/>
                      <a:pt x="0" y="16548"/>
                    </a:cubicBezTo>
                    <a:cubicBezTo>
                      <a:pt x="0" y="17245"/>
                      <a:pt x="506" y="17594"/>
                      <a:pt x="1013" y="17594"/>
                    </a:cubicBezTo>
                    <a:cubicBezTo>
                      <a:pt x="8100" y="17594"/>
                      <a:pt x="8100" y="17594"/>
                      <a:pt x="8100" y="17594"/>
                    </a:cubicBezTo>
                    <a:cubicBezTo>
                      <a:pt x="7594" y="20729"/>
                      <a:pt x="7594" y="20729"/>
                      <a:pt x="7594" y="20729"/>
                    </a:cubicBezTo>
                    <a:cubicBezTo>
                      <a:pt x="6412" y="20729"/>
                      <a:pt x="6412" y="20729"/>
                      <a:pt x="6412" y="20729"/>
                    </a:cubicBezTo>
                    <a:cubicBezTo>
                      <a:pt x="6244" y="20729"/>
                      <a:pt x="6075" y="20903"/>
                      <a:pt x="6075" y="21077"/>
                    </a:cubicBezTo>
                    <a:cubicBezTo>
                      <a:pt x="6075" y="21426"/>
                      <a:pt x="6244" y="21600"/>
                      <a:pt x="6412" y="21600"/>
                    </a:cubicBezTo>
                    <a:cubicBezTo>
                      <a:pt x="15187" y="21600"/>
                      <a:pt x="15187" y="21600"/>
                      <a:pt x="15187" y="21600"/>
                    </a:cubicBezTo>
                    <a:cubicBezTo>
                      <a:pt x="15356" y="21600"/>
                      <a:pt x="15525" y="21426"/>
                      <a:pt x="15525" y="21077"/>
                    </a:cubicBezTo>
                    <a:cubicBezTo>
                      <a:pt x="15525" y="20903"/>
                      <a:pt x="15356" y="20729"/>
                      <a:pt x="15187" y="20729"/>
                    </a:cubicBezTo>
                    <a:cubicBezTo>
                      <a:pt x="14006" y="20729"/>
                      <a:pt x="14006" y="20729"/>
                      <a:pt x="14006" y="20729"/>
                    </a:cubicBezTo>
                    <a:cubicBezTo>
                      <a:pt x="13500" y="17594"/>
                      <a:pt x="13500" y="17594"/>
                      <a:pt x="13500" y="17594"/>
                    </a:cubicBezTo>
                    <a:cubicBezTo>
                      <a:pt x="20587" y="17594"/>
                      <a:pt x="20587" y="17594"/>
                      <a:pt x="20587" y="17594"/>
                    </a:cubicBezTo>
                    <a:cubicBezTo>
                      <a:pt x="21094" y="17594"/>
                      <a:pt x="21600" y="17245"/>
                      <a:pt x="21600" y="16548"/>
                    </a:cubicBezTo>
                    <a:cubicBezTo>
                      <a:pt x="21600" y="1045"/>
                      <a:pt x="21600" y="1045"/>
                      <a:pt x="21600" y="1045"/>
                    </a:cubicBezTo>
                    <a:cubicBezTo>
                      <a:pt x="21600" y="523"/>
                      <a:pt x="21094" y="0"/>
                      <a:pt x="20587" y="0"/>
                    </a:cubicBezTo>
                    <a:close/>
                    <a:moveTo>
                      <a:pt x="8437" y="20729"/>
                    </a:moveTo>
                    <a:cubicBezTo>
                      <a:pt x="8944" y="17594"/>
                      <a:pt x="8944" y="17594"/>
                      <a:pt x="8944" y="17594"/>
                    </a:cubicBezTo>
                    <a:cubicBezTo>
                      <a:pt x="12656" y="17594"/>
                      <a:pt x="12656" y="17594"/>
                      <a:pt x="12656" y="17594"/>
                    </a:cubicBezTo>
                    <a:cubicBezTo>
                      <a:pt x="13162" y="20729"/>
                      <a:pt x="13162" y="20729"/>
                      <a:pt x="13162" y="20729"/>
                    </a:cubicBezTo>
                    <a:lnTo>
                      <a:pt x="8437" y="20729"/>
                    </a:lnTo>
                    <a:close/>
                    <a:moveTo>
                      <a:pt x="20756" y="16897"/>
                    </a:moveTo>
                    <a:cubicBezTo>
                      <a:pt x="844" y="16897"/>
                      <a:pt x="844" y="16897"/>
                      <a:pt x="844" y="16897"/>
                    </a:cubicBezTo>
                    <a:cubicBezTo>
                      <a:pt x="844" y="13761"/>
                      <a:pt x="844" y="13761"/>
                      <a:pt x="844" y="13761"/>
                    </a:cubicBezTo>
                    <a:cubicBezTo>
                      <a:pt x="20756" y="13761"/>
                      <a:pt x="20756" y="13761"/>
                      <a:pt x="20756" y="13761"/>
                    </a:cubicBezTo>
                    <a:lnTo>
                      <a:pt x="20756" y="16897"/>
                    </a:lnTo>
                    <a:close/>
                    <a:moveTo>
                      <a:pt x="20756" y="13065"/>
                    </a:moveTo>
                    <a:cubicBezTo>
                      <a:pt x="844" y="13065"/>
                      <a:pt x="844" y="13065"/>
                      <a:pt x="844" y="13065"/>
                    </a:cubicBezTo>
                    <a:cubicBezTo>
                      <a:pt x="844" y="871"/>
                      <a:pt x="844" y="871"/>
                      <a:pt x="844" y="871"/>
                    </a:cubicBezTo>
                    <a:cubicBezTo>
                      <a:pt x="20756" y="871"/>
                      <a:pt x="20756" y="871"/>
                      <a:pt x="20756" y="871"/>
                    </a:cubicBezTo>
                    <a:lnTo>
                      <a:pt x="20756" y="1306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91" name="Oval 173"/>
              <p:cNvSpPr/>
              <p:nvPr/>
            </p:nvSpPr>
            <p:spPr>
              <a:xfrm>
                <a:off x="5410239" y="2889482"/>
                <a:ext cx="23980" cy="21455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0303317" y="2875334"/>
              <a:ext cx="382400" cy="360000"/>
              <a:chOff x="9816030" y="1103691"/>
              <a:chExt cx="382400" cy="382400"/>
            </a:xfrm>
            <a:solidFill>
              <a:schemeClr val="bg1"/>
            </a:solidFill>
          </p:grpSpPr>
          <p:sp>
            <p:nvSpPr>
              <p:cNvPr id="87" name="Freeform 217"/>
              <p:cNvSpPr/>
              <p:nvPr/>
            </p:nvSpPr>
            <p:spPr>
              <a:xfrm>
                <a:off x="9816030" y="1103691"/>
                <a:ext cx="382400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1856"/>
                    </a:moveTo>
                    <a:cubicBezTo>
                      <a:pt x="17212" y="1856"/>
                      <a:pt x="17212" y="1856"/>
                      <a:pt x="17212" y="1856"/>
                    </a:cubicBezTo>
                    <a:cubicBezTo>
                      <a:pt x="17212" y="506"/>
                      <a:pt x="17212" y="506"/>
                      <a:pt x="17212" y="506"/>
                    </a:cubicBezTo>
                    <a:cubicBezTo>
                      <a:pt x="17212" y="338"/>
                      <a:pt x="17044" y="169"/>
                      <a:pt x="16875" y="169"/>
                    </a:cubicBezTo>
                    <a:cubicBezTo>
                      <a:pt x="16706" y="169"/>
                      <a:pt x="16537" y="338"/>
                      <a:pt x="16537" y="506"/>
                    </a:cubicBezTo>
                    <a:cubicBezTo>
                      <a:pt x="16537" y="1856"/>
                      <a:pt x="16537" y="1856"/>
                      <a:pt x="16537" y="1856"/>
                    </a:cubicBezTo>
                    <a:cubicBezTo>
                      <a:pt x="11137" y="1856"/>
                      <a:pt x="11137" y="1856"/>
                      <a:pt x="11137" y="1856"/>
                    </a:cubicBezTo>
                    <a:cubicBezTo>
                      <a:pt x="11137" y="506"/>
                      <a:pt x="11137" y="506"/>
                      <a:pt x="11137" y="506"/>
                    </a:cubicBezTo>
                    <a:cubicBezTo>
                      <a:pt x="11137" y="338"/>
                      <a:pt x="10969" y="169"/>
                      <a:pt x="10800" y="169"/>
                    </a:cubicBezTo>
                    <a:cubicBezTo>
                      <a:pt x="10631" y="169"/>
                      <a:pt x="10462" y="338"/>
                      <a:pt x="10462" y="506"/>
                    </a:cubicBezTo>
                    <a:cubicBezTo>
                      <a:pt x="10462" y="1856"/>
                      <a:pt x="10462" y="1856"/>
                      <a:pt x="10462" y="1856"/>
                    </a:cubicBezTo>
                    <a:cubicBezTo>
                      <a:pt x="5063" y="1856"/>
                      <a:pt x="5063" y="1856"/>
                      <a:pt x="5063" y="1856"/>
                    </a:cubicBezTo>
                    <a:cubicBezTo>
                      <a:pt x="5063" y="338"/>
                      <a:pt x="5063" y="338"/>
                      <a:pt x="5063" y="338"/>
                    </a:cubicBezTo>
                    <a:cubicBezTo>
                      <a:pt x="5063" y="169"/>
                      <a:pt x="4894" y="0"/>
                      <a:pt x="4725" y="0"/>
                    </a:cubicBezTo>
                    <a:cubicBezTo>
                      <a:pt x="4556" y="0"/>
                      <a:pt x="4388" y="169"/>
                      <a:pt x="4388" y="338"/>
                    </a:cubicBezTo>
                    <a:cubicBezTo>
                      <a:pt x="4388" y="1856"/>
                      <a:pt x="4388" y="1856"/>
                      <a:pt x="4388" y="1856"/>
                    </a:cubicBezTo>
                    <a:cubicBezTo>
                      <a:pt x="1013" y="1856"/>
                      <a:pt x="1013" y="1856"/>
                      <a:pt x="1013" y="1856"/>
                    </a:cubicBezTo>
                    <a:cubicBezTo>
                      <a:pt x="506" y="1856"/>
                      <a:pt x="0" y="2363"/>
                      <a:pt x="0" y="2869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506" y="21600"/>
                      <a:pt x="1013" y="21600"/>
                    </a:cubicBezTo>
                    <a:cubicBezTo>
                      <a:pt x="20587" y="21600"/>
                      <a:pt x="20587" y="21600"/>
                      <a:pt x="20587" y="21600"/>
                    </a:cubicBezTo>
                    <a:cubicBezTo>
                      <a:pt x="21094" y="21600"/>
                      <a:pt x="21600" y="21094"/>
                      <a:pt x="21600" y="20587"/>
                    </a:cubicBezTo>
                    <a:cubicBezTo>
                      <a:pt x="21600" y="2869"/>
                      <a:pt x="21600" y="2869"/>
                      <a:pt x="21600" y="2869"/>
                    </a:cubicBezTo>
                    <a:cubicBezTo>
                      <a:pt x="21600" y="2363"/>
                      <a:pt x="21094" y="1856"/>
                      <a:pt x="20587" y="1856"/>
                    </a:cubicBezTo>
                    <a:close/>
                    <a:moveTo>
                      <a:pt x="20756" y="20756"/>
                    </a:moveTo>
                    <a:cubicBezTo>
                      <a:pt x="844" y="20756"/>
                      <a:pt x="844" y="20756"/>
                      <a:pt x="844" y="20756"/>
                    </a:cubicBezTo>
                    <a:cubicBezTo>
                      <a:pt x="844" y="7088"/>
                      <a:pt x="844" y="7088"/>
                      <a:pt x="844" y="7088"/>
                    </a:cubicBezTo>
                    <a:cubicBezTo>
                      <a:pt x="20756" y="7088"/>
                      <a:pt x="20756" y="7088"/>
                      <a:pt x="20756" y="7088"/>
                    </a:cubicBezTo>
                    <a:lnTo>
                      <a:pt x="20756" y="20756"/>
                    </a:lnTo>
                    <a:close/>
                    <a:moveTo>
                      <a:pt x="20756" y="6244"/>
                    </a:moveTo>
                    <a:cubicBezTo>
                      <a:pt x="844" y="6244"/>
                      <a:pt x="844" y="6244"/>
                      <a:pt x="844" y="6244"/>
                    </a:cubicBezTo>
                    <a:cubicBezTo>
                      <a:pt x="844" y="2700"/>
                      <a:pt x="844" y="2700"/>
                      <a:pt x="844" y="2700"/>
                    </a:cubicBezTo>
                    <a:cubicBezTo>
                      <a:pt x="4388" y="2700"/>
                      <a:pt x="4388" y="2700"/>
                      <a:pt x="4388" y="2700"/>
                    </a:cubicBezTo>
                    <a:cubicBezTo>
                      <a:pt x="4388" y="3881"/>
                      <a:pt x="4388" y="3881"/>
                      <a:pt x="4388" y="3881"/>
                    </a:cubicBezTo>
                    <a:cubicBezTo>
                      <a:pt x="4388" y="4219"/>
                      <a:pt x="4556" y="4388"/>
                      <a:pt x="4725" y="4388"/>
                    </a:cubicBezTo>
                    <a:cubicBezTo>
                      <a:pt x="4894" y="4388"/>
                      <a:pt x="5063" y="4219"/>
                      <a:pt x="5063" y="3881"/>
                    </a:cubicBezTo>
                    <a:cubicBezTo>
                      <a:pt x="5063" y="2700"/>
                      <a:pt x="5063" y="2700"/>
                      <a:pt x="5063" y="2700"/>
                    </a:cubicBezTo>
                    <a:cubicBezTo>
                      <a:pt x="10462" y="2700"/>
                      <a:pt x="10462" y="2700"/>
                      <a:pt x="10462" y="2700"/>
                    </a:cubicBezTo>
                    <a:cubicBezTo>
                      <a:pt x="10462" y="4219"/>
                      <a:pt x="10462" y="4219"/>
                      <a:pt x="10462" y="4219"/>
                    </a:cubicBezTo>
                    <a:cubicBezTo>
                      <a:pt x="10462" y="4388"/>
                      <a:pt x="10631" y="4556"/>
                      <a:pt x="10800" y="4556"/>
                    </a:cubicBezTo>
                    <a:cubicBezTo>
                      <a:pt x="10969" y="4556"/>
                      <a:pt x="11137" y="4388"/>
                      <a:pt x="11137" y="4219"/>
                    </a:cubicBezTo>
                    <a:cubicBezTo>
                      <a:pt x="11137" y="2700"/>
                      <a:pt x="11137" y="2700"/>
                      <a:pt x="11137" y="2700"/>
                    </a:cubicBezTo>
                    <a:cubicBezTo>
                      <a:pt x="16537" y="2700"/>
                      <a:pt x="16537" y="2700"/>
                      <a:pt x="16537" y="2700"/>
                    </a:cubicBezTo>
                    <a:cubicBezTo>
                      <a:pt x="16537" y="4219"/>
                      <a:pt x="16537" y="4219"/>
                      <a:pt x="16537" y="4219"/>
                    </a:cubicBezTo>
                    <a:cubicBezTo>
                      <a:pt x="16537" y="4388"/>
                      <a:pt x="16706" y="4556"/>
                      <a:pt x="16875" y="4556"/>
                    </a:cubicBezTo>
                    <a:cubicBezTo>
                      <a:pt x="17044" y="4556"/>
                      <a:pt x="17212" y="4388"/>
                      <a:pt x="17212" y="4219"/>
                    </a:cubicBezTo>
                    <a:cubicBezTo>
                      <a:pt x="17212" y="2700"/>
                      <a:pt x="17212" y="2700"/>
                      <a:pt x="17212" y="2700"/>
                    </a:cubicBezTo>
                    <a:cubicBezTo>
                      <a:pt x="20756" y="2700"/>
                      <a:pt x="20756" y="2700"/>
                      <a:pt x="20756" y="2700"/>
                    </a:cubicBezTo>
                    <a:lnTo>
                      <a:pt x="20756" y="6244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8" name="Freeform 218"/>
              <p:cNvSpPr/>
              <p:nvPr/>
            </p:nvSpPr>
            <p:spPr>
              <a:xfrm>
                <a:off x="9929614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0232" y="0"/>
                    </a:cubicBezTo>
                    <a:cubicBezTo>
                      <a:pt x="10232" y="0"/>
                      <a:pt x="9095" y="0"/>
                      <a:pt x="9095" y="0"/>
                    </a:cubicBezTo>
                    <a:cubicBezTo>
                      <a:pt x="2274" y="2645"/>
                      <a:pt x="2274" y="2645"/>
                      <a:pt x="2274" y="2645"/>
                    </a:cubicBezTo>
                    <a:cubicBezTo>
                      <a:pt x="2274" y="2645"/>
                      <a:pt x="2274" y="3527"/>
                      <a:pt x="2274" y="3967"/>
                    </a:cubicBezTo>
                    <a:cubicBezTo>
                      <a:pt x="3411" y="3967"/>
                      <a:pt x="4547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9" name="Freeform 219"/>
              <p:cNvSpPr/>
              <p:nvPr/>
            </p:nvSpPr>
            <p:spPr>
              <a:xfrm>
                <a:off x="10028053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1368" y="0"/>
                    </a:cubicBezTo>
                    <a:cubicBezTo>
                      <a:pt x="10232" y="0"/>
                      <a:pt x="10232" y="0"/>
                      <a:pt x="9095" y="0"/>
                    </a:cubicBezTo>
                    <a:cubicBezTo>
                      <a:pt x="3411" y="2645"/>
                      <a:pt x="3411" y="2645"/>
                      <a:pt x="3411" y="2645"/>
                    </a:cubicBezTo>
                    <a:cubicBezTo>
                      <a:pt x="2274" y="2645"/>
                      <a:pt x="2274" y="3527"/>
                      <a:pt x="3411" y="3967"/>
                    </a:cubicBezTo>
                    <a:cubicBezTo>
                      <a:pt x="3411" y="3967"/>
                      <a:pt x="5684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8740488" y="2876839"/>
              <a:ext cx="432000" cy="324000"/>
              <a:chOff x="7524161" y="2686292"/>
              <a:chExt cx="381138" cy="275126"/>
            </a:xfrm>
            <a:solidFill>
              <a:schemeClr val="bg1"/>
            </a:solidFill>
          </p:grpSpPr>
          <p:sp>
            <p:nvSpPr>
              <p:cNvPr id="81" name="Freeform 139"/>
              <p:cNvSpPr/>
              <p:nvPr/>
            </p:nvSpPr>
            <p:spPr>
              <a:xfrm>
                <a:off x="7524161" y="2686292"/>
                <a:ext cx="381138" cy="275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56" y="6574"/>
                    </a:moveTo>
                    <a:cubicBezTo>
                      <a:pt x="20588" y="4930"/>
                      <a:pt x="20081" y="3287"/>
                      <a:pt x="19069" y="1878"/>
                    </a:cubicBezTo>
                    <a:cubicBezTo>
                      <a:pt x="18056" y="704"/>
                      <a:pt x="16875" y="0"/>
                      <a:pt x="15525" y="0"/>
                    </a:cubicBezTo>
                    <a:cubicBezTo>
                      <a:pt x="6075" y="0"/>
                      <a:pt x="6075" y="0"/>
                      <a:pt x="6075" y="0"/>
                    </a:cubicBezTo>
                    <a:cubicBezTo>
                      <a:pt x="4725" y="0"/>
                      <a:pt x="3544" y="704"/>
                      <a:pt x="2531" y="1878"/>
                    </a:cubicBezTo>
                    <a:cubicBezTo>
                      <a:pt x="1519" y="3287"/>
                      <a:pt x="1012" y="4930"/>
                      <a:pt x="844" y="6574"/>
                    </a:cubicBezTo>
                    <a:cubicBezTo>
                      <a:pt x="337" y="13383"/>
                      <a:pt x="0" y="17374"/>
                      <a:pt x="0" y="17609"/>
                    </a:cubicBezTo>
                    <a:cubicBezTo>
                      <a:pt x="0" y="19722"/>
                      <a:pt x="1181" y="21600"/>
                      <a:pt x="2869" y="21600"/>
                    </a:cubicBezTo>
                    <a:cubicBezTo>
                      <a:pt x="3881" y="21600"/>
                      <a:pt x="4894" y="20661"/>
                      <a:pt x="5400" y="19252"/>
                    </a:cubicBezTo>
                    <a:cubicBezTo>
                      <a:pt x="7594" y="14557"/>
                      <a:pt x="7594" y="14557"/>
                      <a:pt x="7594" y="14557"/>
                    </a:cubicBezTo>
                    <a:cubicBezTo>
                      <a:pt x="14006" y="14557"/>
                      <a:pt x="14006" y="14557"/>
                      <a:pt x="14006" y="14557"/>
                    </a:cubicBezTo>
                    <a:cubicBezTo>
                      <a:pt x="16200" y="19252"/>
                      <a:pt x="16200" y="19252"/>
                      <a:pt x="16200" y="19252"/>
                    </a:cubicBezTo>
                    <a:cubicBezTo>
                      <a:pt x="16706" y="20661"/>
                      <a:pt x="17719" y="21600"/>
                      <a:pt x="18731" y="21600"/>
                    </a:cubicBezTo>
                    <a:cubicBezTo>
                      <a:pt x="20419" y="21600"/>
                      <a:pt x="21600" y="19722"/>
                      <a:pt x="21600" y="17609"/>
                    </a:cubicBezTo>
                    <a:cubicBezTo>
                      <a:pt x="21600" y="17374"/>
                      <a:pt x="21263" y="13383"/>
                      <a:pt x="20756" y="6574"/>
                    </a:cubicBezTo>
                    <a:close/>
                    <a:moveTo>
                      <a:pt x="18731" y="20426"/>
                    </a:moveTo>
                    <a:cubicBezTo>
                      <a:pt x="18056" y="20426"/>
                      <a:pt x="17213" y="19722"/>
                      <a:pt x="16875" y="18783"/>
                    </a:cubicBezTo>
                    <a:cubicBezTo>
                      <a:pt x="14513" y="13617"/>
                      <a:pt x="14513" y="13617"/>
                      <a:pt x="14513" y="13617"/>
                    </a:cubicBezTo>
                    <a:cubicBezTo>
                      <a:pt x="7087" y="13617"/>
                      <a:pt x="7087" y="13617"/>
                      <a:pt x="7087" y="13617"/>
                    </a:cubicBezTo>
                    <a:cubicBezTo>
                      <a:pt x="4725" y="18783"/>
                      <a:pt x="4725" y="18783"/>
                      <a:pt x="4725" y="18783"/>
                    </a:cubicBezTo>
                    <a:cubicBezTo>
                      <a:pt x="4387" y="19722"/>
                      <a:pt x="3544" y="20426"/>
                      <a:pt x="2869" y="20426"/>
                    </a:cubicBezTo>
                    <a:cubicBezTo>
                      <a:pt x="1687" y="20426"/>
                      <a:pt x="844" y="19252"/>
                      <a:pt x="844" y="17609"/>
                    </a:cubicBezTo>
                    <a:cubicBezTo>
                      <a:pt x="844" y="17139"/>
                      <a:pt x="1350" y="10330"/>
                      <a:pt x="1687" y="6809"/>
                    </a:cubicBezTo>
                    <a:cubicBezTo>
                      <a:pt x="1687" y="5165"/>
                      <a:pt x="2194" y="3757"/>
                      <a:pt x="3037" y="2817"/>
                    </a:cubicBezTo>
                    <a:cubicBezTo>
                      <a:pt x="3881" y="1643"/>
                      <a:pt x="4894" y="1174"/>
                      <a:pt x="6075" y="1174"/>
                    </a:cubicBezTo>
                    <a:cubicBezTo>
                      <a:pt x="15525" y="1174"/>
                      <a:pt x="15525" y="1174"/>
                      <a:pt x="15525" y="1174"/>
                    </a:cubicBezTo>
                    <a:cubicBezTo>
                      <a:pt x="16706" y="1174"/>
                      <a:pt x="17719" y="1643"/>
                      <a:pt x="18563" y="2817"/>
                    </a:cubicBezTo>
                    <a:cubicBezTo>
                      <a:pt x="19406" y="3757"/>
                      <a:pt x="19913" y="5165"/>
                      <a:pt x="19913" y="6809"/>
                    </a:cubicBezTo>
                    <a:cubicBezTo>
                      <a:pt x="20250" y="10800"/>
                      <a:pt x="20756" y="17139"/>
                      <a:pt x="20756" y="17609"/>
                    </a:cubicBezTo>
                    <a:cubicBezTo>
                      <a:pt x="20756" y="19252"/>
                      <a:pt x="19913" y="20426"/>
                      <a:pt x="18731" y="20426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2" name="Freeform 140"/>
              <p:cNvSpPr/>
              <p:nvPr/>
            </p:nvSpPr>
            <p:spPr>
              <a:xfrm>
                <a:off x="7598622" y="2746871"/>
                <a:ext cx="80771" cy="80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00" y="8800"/>
                    </a:moveTo>
                    <a:cubicBezTo>
                      <a:pt x="12000" y="8800"/>
                      <a:pt x="12000" y="8800"/>
                      <a:pt x="12000" y="8800"/>
                    </a:cubicBezTo>
                    <a:cubicBezTo>
                      <a:pt x="12000" y="1600"/>
                      <a:pt x="12000" y="1600"/>
                      <a:pt x="12000" y="1600"/>
                    </a:cubicBezTo>
                    <a:cubicBezTo>
                      <a:pt x="12000" y="800"/>
                      <a:pt x="11200" y="0"/>
                      <a:pt x="10400" y="0"/>
                    </a:cubicBezTo>
                    <a:cubicBezTo>
                      <a:pt x="9600" y="0"/>
                      <a:pt x="8800" y="800"/>
                      <a:pt x="8800" y="1600"/>
                    </a:cubicBezTo>
                    <a:cubicBezTo>
                      <a:pt x="8800" y="8800"/>
                      <a:pt x="8800" y="8800"/>
                      <a:pt x="8800" y="8800"/>
                    </a:cubicBezTo>
                    <a:cubicBezTo>
                      <a:pt x="1600" y="8800"/>
                      <a:pt x="1600" y="8800"/>
                      <a:pt x="1600" y="8800"/>
                    </a:cubicBezTo>
                    <a:cubicBezTo>
                      <a:pt x="800" y="8800"/>
                      <a:pt x="0" y="9600"/>
                      <a:pt x="0" y="10400"/>
                    </a:cubicBezTo>
                    <a:cubicBezTo>
                      <a:pt x="0" y="11200"/>
                      <a:pt x="800" y="12000"/>
                      <a:pt x="1600" y="12000"/>
                    </a:cubicBezTo>
                    <a:cubicBezTo>
                      <a:pt x="8800" y="12000"/>
                      <a:pt x="8800" y="12000"/>
                      <a:pt x="8800" y="12000"/>
                    </a:cubicBezTo>
                    <a:cubicBezTo>
                      <a:pt x="8800" y="19200"/>
                      <a:pt x="8800" y="19200"/>
                      <a:pt x="8800" y="19200"/>
                    </a:cubicBezTo>
                    <a:cubicBezTo>
                      <a:pt x="8800" y="20800"/>
                      <a:pt x="9600" y="21600"/>
                      <a:pt x="10400" y="21600"/>
                    </a:cubicBezTo>
                    <a:cubicBezTo>
                      <a:pt x="11200" y="21600"/>
                      <a:pt x="12000" y="20800"/>
                      <a:pt x="12000" y="19200"/>
                    </a:cubicBezTo>
                    <a:cubicBezTo>
                      <a:pt x="12000" y="12000"/>
                      <a:pt x="12000" y="12000"/>
                      <a:pt x="12000" y="12000"/>
                    </a:cubicBezTo>
                    <a:cubicBezTo>
                      <a:pt x="19200" y="12000"/>
                      <a:pt x="19200" y="12000"/>
                      <a:pt x="19200" y="12000"/>
                    </a:cubicBezTo>
                    <a:cubicBezTo>
                      <a:pt x="20800" y="12000"/>
                      <a:pt x="21600" y="11200"/>
                      <a:pt x="21600" y="10400"/>
                    </a:cubicBezTo>
                    <a:cubicBezTo>
                      <a:pt x="21600" y="9600"/>
                      <a:pt x="20800" y="8800"/>
                      <a:pt x="19200" y="88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3" name="Oval 141"/>
              <p:cNvSpPr/>
              <p:nvPr/>
            </p:nvSpPr>
            <p:spPr>
              <a:xfrm>
                <a:off x="7780355" y="2746871"/>
                <a:ext cx="21456" cy="20193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4" name="Oval 142"/>
              <p:cNvSpPr/>
              <p:nvPr/>
            </p:nvSpPr>
            <p:spPr>
              <a:xfrm>
                <a:off x="7780356" y="2803663"/>
                <a:ext cx="21456" cy="23980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5" name="Oval 143"/>
              <p:cNvSpPr/>
              <p:nvPr/>
            </p:nvSpPr>
            <p:spPr>
              <a:xfrm>
                <a:off x="7810644" y="2775897"/>
                <a:ext cx="20193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6" name="Oval 144"/>
              <p:cNvSpPr/>
              <p:nvPr/>
            </p:nvSpPr>
            <p:spPr>
              <a:xfrm>
                <a:off x="7750070" y="2775897"/>
                <a:ext cx="23980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5B5C80C1-760E-63E5-160E-7C0BF7D4C425}"/>
              </a:ext>
            </a:extLst>
          </p:cNvPr>
          <p:cNvGrpSpPr/>
          <p:nvPr/>
        </p:nvGrpSpPr>
        <p:grpSpPr>
          <a:xfrm>
            <a:off x="346076" y="364699"/>
            <a:ext cx="4617811" cy="507162"/>
            <a:chOff x="346076" y="364699"/>
            <a:chExt cx="4617811" cy="507162"/>
          </a:xfrm>
        </p:grpSpPr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1A1A9FB5-F71D-B636-AF4E-FC5D8CC63887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8" name="等腰三角形 13">
                <a:extLst>
                  <a:ext uri="{FF2B5EF4-FFF2-40B4-BE49-F238E27FC236}">
                    <a16:creationId xmlns="" xmlns:a16="http://schemas.microsoft.com/office/drawing/2014/main" id="{62638072-8269-8A27-CD1F-F9036BFA333E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4">
                <a:extLst>
                  <a:ext uri="{FF2B5EF4-FFF2-40B4-BE49-F238E27FC236}">
                    <a16:creationId xmlns="" xmlns:a16="http://schemas.microsoft.com/office/drawing/2014/main" id="{5B7EDFCB-4F0D-C53F-134F-3BDEAD278F3C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3CA840CA-871B-1E36-2BCF-5F03C42783BB}"/>
                </a:ext>
              </a:extLst>
            </p:cNvPr>
            <p:cNvSpPr txBox="1"/>
            <p:nvPr/>
          </p:nvSpPr>
          <p:spPr>
            <a:xfrm>
              <a:off x="786947" y="424562"/>
              <a:ext cx="4176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Model Purpose: Prediction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444</Words>
  <Application>Microsoft Office PowerPoint</Application>
  <PresentationFormat>Widescreen</PresentationFormat>
  <Paragraphs>104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Microsoft YaHei</vt:lpstr>
      <vt:lpstr>Microsoft YaHei</vt:lpstr>
      <vt:lpstr>Arial</vt:lpstr>
      <vt:lpstr>Wingdings</vt:lpstr>
      <vt:lpstr>思源黑体 CN Normal</vt:lpstr>
      <vt:lpstr>文泉驿等宽微米黑</vt:lpstr>
      <vt:lpstr>站酷快乐体2016修订版</vt:lpstr>
      <vt:lpstr>等线</vt:lpstr>
      <vt:lpstr>等线 Light</vt:lpstr>
      <vt:lpstr>系统字体常规体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</dc:title>
  <dc:creator>Li, X. (Xiang)</dc:creator>
  <cp:lastModifiedBy>mike</cp:lastModifiedBy>
  <cp:revision>31</cp:revision>
  <dcterms:created xsi:type="dcterms:W3CDTF">2024-01-01T23:03:59Z</dcterms:created>
  <dcterms:modified xsi:type="dcterms:W3CDTF">2024-01-08T22:44:41Z</dcterms:modified>
</cp:coreProperties>
</file>