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67" r:id="rId2"/>
  </p:sldMasterIdLst>
  <p:notesMasterIdLst>
    <p:notesMasterId r:id="rId37"/>
  </p:notesMasterIdLst>
  <p:handoutMasterIdLst>
    <p:handoutMasterId r:id="rId38"/>
  </p:handoutMasterIdLst>
  <p:sldIdLst>
    <p:sldId id="462" r:id="rId3"/>
    <p:sldId id="954" r:id="rId4"/>
    <p:sldId id="1007" r:id="rId5"/>
    <p:sldId id="957" r:id="rId6"/>
    <p:sldId id="878" r:id="rId7"/>
    <p:sldId id="1011" r:id="rId8"/>
    <p:sldId id="931" r:id="rId9"/>
    <p:sldId id="932" r:id="rId10"/>
    <p:sldId id="933" r:id="rId11"/>
    <p:sldId id="1003" r:id="rId12"/>
    <p:sldId id="964" r:id="rId13"/>
    <p:sldId id="934" r:id="rId14"/>
    <p:sldId id="935" r:id="rId15"/>
    <p:sldId id="936" r:id="rId16"/>
    <p:sldId id="971" r:id="rId17"/>
    <p:sldId id="970" r:id="rId18"/>
    <p:sldId id="1004" r:id="rId19"/>
    <p:sldId id="1005" r:id="rId20"/>
    <p:sldId id="937" r:id="rId21"/>
    <p:sldId id="967" r:id="rId22"/>
    <p:sldId id="965" r:id="rId23"/>
    <p:sldId id="972" r:id="rId24"/>
    <p:sldId id="973" r:id="rId25"/>
    <p:sldId id="974" r:id="rId26"/>
    <p:sldId id="975" r:id="rId27"/>
    <p:sldId id="980" r:id="rId28"/>
    <p:sldId id="983" r:id="rId29"/>
    <p:sldId id="978" r:id="rId30"/>
    <p:sldId id="981" r:id="rId31"/>
    <p:sldId id="979" r:id="rId32"/>
    <p:sldId id="984" r:id="rId33"/>
    <p:sldId id="985" r:id="rId34"/>
    <p:sldId id="1000" r:id="rId35"/>
    <p:sldId id="1006" r:id="rId36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2CB"/>
    <a:srgbClr val="FAEFAC"/>
    <a:srgbClr val="1903BD"/>
    <a:srgbClr val="1B40DB"/>
    <a:srgbClr val="F5DB7B"/>
    <a:srgbClr val="FFFFE7"/>
    <a:srgbClr val="135D07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158" autoAdjust="0"/>
  </p:normalViewPr>
  <p:slideViewPr>
    <p:cSldViewPr>
      <p:cViewPr varScale="1">
        <p:scale>
          <a:sx n="100" d="100"/>
          <a:sy n="100" d="100"/>
        </p:scale>
        <p:origin x="191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geman, Jos" userId="b131be3e-db13-4298-bbae-1ec3f29ca00b" providerId="ADAL" clId="{BA2E088C-E887-4BA3-A6AF-42C3454606EE}"/>
    <pc:docChg chg="undo custSel addSld delSld modSld delMainMaster modMainMaster">
      <pc:chgData name="Hageman, Jos" userId="b131be3e-db13-4298-bbae-1ec3f29ca00b" providerId="ADAL" clId="{BA2E088C-E887-4BA3-A6AF-42C3454606EE}" dt="2023-10-13T13:44:04.083" v="151" actId="478"/>
      <pc:docMkLst>
        <pc:docMk/>
      </pc:docMkLst>
      <pc:sldChg chg="del">
        <pc:chgData name="Hageman, Jos" userId="b131be3e-db13-4298-bbae-1ec3f29ca00b" providerId="ADAL" clId="{BA2E088C-E887-4BA3-A6AF-42C3454606EE}" dt="2023-10-13T13:30:59.331" v="0" actId="47"/>
        <pc:sldMkLst>
          <pc:docMk/>
          <pc:sldMk cId="3984196477" sldId="434"/>
        </pc:sldMkLst>
      </pc:sldChg>
      <pc:sldChg chg="del">
        <pc:chgData name="Hageman, Jos" userId="b131be3e-db13-4298-bbae-1ec3f29ca00b" providerId="ADAL" clId="{BA2E088C-E887-4BA3-A6AF-42C3454606EE}" dt="2023-10-13T13:30:59.331" v="0" actId="47"/>
        <pc:sldMkLst>
          <pc:docMk/>
          <pc:sldMk cId="3872228385" sldId="444"/>
        </pc:sldMkLst>
      </pc:sldChg>
      <pc:sldChg chg="del">
        <pc:chgData name="Hageman, Jos" userId="b131be3e-db13-4298-bbae-1ec3f29ca00b" providerId="ADAL" clId="{BA2E088C-E887-4BA3-A6AF-42C3454606EE}" dt="2023-10-13T13:30:59.331" v="0" actId="47"/>
        <pc:sldMkLst>
          <pc:docMk/>
          <pc:sldMk cId="783040373" sldId="446"/>
        </pc:sldMkLst>
      </pc:sldChg>
      <pc:sldChg chg="del">
        <pc:chgData name="Hageman, Jos" userId="b131be3e-db13-4298-bbae-1ec3f29ca00b" providerId="ADAL" clId="{BA2E088C-E887-4BA3-A6AF-42C3454606EE}" dt="2023-10-13T13:30:59.331" v="0" actId="47"/>
        <pc:sldMkLst>
          <pc:docMk/>
          <pc:sldMk cId="976503740" sldId="448"/>
        </pc:sldMkLst>
      </pc:sldChg>
      <pc:sldChg chg="del">
        <pc:chgData name="Hageman, Jos" userId="b131be3e-db13-4298-bbae-1ec3f29ca00b" providerId="ADAL" clId="{BA2E088C-E887-4BA3-A6AF-42C3454606EE}" dt="2023-10-13T13:30:59.331" v="0" actId="47"/>
        <pc:sldMkLst>
          <pc:docMk/>
          <pc:sldMk cId="2808952575" sldId="459"/>
        </pc:sldMkLst>
      </pc:sldChg>
      <pc:sldChg chg="delSp modSp mod">
        <pc:chgData name="Hageman, Jos" userId="b131be3e-db13-4298-bbae-1ec3f29ca00b" providerId="ADAL" clId="{BA2E088C-E887-4BA3-A6AF-42C3454606EE}" dt="2023-10-13T13:37:30.392" v="64" actId="255"/>
        <pc:sldMkLst>
          <pc:docMk/>
          <pc:sldMk cId="42058286" sldId="462"/>
        </pc:sldMkLst>
        <pc:spChg chg="mod">
          <ac:chgData name="Hageman, Jos" userId="b131be3e-db13-4298-bbae-1ec3f29ca00b" providerId="ADAL" clId="{BA2E088C-E887-4BA3-A6AF-42C3454606EE}" dt="2023-10-13T13:37:30.392" v="64" actId="255"/>
          <ac:spMkLst>
            <pc:docMk/>
            <pc:sldMk cId="42058286" sldId="462"/>
            <ac:spMk id="2" creationId="{00000000-0000-0000-0000-000000000000}"/>
          </ac:spMkLst>
        </pc:spChg>
        <pc:spChg chg="mod">
          <ac:chgData name="Hageman, Jos" userId="b131be3e-db13-4298-bbae-1ec3f29ca00b" providerId="ADAL" clId="{BA2E088C-E887-4BA3-A6AF-42C3454606EE}" dt="2023-10-13T13:37:22.285" v="63" actId="14100"/>
          <ac:spMkLst>
            <pc:docMk/>
            <pc:sldMk cId="42058286" sldId="462"/>
            <ac:spMk id="4" creationId="{00000000-0000-0000-0000-000000000000}"/>
          </ac:spMkLst>
        </pc:spChg>
        <pc:spChg chg="del mod">
          <ac:chgData name="Hageman, Jos" userId="b131be3e-db13-4298-bbae-1ec3f29ca00b" providerId="ADAL" clId="{BA2E088C-E887-4BA3-A6AF-42C3454606EE}" dt="2023-10-13T13:35:27.365" v="48" actId="478"/>
          <ac:spMkLst>
            <pc:docMk/>
            <pc:sldMk cId="42058286" sldId="462"/>
            <ac:spMk id="12" creationId="{00000000-0000-0000-0000-000000000000}"/>
          </ac:spMkLst>
        </pc:spChg>
      </pc:sldChg>
      <pc:sldChg chg="del">
        <pc:chgData name="Hageman, Jos" userId="b131be3e-db13-4298-bbae-1ec3f29ca00b" providerId="ADAL" clId="{BA2E088C-E887-4BA3-A6AF-42C3454606EE}" dt="2023-10-13T13:30:59.331" v="0" actId="47"/>
        <pc:sldMkLst>
          <pc:docMk/>
          <pc:sldMk cId="793745794" sldId="466"/>
        </pc:sldMkLst>
      </pc:sldChg>
      <pc:sldChg chg="del">
        <pc:chgData name="Hageman, Jos" userId="b131be3e-db13-4298-bbae-1ec3f29ca00b" providerId="ADAL" clId="{BA2E088C-E887-4BA3-A6AF-42C3454606EE}" dt="2023-10-13T13:30:59.331" v="0" actId="47"/>
        <pc:sldMkLst>
          <pc:docMk/>
          <pc:sldMk cId="3597909204" sldId="467"/>
        </pc:sldMkLst>
      </pc:sldChg>
      <pc:sldChg chg="del">
        <pc:chgData name="Hageman, Jos" userId="b131be3e-db13-4298-bbae-1ec3f29ca00b" providerId="ADAL" clId="{BA2E088C-E887-4BA3-A6AF-42C3454606EE}" dt="2023-10-13T13:30:59.331" v="0" actId="47"/>
        <pc:sldMkLst>
          <pc:docMk/>
          <pc:sldMk cId="1942450322" sldId="468"/>
        </pc:sldMkLst>
      </pc:sldChg>
      <pc:sldChg chg="del">
        <pc:chgData name="Hageman, Jos" userId="b131be3e-db13-4298-bbae-1ec3f29ca00b" providerId="ADAL" clId="{BA2E088C-E887-4BA3-A6AF-42C3454606EE}" dt="2023-10-13T13:30:59.331" v="0" actId="47"/>
        <pc:sldMkLst>
          <pc:docMk/>
          <pc:sldMk cId="1280072892" sldId="470"/>
        </pc:sldMkLst>
      </pc:sldChg>
      <pc:sldChg chg="del">
        <pc:chgData name="Hageman, Jos" userId="b131be3e-db13-4298-bbae-1ec3f29ca00b" providerId="ADAL" clId="{BA2E088C-E887-4BA3-A6AF-42C3454606EE}" dt="2023-10-13T13:30:59.331" v="0" actId="47"/>
        <pc:sldMkLst>
          <pc:docMk/>
          <pc:sldMk cId="2890874530" sldId="471"/>
        </pc:sldMkLst>
      </pc:sldChg>
      <pc:sldChg chg="del">
        <pc:chgData name="Hageman, Jos" userId="b131be3e-db13-4298-bbae-1ec3f29ca00b" providerId="ADAL" clId="{BA2E088C-E887-4BA3-A6AF-42C3454606EE}" dt="2023-10-13T13:30:59.331" v="0" actId="47"/>
        <pc:sldMkLst>
          <pc:docMk/>
          <pc:sldMk cId="1253632869" sldId="472"/>
        </pc:sldMkLst>
      </pc:sldChg>
      <pc:sldChg chg="del">
        <pc:chgData name="Hageman, Jos" userId="b131be3e-db13-4298-bbae-1ec3f29ca00b" providerId="ADAL" clId="{BA2E088C-E887-4BA3-A6AF-42C3454606EE}" dt="2023-10-13T13:30:59.331" v="0" actId="47"/>
        <pc:sldMkLst>
          <pc:docMk/>
          <pc:sldMk cId="2412927813" sldId="474"/>
        </pc:sldMkLst>
      </pc:sldChg>
      <pc:sldChg chg="del">
        <pc:chgData name="Hageman, Jos" userId="b131be3e-db13-4298-bbae-1ec3f29ca00b" providerId="ADAL" clId="{BA2E088C-E887-4BA3-A6AF-42C3454606EE}" dt="2023-10-13T13:30:59.331" v="0" actId="47"/>
        <pc:sldMkLst>
          <pc:docMk/>
          <pc:sldMk cId="3352795758" sldId="648"/>
        </pc:sldMkLst>
      </pc:sldChg>
      <pc:sldChg chg="del">
        <pc:chgData name="Hageman, Jos" userId="b131be3e-db13-4298-bbae-1ec3f29ca00b" providerId="ADAL" clId="{BA2E088C-E887-4BA3-A6AF-42C3454606EE}" dt="2023-10-13T13:30:59.331" v="0" actId="47"/>
        <pc:sldMkLst>
          <pc:docMk/>
          <pc:sldMk cId="1482627216" sldId="649"/>
        </pc:sldMkLst>
      </pc:sldChg>
      <pc:sldChg chg="del">
        <pc:chgData name="Hageman, Jos" userId="b131be3e-db13-4298-bbae-1ec3f29ca00b" providerId="ADAL" clId="{BA2E088C-E887-4BA3-A6AF-42C3454606EE}" dt="2023-10-13T13:37:35.377" v="65" actId="47"/>
        <pc:sldMkLst>
          <pc:docMk/>
          <pc:sldMk cId="3451493004" sldId="652"/>
        </pc:sldMkLst>
      </pc:sldChg>
      <pc:sldChg chg="delSp modSp mod">
        <pc:chgData name="Hageman, Jos" userId="b131be3e-db13-4298-bbae-1ec3f29ca00b" providerId="ADAL" clId="{BA2E088C-E887-4BA3-A6AF-42C3454606EE}" dt="2023-10-13T13:37:55.662" v="69" actId="478"/>
        <pc:sldMkLst>
          <pc:docMk/>
          <pc:sldMk cId="2145815350" sldId="653"/>
        </pc:sldMkLst>
        <pc:spChg chg="del">
          <ac:chgData name="Hageman, Jos" userId="b131be3e-db13-4298-bbae-1ec3f29ca00b" providerId="ADAL" clId="{BA2E088C-E887-4BA3-A6AF-42C3454606EE}" dt="2023-10-13T13:37:55.662" v="69" actId="478"/>
          <ac:spMkLst>
            <pc:docMk/>
            <pc:sldMk cId="2145815350" sldId="653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37:49.006" v="66" actId="478"/>
          <ac:spMkLst>
            <pc:docMk/>
            <pc:sldMk cId="2145815350" sldId="653"/>
            <ac:spMk id="4" creationId="{00000000-0000-0000-0000-000000000000}"/>
          </ac:spMkLst>
        </pc:spChg>
        <pc:spChg chg="mod">
          <ac:chgData name="Hageman, Jos" userId="b131be3e-db13-4298-bbae-1ec3f29ca00b" providerId="ADAL" clId="{BA2E088C-E887-4BA3-A6AF-42C3454606EE}" dt="2023-10-13T13:37:52.381" v="68" actId="1076"/>
          <ac:spMkLst>
            <pc:docMk/>
            <pc:sldMk cId="2145815350" sldId="653"/>
            <ac:spMk id="9" creationId="{00000000-0000-0000-0000-000000000000}"/>
          </ac:spMkLst>
        </pc:spChg>
      </pc:sldChg>
      <pc:sldChg chg="delSp mod">
        <pc:chgData name="Hageman, Jos" userId="b131be3e-db13-4298-bbae-1ec3f29ca00b" providerId="ADAL" clId="{BA2E088C-E887-4BA3-A6AF-42C3454606EE}" dt="2023-10-13T13:38:08.323" v="71" actId="478"/>
        <pc:sldMkLst>
          <pc:docMk/>
          <pc:sldMk cId="3566648187" sldId="654"/>
        </pc:sldMkLst>
        <pc:spChg chg="del">
          <ac:chgData name="Hageman, Jos" userId="b131be3e-db13-4298-bbae-1ec3f29ca00b" providerId="ADAL" clId="{BA2E088C-E887-4BA3-A6AF-42C3454606EE}" dt="2023-10-13T13:38:08.323" v="71" actId="478"/>
          <ac:spMkLst>
            <pc:docMk/>
            <pc:sldMk cId="3566648187" sldId="654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38:08.323" v="71" actId="478"/>
          <ac:spMkLst>
            <pc:docMk/>
            <pc:sldMk cId="3566648187" sldId="654"/>
            <ac:spMk id="4" creationId="{00000000-0000-0000-0000-000000000000}"/>
          </ac:spMkLst>
        </pc:spChg>
      </pc:sldChg>
      <pc:sldChg chg="delSp mod">
        <pc:chgData name="Hageman, Jos" userId="b131be3e-db13-4298-bbae-1ec3f29ca00b" providerId="ADAL" clId="{BA2E088C-E887-4BA3-A6AF-42C3454606EE}" dt="2023-10-13T13:38:16.203" v="72" actId="478"/>
        <pc:sldMkLst>
          <pc:docMk/>
          <pc:sldMk cId="904702807" sldId="656"/>
        </pc:sldMkLst>
        <pc:spChg chg="del">
          <ac:chgData name="Hageman, Jos" userId="b131be3e-db13-4298-bbae-1ec3f29ca00b" providerId="ADAL" clId="{BA2E088C-E887-4BA3-A6AF-42C3454606EE}" dt="2023-10-13T13:38:16.203" v="72" actId="478"/>
          <ac:spMkLst>
            <pc:docMk/>
            <pc:sldMk cId="904702807" sldId="656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38:16.203" v="72" actId="478"/>
          <ac:spMkLst>
            <pc:docMk/>
            <pc:sldMk cId="904702807" sldId="656"/>
            <ac:spMk id="4" creationId="{00000000-0000-0000-0000-000000000000}"/>
          </ac:spMkLst>
        </pc:spChg>
      </pc:sldChg>
      <pc:sldChg chg="delSp mod">
        <pc:chgData name="Hageman, Jos" userId="b131be3e-db13-4298-bbae-1ec3f29ca00b" providerId="ADAL" clId="{BA2E088C-E887-4BA3-A6AF-42C3454606EE}" dt="2023-10-13T13:38:46.137" v="78" actId="478"/>
        <pc:sldMkLst>
          <pc:docMk/>
          <pc:sldMk cId="3687343197" sldId="657"/>
        </pc:sldMkLst>
        <pc:spChg chg="del">
          <ac:chgData name="Hageman, Jos" userId="b131be3e-db13-4298-bbae-1ec3f29ca00b" providerId="ADAL" clId="{BA2E088C-E887-4BA3-A6AF-42C3454606EE}" dt="2023-10-13T13:38:46.137" v="78" actId="478"/>
          <ac:spMkLst>
            <pc:docMk/>
            <pc:sldMk cId="3687343197" sldId="657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38:46.137" v="78" actId="478"/>
          <ac:spMkLst>
            <pc:docMk/>
            <pc:sldMk cId="3687343197" sldId="657"/>
            <ac:spMk id="4" creationId="{00000000-0000-0000-0000-000000000000}"/>
          </ac:spMkLst>
        </pc:spChg>
      </pc:sldChg>
      <pc:sldChg chg="delSp mod">
        <pc:chgData name="Hageman, Jos" userId="b131be3e-db13-4298-bbae-1ec3f29ca00b" providerId="ADAL" clId="{BA2E088C-E887-4BA3-A6AF-42C3454606EE}" dt="2023-10-13T13:38:32.332" v="75" actId="478"/>
        <pc:sldMkLst>
          <pc:docMk/>
          <pc:sldMk cId="3453421947" sldId="658"/>
        </pc:sldMkLst>
        <pc:spChg chg="del">
          <ac:chgData name="Hageman, Jos" userId="b131be3e-db13-4298-bbae-1ec3f29ca00b" providerId="ADAL" clId="{BA2E088C-E887-4BA3-A6AF-42C3454606EE}" dt="2023-10-13T13:38:32.332" v="75" actId="478"/>
          <ac:spMkLst>
            <pc:docMk/>
            <pc:sldMk cId="3453421947" sldId="658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38:32.332" v="75" actId="478"/>
          <ac:spMkLst>
            <pc:docMk/>
            <pc:sldMk cId="3453421947" sldId="658"/>
            <ac:spMk id="4" creationId="{00000000-0000-0000-0000-000000000000}"/>
          </ac:spMkLst>
        </pc:spChg>
      </pc:sldChg>
      <pc:sldChg chg="delSp mod">
        <pc:chgData name="Hageman, Jos" userId="b131be3e-db13-4298-bbae-1ec3f29ca00b" providerId="ADAL" clId="{BA2E088C-E887-4BA3-A6AF-42C3454606EE}" dt="2023-10-13T13:38:37.781" v="76" actId="478"/>
        <pc:sldMkLst>
          <pc:docMk/>
          <pc:sldMk cId="81253677" sldId="659"/>
        </pc:sldMkLst>
        <pc:spChg chg="del">
          <ac:chgData name="Hageman, Jos" userId="b131be3e-db13-4298-bbae-1ec3f29ca00b" providerId="ADAL" clId="{BA2E088C-E887-4BA3-A6AF-42C3454606EE}" dt="2023-10-13T13:38:37.781" v="76" actId="478"/>
          <ac:spMkLst>
            <pc:docMk/>
            <pc:sldMk cId="81253677" sldId="659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38:37.781" v="76" actId="478"/>
          <ac:spMkLst>
            <pc:docMk/>
            <pc:sldMk cId="81253677" sldId="659"/>
            <ac:spMk id="4" creationId="{00000000-0000-0000-0000-000000000000}"/>
          </ac:spMkLst>
        </pc:spChg>
      </pc:sldChg>
      <pc:sldChg chg="del">
        <pc:chgData name="Hageman, Jos" userId="b131be3e-db13-4298-bbae-1ec3f29ca00b" providerId="ADAL" clId="{BA2E088C-E887-4BA3-A6AF-42C3454606EE}" dt="2023-10-13T13:41:44.780" v="119" actId="47"/>
        <pc:sldMkLst>
          <pc:docMk/>
          <pc:sldMk cId="2331365799" sldId="660"/>
        </pc:sldMkLst>
      </pc:sldChg>
      <pc:sldChg chg="del">
        <pc:chgData name="Hageman, Jos" userId="b131be3e-db13-4298-bbae-1ec3f29ca00b" providerId="ADAL" clId="{BA2E088C-E887-4BA3-A6AF-42C3454606EE}" dt="2023-10-13T13:41:45.547" v="120" actId="47"/>
        <pc:sldMkLst>
          <pc:docMk/>
          <pc:sldMk cId="1127732947" sldId="661"/>
        </pc:sldMkLst>
      </pc:sldChg>
      <pc:sldChg chg="delSp mod">
        <pc:chgData name="Hageman, Jos" userId="b131be3e-db13-4298-bbae-1ec3f29ca00b" providerId="ADAL" clId="{BA2E088C-E887-4BA3-A6AF-42C3454606EE}" dt="2023-10-13T13:38:41.436" v="77" actId="478"/>
        <pc:sldMkLst>
          <pc:docMk/>
          <pc:sldMk cId="265756852" sldId="662"/>
        </pc:sldMkLst>
        <pc:spChg chg="del">
          <ac:chgData name="Hageman, Jos" userId="b131be3e-db13-4298-bbae-1ec3f29ca00b" providerId="ADAL" clId="{BA2E088C-E887-4BA3-A6AF-42C3454606EE}" dt="2023-10-13T13:38:41.436" v="77" actId="478"/>
          <ac:spMkLst>
            <pc:docMk/>
            <pc:sldMk cId="265756852" sldId="662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38:41.436" v="77" actId="478"/>
          <ac:spMkLst>
            <pc:docMk/>
            <pc:sldMk cId="265756852" sldId="662"/>
            <ac:spMk id="4" creationId="{00000000-0000-0000-0000-000000000000}"/>
          </ac:spMkLst>
        </pc:spChg>
      </pc:sldChg>
      <pc:sldChg chg="delSp mod">
        <pc:chgData name="Hageman, Jos" userId="b131be3e-db13-4298-bbae-1ec3f29ca00b" providerId="ADAL" clId="{BA2E088C-E887-4BA3-A6AF-42C3454606EE}" dt="2023-10-13T13:38:56.314" v="80" actId="478"/>
        <pc:sldMkLst>
          <pc:docMk/>
          <pc:sldMk cId="2135120610" sldId="665"/>
        </pc:sldMkLst>
        <pc:spChg chg="del">
          <ac:chgData name="Hageman, Jos" userId="b131be3e-db13-4298-bbae-1ec3f29ca00b" providerId="ADAL" clId="{BA2E088C-E887-4BA3-A6AF-42C3454606EE}" dt="2023-10-13T13:38:56.314" v="80" actId="478"/>
          <ac:spMkLst>
            <pc:docMk/>
            <pc:sldMk cId="2135120610" sldId="665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38:56.314" v="80" actId="478"/>
          <ac:spMkLst>
            <pc:docMk/>
            <pc:sldMk cId="2135120610" sldId="665"/>
            <ac:spMk id="4" creationId="{00000000-0000-0000-0000-000000000000}"/>
          </ac:spMkLst>
        </pc:spChg>
      </pc:sldChg>
      <pc:sldChg chg="delSp mod">
        <pc:chgData name="Hageman, Jos" userId="b131be3e-db13-4298-bbae-1ec3f29ca00b" providerId="ADAL" clId="{BA2E088C-E887-4BA3-A6AF-42C3454606EE}" dt="2023-10-13T13:38:58.827" v="81" actId="478"/>
        <pc:sldMkLst>
          <pc:docMk/>
          <pc:sldMk cId="1520224360" sldId="666"/>
        </pc:sldMkLst>
        <pc:spChg chg="del">
          <ac:chgData name="Hageman, Jos" userId="b131be3e-db13-4298-bbae-1ec3f29ca00b" providerId="ADAL" clId="{BA2E088C-E887-4BA3-A6AF-42C3454606EE}" dt="2023-10-13T13:38:58.827" v="81" actId="478"/>
          <ac:spMkLst>
            <pc:docMk/>
            <pc:sldMk cId="1520224360" sldId="666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38:58.827" v="81" actId="478"/>
          <ac:spMkLst>
            <pc:docMk/>
            <pc:sldMk cId="1520224360" sldId="666"/>
            <ac:spMk id="4" creationId="{00000000-0000-0000-0000-000000000000}"/>
          </ac:spMkLst>
        </pc:spChg>
      </pc:sldChg>
      <pc:sldChg chg="delSp mod">
        <pc:chgData name="Hageman, Jos" userId="b131be3e-db13-4298-bbae-1ec3f29ca00b" providerId="ADAL" clId="{BA2E088C-E887-4BA3-A6AF-42C3454606EE}" dt="2023-10-13T13:39:03.569" v="83" actId="478"/>
        <pc:sldMkLst>
          <pc:docMk/>
          <pc:sldMk cId="365216539" sldId="667"/>
        </pc:sldMkLst>
        <pc:spChg chg="del">
          <ac:chgData name="Hageman, Jos" userId="b131be3e-db13-4298-bbae-1ec3f29ca00b" providerId="ADAL" clId="{BA2E088C-E887-4BA3-A6AF-42C3454606EE}" dt="2023-10-13T13:39:03.569" v="83" actId="478"/>
          <ac:spMkLst>
            <pc:docMk/>
            <pc:sldMk cId="365216539" sldId="667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39:02.189" v="82" actId="478"/>
          <ac:spMkLst>
            <pc:docMk/>
            <pc:sldMk cId="365216539" sldId="667"/>
            <ac:spMk id="4" creationId="{00000000-0000-0000-0000-000000000000}"/>
          </ac:spMkLst>
        </pc:spChg>
      </pc:sldChg>
      <pc:sldChg chg="delSp mod">
        <pc:chgData name="Hageman, Jos" userId="b131be3e-db13-4298-bbae-1ec3f29ca00b" providerId="ADAL" clId="{BA2E088C-E887-4BA3-A6AF-42C3454606EE}" dt="2023-10-13T13:39:07.403" v="84" actId="478"/>
        <pc:sldMkLst>
          <pc:docMk/>
          <pc:sldMk cId="2032660755" sldId="670"/>
        </pc:sldMkLst>
        <pc:spChg chg="del">
          <ac:chgData name="Hageman, Jos" userId="b131be3e-db13-4298-bbae-1ec3f29ca00b" providerId="ADAL" clId="{BA2E088C-E887-4BA3-A6AF-42C3454606EE}" dt="2023-10-13T13:39:07.403" v="84" actId="478"/>
          <ac:spMkLst>
            <pc:docMk/>
            <pc:sldMk cId="2032660755" sldId="670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39:07.403" v="84" actId="478"/>
          <ac:spMkLst>
            <pc:docMk/>
            <pc:sldMk cId="2032660755" sldId="670"/>
            <ac:spMk id="4" creationId="{00000000-0000-0000-0000-000000000000}"/>
          </ac:spMkLst>
        </pc:spChg>
      </pc:sldChg>
      <pc:sldChg chg="delSp mod">
        <pc:chgData name="Hageman, Jos" userId="b131be3e-db13-4298-bbae-1ec3f29ca00b" providerId="ADAL" clId="{BA2E088C-E887-4BA3-A6AF-42C3454606EE}" dt="2023-10-13T13:39:12.356" v="85" actId="478"/>
        <pc:sldMkLst>
          <pc:docMk/>
          <pc:sldMk cId="2963126533" sldId="671"/>
        </pc:sldMkLst>
        <pc:spChg chg="del">
          <ac:chgData name="Hageman, Jos" userId="b131be3e-db13-4298-bbae-1ec3f29ca00b" providerId="ADAL" clId="{BA2E088C-E887-4BA3-A6AF-42C3454606EE}" dt="2023-10-13T13:39:12.356" v="85" actId="478"/>
          <ac:spMkLst>
            <pc:docMk/>
            <pc:sldMk cId="2963126533" sldId="671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39:12.356" v="85" actId="478"/>
          <ac:spMkLst>
            <pc:docMk/>
            <pc:sldMk cId="2963126533" sldId="671"/>
            <ac:spMk id="4" creationId="{00000000-0000-0000-0000-000000000000}"/>
          </ac:spMkLst>
        </pc:spChg>
      </pc:sldChg>
      <pc:sldChg chg="delSp mod">
        <pc:chgData name="Hageman, Jos" userId="b131be3e-db13-4298-bbae-1ec3f29ca00b" providerId="ADAL" clId="{BA2E088C-E887-4BA3-A6AF-42C3454606EE}" dt="2023-10-13T13:39:17.812" v="87" actId="478"/>
        <pc:sldMkLst>
          <pc:docMk/>
          <pc:sldMk cId="1933005486" sldId="672"/>
        </pc:sldMkLst>
        <pc:spChg chg="del">
          <ac:chgData name="Hageman, Jos" userId="b131be3e-db13-4298-bbae-1ec3f29ca00b" providerId="ADAL" clId="{BA2E088C-E887-4BA3-A6AF-42C3454606EE}" dt="2023-10-13T13:39:17.812" v="87" actId="478"/>
          <ac:spMkLst>
            <pc:docMk/>
            <pc:sldMk cId="1933005486" sldId="672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39:17.812" v="87" actId="478"/>
          <ac:spMkLst>
            <pc:docMk/>
            <pc:sldMk cId="1933005486" sldId="672"/>
            <ac:spMk id="4" creationId="{00000000-0000-0000-0000-000000000000}"/>
          </ac:spMkLst>
        </pc:spChg>
      </pc:sldChg>
      <pc:sldChg chg="delSp mod">
        <pc:chgData name="Hageman, Jos" userId="b131be3e-db13-4298-bbae-1ec3f29ca00b" providerId="ADAL" clId="{BA2E088C-E887-4BA3-A6AF-42C3454606EE}" dt="2023-10-13T13:39:20.757" v="88" actId="478"/>
        <pc:sldMkLst>
          <pc:docMk/>
          <pc:sldMk cId="2823427146" sldId="673"/>
        </pc:sldMkLst>
        <pc:spChg chg="del">
          <ac:chgData name="Hageman, Jos" userId="b131be3e-db13-4298-bbae-1ec3f29ca00b" providerId="ADAL" clId="{BA2E088C-E887-4BA3-A6AF-42C3454606EE}" dt="2023-10-13T13:39:20.757" v="88" actId="478"/>
          <ac:spMkLst>
            <pc:docMk/>
            <pc:sldMk cId="2823427146" sldId="673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39:20.757" v="88" actId="478"/>
          <ac:spMkLst>
            <pc:docMk/>
            <pc:sldMk cId="2823427146" sldId="673"/>
            <ac:spMk id="4" creationId="{00000000-0000-0000-0000-000000000000}"/>
          </ac:spMkLst>
        </pc:spChg>
      </pc:sldChg>
      <pc:sldChg chg="delSp mod">
        <pc:chgData name="Hageman, Jos" userId="b131be3e-db13-4298-bbae-1ec3f29ca00b" providerId="ADAL" clId="{BA2E088C-E887-4BA3-A6AF-42C3454606EE}" dt="2023-10-13T13:39:23.899" v="89" actId="478"/>
        <pc:sldMkLst>
          <pc:docMk/>
          <pc:sldMk cId="1556809592" sldId="674"/>
        </pc:sldMkLst>
        <pc:spChg chg="del">
          <ac:chgData name="Hageman, Jos" userId="b131be3e-db13-4298-bbae-1ec3f29ca00b" providerId="ADAL" clId="{BA2E088C-E887-4BA3-A6AF-42C3454606EE}" dt="2023-10-13T13:39:23.899" v="89" actId="478"/>
          <ac:spMkLst>
            <pc:docMk/>
            <pc:sldMk cId="1556809592" sldId="674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39:23.899" v="89" actId="478"/>
          <ac:spMkLst>
            <pc:docMk/>
            <pc:sldMk cId="1556809592" sldId="674"/>
            <ac:spMk id="4" creationId="{00000000-0000-0000-0000-000000000000}"/>
          </ac:spMkLst>
        </pc:spChg>
      </pc:sldChg>
      <pc:sldChg chg="delSp mod">
        <pc:chgData name="Hageman, Jos" userId="b131be3e-db13-4298-bbae-1ec3f29ca00b" providerId="ADAL" clId="{BA2E088C-E887-4BA3-A6AF-42C3454606EE}" dt="2023-10-13T13:39:26.260" v="90" actId="478"/>
        <pc:sldMkLst>
          <pc:docMk/>
          <pc:sldMk cId="777054818" sldId="675"/>
        </pc:sldMkLst>
        <pc:spChg chg="del">
          <ac:chgData name="Hageman, Jos" userId="b131be3e-db13-4298-bbae-1ec3f29ca00b" providerId="ADAL" clId="{BA2E088C-E887-4BA3-A6AF-42C3454606EE}" dt="2023-10-13T13:39:26.260" v="90" actId="478"/>
          <ac:spMkLst>
            <pc:docMk/>
            <pc:sldMk cId="777054818" sldId="675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39:26.260" v="90" actId="478"/>
          <ac:spMkLst>
            <pc:docMk/>
            <pc:sldMk cId="777054818" sldId="675"/>
            <ac:spMk id="4" creationId="{00000000-0000-0000-0000-000000000000}"/>
          </ac:spMkLst>
        </pc:spChg>
      </pc:sldChg>
      <pc:sldChg chg="delSp mod">
        <pc:chgData name="Hageman, Jos" userId="b131be3e-db13-4298-bbae-1ec3f29ca00b" providerId="ADAL" clId="{BA2E088C-E887-4BA3-A6AF-42C3454606EE}" dt="2023-10-13T13:39:38.450" v="93" actId="478"/>
        <pc:sldMkLst>
          <pc:docMk/>
          <pc:sldMk cId="1213233043" sldId="680"/>
        </pc:sldMkLst>
        <pc:spChg chg="del">
          <ac:chgData name="Hageman, Jos" userId="b131be3e-db13-4298-bbae-1ec3f29ca00b" providerId="ADAL" clId="{BA2E088C-E887-4BA3-A6AF-42C3454606EE}" dt="2023-10-13T13:39:38.450" v="93" actId="478"/>
          <ac:spMkLst>
            <pc:docMk/>
            <pc:sldMk cId="1213233043" sldId="680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39:38.450" v="93" actId="478"/>
          <ac:spMkLst>
            <pc:docMk/>
            <pc:sldMk cId="1213233043" sldId="680"/>
            <ac:spMk id="4" creationId="{00000000-0000-0000-0000-000000000000}"/>
          </ac:spMkLst>
        </pc:spChg>
      </pc:sldChg>
      <pc:sldChg chg="delSp mod">
        <pc:chgData name="Hageman, Jos" userId="b131be3e-db13-4298-bbae-1ec3f29ca00b" providerId="ADAL" clId="{BA2E088C-E887-4BA3-A6AF-42C3454606EE}" dt="2023-10-13T13:39:32.987" v="92" actId="478"/>
        <pc:sldMkLst>
          <pc:docMk/>
          <pc:sldMk cId="886215278" sldId="681"/>
        </pc:sldMkLst>
        <pc:spChg chg="del">
          <ac:chgData name="Hageman, Jos" userId="b131be3e-db13-4298-bbae-1ec3f29ca00b" providerId="ADAL" clId="{BA2E088C-E887-4BA3-A6AF-42C3454606EE}" dt="2023-10-13T13:39:32.987" v="92" actId="478"/>
          <ac:spMkLst>
            <pc:docMk/>
            <pc:sldMk cId="886215278" sldId="681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39:32.987" v="92" actId="478"/>
          <ac:spMkLst>
            <pc:docMk/>
            <pc:sldMk cId="886215278" sldId="681"/>
            <ac:spMk id="4" creationId="{00000000-0000-0000-0000-000000000000}"/>
          </ac:spMkLst>
        </pc:spChg>
      </pc:sldChg>
      <pc:sldChg chg="delSp mod">
        <pc:chgData name="Hageman, Jos" userId="b131be3e-db13-4298-bbae-1ec3f29ca00b" providerId="ADAL" clId="{BA2E088C-E887-4BA3-A6AF-42C3454606EE}" dt="2023-10-13T13:39:40.779" v="94" actId="478"/>
        <pc:sldMkLst>
          <pc:docMk/>
          <pc:sldMk cId="3736058730" sldId="682"/>
        </pc:sldMkLst>
        <pc:spChg chg="del">
          <ac:chgData name="Hageman, Jos" userId="b131be3e-db13-4298-bbae-1ec3f29ca00b" providerId="ADAL" clId="{BA2E088C-E887-4BA3-A6AF-42C3454606EE}" dt="2023-10-13T13:39:40.779" v="94" actId="478"/>
          <ac:spMkLst>
            <pc:docMk/>
            <pc:sldMk cId="3736058730" sldId="682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39:40.779" v="94" actId="478"/>
          <ac:spMkLst>
            <pc:docMk/>
            <pc:sldMk cId="3736058730" sldId="682"/>
            <ac:spMk id="4" creationId="{00000000-0000-0000-0000-000000000000}"/>
          </ac:spMkLst>
        </pc:spChg>
      </pc:sldChg>
      <pc:sldChg chg="delSp mod">
        <pc:chgData name="Hageman, Jos" userId="b131be3e-db13-4298-bbae-1ec3f29ca00b" providerId="ADAL" clId="{BA2E088C-E887-4BA3-A6AF-42C3454606EE}" dt="2023-10-13T13:39:43.756" v="95" actId="478"/>
        <pc:sldMkLst>
          <pc:docMk/>
          <pc:sldMk cId="1012135205" sldId="683"/>
        </pc:sldMkLst>
        <pc:spChg chg="del">
          <ac:chgData name="Hageman, Jos" userId="b131be3e-db13-4298-bbae-1ec3f29ca00b" providerId="ADAL" clId="{BA2E088C-E887-4BA3-A6AF-42C3454606EE}" dt="2023-10-13T13:39:43.756" v="95" actId="478"/>
          <ac:spMkLst>
            <pc:docMk/>
            <pc:sldMk cId="1012135205" sldId="683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39:43.756" v="95" actId="478"/>
          <ac:spMkLst>
            <pc:docMk/>
            <pc:sldMk cId="1012135205" sldId="683"/>
            <ac:spMk id="4" creationId="{00000000-0000-0000-0000-000000000000}"/>
          </ac:spMkLst>
        </pc:spChg>
      </pc:sldChg>
      <pc:sldChg chg="delSp mod">
        <pc:chgData name="Hageman, Jos" userId="b131be3e-db13-4298-bbae-1ec3f29ca00b" providerId="ADAL" clId="{BA2E088C-E887-4BA3-A6AF-42C3454606EE}" dt="2023-10-13T13:39:47.443" v="96" actId="478"/>
        <pc:sldMkLst>
          <pc:docMk/>
          <pc:sldMk cId="3020454793" sldId="684"/>
        </pc:sldMkLst>
        <pc:spChg chg="del">
          <ac:chgData name="Hageman, Jos" userId="b131be3e-db13-4298-bbae-1ec3f29ca00b" providerId="ADAL" clId="{BA2E088C-E887-4BA3-A6AF-42C3454606EE}" dt="2023-10-13T13:39:47.443" v="96" actId="478"/>
          <ac:spMkLst>
            <pc:docMk/>
            <pc:sldMk cId="3020454793" sldId="684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39:47.443" v="96" actId="478"/>
          <ac:spMkLst>
            <pc:docMk/>
            <pc:sldMk cId="3020454793" sldId="684"/>
            <ac:spMk id="4" creationId="{00000000-0000-0000-0000-000000000000}"/>
          </ac:spMkLst>
        </pc:spChg>
      </pc:sldChg>
      <pc:sldChg chg="delSp mod">
        <pc:chgData name="Hageman, Jos" userId="b131be3e-db13-4298-bbae-1ec3f29ca00b" providerId="ADAL" clId="{BA2E088C-E887-4BA3-A6AF-42C3454606EE}" dt="2023-10-13T13:39:50.027" v="97" actId="478"/>
        <pc:sldMkLst>
          <pc:docMk/>
          <pc:sldMk cId="2500026167" sldId="685"/>
        </pc:sldMkLst>
        <pc:spChg chg="del">
          <ac:chgData name="Hageman, Jos" userId="b131be3e-db13-4298-bbae-1ec3f29ca00b" providerId="ADAL" clId="{BA2E088C-E887-4BA3-A6AF-42C3454606EE}" dt="2023-10-13T13:39:50.027" v="97" actId="478"/>
          <ac:spMkLst>
            <pc:docMk/>
            <pc:sldMk cId="2500026167" sldId="685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39:50.027" v="97" actId="478"/>
          <ac:spMkLst>
            <pc:docMk/>
            <pc:sldMk cId="2500026167" sldId="685"/>
            <ac:spMk id="4" creationId="{00000000-0000-0000-0000-000000000000}"/>
          </ac:spMkLst>
        </pc:spChg>
      </pc:sldChg>
      <pc:sldChg chg="delSp mod">
        <pc:chgData name="Hageman, Jos" userId="b131be3e-db13-4298-bbae-1ec3f29ca00b" providerId="ADAL" clId="{BA2E088C-E887-4BA3-A6AF-42C3454606EE}" dt="2023-10-13T13:39:52.548" v="98" actId="478"/>
        <pc:sldMkLst>
          <pc:docMk/>
          <pc:sldMk cId="2114126811" sldId="687"/>
        </pc:sldMkLst>
        <pc:spChg chg="del">
          <ac:chgData name="Hageman, Jos" userId="b131be3e-db13-4298-bbae-1ec3f29ca00b" providerId="ADAL" clId="{BA2E088C-E887-4BA3-A6AF-42C3454606EE}" dt="2023-10-13T13:39:52.548" v="98" actId="478"/>
          <ac:spMkLst>
            <pc:docMk/>
            <pc:sldMk cId="2114126811" sldId="687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39:52.548" v="98" actId="478"/>
          <ac:spMkLst>
            <pc:docMk/>
            <pc:sldMk cId="2114126811" sldId="687"/>
            <ac:spMk id="4" creationId="{00000000-0000-0000-0000-000000000000}"/>
          </ac:spMkLst>
        </pc:spChg>
      </pc:sldChg>
      <pc:sldChg chg="delSp mod">
        <pc:chgData name="Hageman, Jos" userId="b131be3e-db13-4298-bbae-1ec3f29ca00b" providerId="ADAL" clId="{BA2E088C-E887-4BA3-A6AF-42C3454606EE}" dt="2023-10-13T13:40:00.531" v="100" actId="478"/>
        <pc:sldMkLst>
          <pc:docMk/>
          <pc:sldMk cId="220015821" sldId="689"/>
        </pc:sldMkLst>
        <pc:spChg chg="del">
          <ac:chgData name="Hageman, Jos" userId="b131be3e-db13-4298-bbae-1ec3f29ca00b" providerId="ADAL" clId="{BA2E088C-E887-4BA3-A6AF-42C3454606EE}" dt="2023-10-13T13:40:00.531" v="100" actId="478"/>
          <ac:spMkLst>
            <pc:docMk/>
            <pc:sldMk cId="220015821" sldId="689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40:00.531" v="100" actId="478"/>
          <ac:spMkLst>
            <pc:docMk/>
            <pc:sldMk cId="220015821" sldId="689"/>
            <ac:spMk id="4" creationId="{00000000-0000-0000-0000-000000000000}"/>
          </ac:spMkLst>
        </pc:spChg>
      </pc:sldChg>
      <pc:sldChg chg="delSp mod">
        <pc:chgData name="Hageman, Jos" userId="b131be3e-db13-4298-bbae-1ec3f29ca00b" providerId="ADAL" clId="{BA2E088C-E887-4BA3-A6AF-42C3454606EE}" dt="2023-10-13T13:40:02.905" v="101" actId="478"/>
        <pc:sldMkLst>
          <pc:docMk/>
          <pc:sldMk cId="1169282341" sldId="690"/>
        </pc:sldMkLst>
        <pc:spChg chg="del">
          <ac:chgData name="Hageman, Jos" userId="b131be3e-db13-4298-bbae-1ec3f29ca00b" providerId="ADAL" clId="{BA2E088C-E887-4BA3-A6AF-42C3454606EE}" dt="2023-10-13T13:40:02.905" v="101" actId="478"/>
          <ac:spMkLst>
            <pc:docMk/>
            <pc:sldMk cId="1169282341" sldId="690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40:02.905" v="101" actId="478"/>
          <ac:spMkLst>
            <pc:docMk/>
            <pc:sldMk cId="1169282341" sldId="690"/>
            <ac:spMk id="4" creationId="{00000000-0000-0000-0000-000000000000}"/>
          </ac:spMkLst>
        </pc:spChg>
      </pc:sldChg>
      <pc:sldChg chg="delSp mod">
        <pc:chgData name="Hageman, Jos" userId="b131be3e-db13-4298-bbae-1ec3f29ca00b" providerId="ADAL" clId="{BA2E088C-E887-4BA3-A6AF-42C3454606EE}" dt="2023-10-13T13:40:05.509" v="102" actId="478"/>
        <pc:sldMkLst>
          <pc:docMk/>
          <pc:sldMk cId="165885746" sldId="691"/>
        </pc:sldMkLst>
        <pc:spChg chg="del">
          <ac:chgData name="Hageman, Jos" userId="b131be3e-db13-4298-bbae-1ec3f29ca00b" providerId="ADAL" clId="{BA2E088C-E887-4BA3-A6AF-42C3454606EE}" dt="2023-10-13T13:40:05.509" v="102" actId="478"/>
          <ac:spMkLst>
            <pc:docMk/>
            <pc:sldMk cId="165885746" sldId="691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40:05.509" v="102" actId="478"/>
          <ac:spMkLst>
            <pc:docMk/>
            <pc:sldMk cId="165885746" sldId="691"/>
            <ac:spMk id="4" creationId="{00000000-0000-0000-0000-000000000000}"/>
          </ac:spMkLst>
        </pc:spChg>
      </pc:sldChg>
      <pc:sldChg chg="delSp mod">
        <pc:chgData name="Hageman, Jos" userId="b131be3e-db13-4298-bbae-1ec3f29ca00b" providerId="ADAL" clId="{BA2E088C-E887-4BA3-A6AF-42C3454606EE}" dt="2023-10-13T13:40:11.699" v="104" actId="478"/>
        <pc:sldMkLst>
          <pc:docMk/>
          <pc:sldMk cId="300547935" sldId="692"/>
        </pc:sldMkLst>
        <pc:spChg chg="del">
          <ac:chgData name="Hageman, Jos" userId="b131be3e-db13-4298-bbae-1ec3f29ca00b" providerId="ADAL" clId="{BA2E088C-E887-4BA3-A6AF-42C3454606EE}" dt="2023-10-13T13:40:11.699" v="104" actId="478"/>
          <ac:spMkLst>
            <pc:docMk/>
            <pc:sldMk cId="300547935" sldId="692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40:11.699" v="104" actId="478"/>
          <ac:spMkLst>
            <pc:docMk/>
            <pc:sldMk cId="300547935" sldId="692"/>
            <ac:spMk id="4" creationId="{00000000-0000-0000-0000-000000000000}"/>
          </ac:spMkLst>
        </pc:spChg>
      </pc:sldChg>
      <pc:sldChg chg="del">
        <pc:chgData name="Hageman, Jos" userId="b131be3e-db13-4298-bbae-1ec3f29ca00b" providerId="ADAL" clId="{BA2E088C-E887-4BA3-A6AF-42C3454606EE}" dt="2023-10-13T13:40:56.412" v="112" actId="47"/>
        <pc:sldMkLst>
          <pc:docMk/>
          <pc:sldMk cId="1430204916" sldId="694"/>
        </pc:sldMkLst>
      </pc:sldChg>
      <pc:sldChg chg="del">
        <pc:chgData name="Hageman, Jos" userId="b131be3e-db13-4298-bbae-1ec3f29ca00b" providerId="ADAL" clId="{BA2E088C-E887-4BA3-A6AF-42C3454606EE}" dt="2023-10-13T13:42:01.167" v="121" actId="2696"/>
        <pc:sldMkLst>
          <pc:docMk/>
          <pc:sldMk cId="154231391" sldId="696"/>
        </pc:sldMkLst>
      </pc:sldChg>
      <pc:sldChg chg="modSp add mod">
        <pc:chgData name="Hageman, Jos" userId="b131be3e-db13-4298-bbae-1ec3f29ca00b" providerId="ADAL" clId="{BA2E088C-E887-4BA3-A6AF-42C3454606EE}" dt="2023-10-13T13:42:09.912" v="123" actId="20577"/>
        <pc:sldMkLst>
          <pc:docMk/>
          <pc:sldMk cId="2238978333" sldId="696"/>
        </pc:sldMkLst>
        <pc:spChg chg="mod">
          <ac:chgData name="Hageman, Jos" userId="b131be3e-db13-4298-bbae-1ec3f29ca00b" providerId="ADAL" clId="{BA2E088C-E887-4BA3-A6AF-42C3454606EE}" dt="2023-10-13T13:42:09.912" v="123" actId="20577"/>
          <ac:spMkLst>
            <pc:docMk/>
            <pc:sldMk cId="2238978333" sldId="696"/>
            <ac:spMk id="6" creationId="{00000000-0000-0000-0000-000000000000}"/>
          </ac:spMkLst>
        </pc:spChg>
      </pc:sldChg>
      <pc:sldChg chg="delSp mod">
        <pc:chgData name="Hageman, Jos" userId="b131be3e-db13-4298-bbae-1ec3f29ca00b" providerId="ADAL" clId="{BA2E088C-E887-4BA3-A6AF-42C3454606EE}" dt="2023-10-13T13:40:17.515" v="106" actId="478"/>
        <pc:sldMkLst>
          <pc:docMk/>
          <pc:sldMk cId="1844660467" sldId="697"/>
        </pc:sldMkLst>
        <pc:spChg chg="del">
          <ac:chgData name="Hageman, Jos" userId="b131be3e-db13-4298-bbae-1ec3f29ca00b" providerId="ADAL" clId="{BA2E088C-E887-4BA3-A6AF-42C3454606EE}" dt="2023-10-13T13:40:17.515" v="106" actId="478"/>
          <ac:spMkLst>
            <pc:docMk/>
            <pc:sldMk cId="1844660467" sldId="697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40:17.515" v="106" actId="478"/>
          <ac:spMkLst>
            <pc:docMk/>
            <pc:sldMk cId="1844660467" sldId="697"/>
            <ac:spMk id="4" creationId="{00000000-0000-0000-0000-000000000000}"/>
          </ac:spMkLst>
        </pc:spChg>
      </pc:sldChg>
      <pc:sldChg chg="delSp mod">
        <pc:chgData name="Hageman, Jos" userId="b131be3e-db13-4298-bbae-1ec3f29ca00b" providerId="ADAL" clId="{BA2E088C-E887-4BA3-A6AF-42C3454606EE}" dt="2023-10-13T13:40:24.075" v="107" actId="478"/>
        <pc:sldMkLst>
          <pc:docMk/>
          <pc:sldMk cId="994243246" sldId="698"/>
        </pc:sldMkLst>
        <pc:spChg chg="del">
          <ac:chgData name="Hageman, Jos" userId="b131be3e-db13-4298-bbae-1ec3f29ca00b" providerId="ADAL" clId="{BA2E088C-E887-4BA3-A6AF-42C3454606EE}" dt="2023-10-13T13:40:24.075" v="107" actId="478"/>
          <ac:spMkLst>
            <pc:docMk/>
            <pc:sldMk cId="994243246" sldId="698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40:24.075" v="107" actId="478"/>
          <ac:spMkLst>
            <pc:docMk/>
            <pc:sldMk cId="994243246" sldId="698"/>
            <ac:spMk id="4" creationId="{00000000-0000-0000-0000-000000000000}"/>
          </ac:spMkLst>
        </pc:spChg>
      </pc:sldChg>
      <pc:sldChg chg="delSp mod">
        <pc:chgData name="Hageman, Jos" userId="b131be3e-db13-4298-bbae-1ec3f29ca00b" providerId="ADAL" clId="{BA2E088C-E887-4BA3-A6AF-42C3454606EE}" dt="2023-10-13T13:40:28.236" v="108" actId="478"/>
        <pc:sldMkLst>
          <pc:docMk/>
          <pc:sldMk cId="886850402" sldId="701"/>
        </pc:sldMkLst>
        <pc:spChg chg="del">
          <ac:chgData name="Hageman, Jos" userId="b131be3e-db13-4298-bbae-1ec3f29ca00b" providerId="ADAL" clId="{BA2E088C-E887-4BA3-A6AF-42C3454606EE}" dt="2023-10-13T13:40:28.236" v="108" actId="478"/>
          <ac:spMkLst>
            <pc:docMk/>
            <pc:sldMk cId="886850402" sldId="701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40:28.236" v="108" actId="478"/>
          <ac:spMkLst>
            <pc:docMk/>
            <pc:sldMk cId="886850402" sldId="701"/>
            <ac:spMk id="4" creationId="{00000000-0000-0000-0000-000000000000}"/>
          </ac:spMkLst>
        </pc:spChg>
      </pc:sldChg>
      <pc:sldChg chg="delSp mod">
        <pc:chgData name="Hageman, Jos" userId="b131be3e-db13-4298-bbae-1ec3f29ca00b" providerId="ADAL" clId="{BA2E088C-E887-4BA3-A6AF-42C3454606EE}" dt="2023-10-13T13:40:30.547" v="109" actId="478"/>
        <pc:sldMkLst>
          <pc:docMk/>
          <pc:sldMk cId="4294869493" sldId="702"/>
        </pc:sldMkLst>
        <pc:spChg chg="del">
          <ac:chgData name="Hageman, Jos" userId="b131be3e-db13-4298-bbae-1ec3f29ca00b" providerId="ADAL" clId="{BA2E088C-E887-4BA3-A6AF-42C3454606EE}" dt="2023-10-13T13:40:30.547" v="109" actId="478"/>
          <ac:spMkLst>
            <pc:docMk/>
            <pc:sldMk cId="4294869493" sldId="702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40:30.547" v="109" actId="478"/>
          <ac:spMkLst>
            <pc:docMk/>
            <pc:sldMk cId="4294869493" sldId="702"/>
            <ac:spMk id="4" creationId="{00000000-0000-0000-0000-000000000000}"/>
          </ac:spMkLst>
        </pc:spChg>
      </pc:sldChg>
      <pc:sldChg chg="delSp mod">
        <pc:chgData name="Hageman, Jos" userId="b131be3e-db13-4298-bbae-1ec3f29ca00b" providerId="ADAL" clId="{BA2E088C-E887-4BA3-A6AF-42C3454606EE}" dt="2023-10-13T13:40:33.092" v="110" actId="478"/>
        <pc:sldMkLst>
          <pc:docMk/>
          <pc:sldMk cId="2636885125" sldId="703"/>
        </pc:sldMkLst>
        <pc:spChg chg="del">
          <ac:chgData name="Hageman, Jos" userId="b131be3e-db13-4298-bbae-1ec3f29ca00b" providerId="ADAL" clId="{BA2E088C-E887-4BA3-A6AF-42C3454606EE}" dt="2023-10-13T13:40:33.092" v="110" actId="478"/>
          <ac:spMkLst>
            <pc:docMk/>
            <pc:sldMk cId="2636885125" sldId="703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40:33.092" v="110" actId="478"/>
          <ac:spMkLst>
            <pc:docMk/>
            <pc:sldMk cId="2636885125" sldId="703"/>
            <ac:spMk id="4" creationId="{00000000-0000-0000-0000-000000000000}"/>
          </ac:spMkLst>
        </pc:spChg>
      </pc:sldChg>
      <pc:sldChg chg="delSp mod">
        <pc:chgData name="Hageman, Jos" userId="b131be3e-db13-4298-bbae-1ec3f29ca00b" providerId="ADAL" clId="{BA2E088C-E887-4BA3-A6AF-42C3454606EE}" dt="2023-10-13T13:40:40.491" v="111" actId="478"/>
        <pc:sldMkLst>
          <pc:docMk/>
          <pc:sldMk cId="2041004518" sldId="704"/>
        </pc:sldMkLst>
        <pc:spChg chg="del">
          <ac:chgData name="Hageman, Jos" userId="b131be3e-db13-4298-bbae-1ec3f29ca00b" providerId="ADAL" clId="{BA2E088C-E887-4BA3-A6AF-42C3454606EE}" dt="2023-10-13T13:40:40.491" v="111" actId="478"/>
          <ac:spMkLst>
            <pc:docMk/>
            <pc:sldMk cId="2041004518" sldId="704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40:40.491" v="111" actId="478"/>
          <ac:spMkLst>
            <pc:docMk/>
            <pc:sldMk cId="2041004518" sldId="704"/>
            <ac:spMk id="4" creationId="{00000000-0000-0000-0000-000000000000}"/>
          </ac:spMkLst>
        </pc:spChg>
      </pc:sldChg>
      <pc:sldChg chg="delSp mod">
        <pc:chgData name="Hageman, Jos" userId="b131be3e-db13-4298-bbae-1ec3f29ca00b" providerId="ADAL" clId="{BA2E088C-E887-4BA3-A6AF-42C3454606EE}" dt="2023-10-13T13:43:28.519" v="140" actId="478"/>
        <pc:sldMkLst>
          <pc:docMk/>
          <pc:sldMk cId="940504205" sldId="709"/>
        </pc:sldMkLst>
        <pc:spChg chg="del">
          <ac:chgData name="Hageman, Jos" userId="b131be3e-db13-4298-bbae-1ec3f29ca00b" providerId="ADAL" clId="{BA2E088C-E887-4BA3-A6AF-42C3454606EE}" dt="2023-10-13T13:43:28.519" v="140" actId="478"/>
          <ac:spMkLst>
            <pc:docMk/>
            <pc:sldMk cId="940504205" sldId="709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43:28.519" v="140" actId="478"/>
          <ac:spMkLst>
            <pc:docMk/>
            <pc:sldMk cId="940504205" sldId="709"/>
            <ac:spMk id="4" creationId="{00000000-0000-0000-0000-000000000000}"/>
          </ac:spMkLst>
        </pc:spChg>
      </pc:sldChg>
      <pc:sldChg chg="delSp mod">
        <pc:chgData name="Hageman, Jos" userId="b131be3e-db13-4298-bbae-1ec3f29ca00b" providerId="ADAL" clId="{BA2E088C-E887-4BA3-A6AF-42C3454606EE}" dt="2023-10-13T13:43:31.087" v="141" actId="478"/>
        <pc:sldMkLst>
          <pc:docMk/>
          <pc:sldMk cId="498642885" sldId="710"/>
        </pc:sldMkLst>
        <pc:spChg chg="del">
          <ac:chgData name="Hageman, Jos" userId="b131be3e-db13-4298-bbae-1ec3f29ca00b" providerId="ADAL" clId="{BA2E088C-E887-4BA3-A6AF-42C3454606EE}" dt="2023-10-13T13:43:31.087" v="141" actId="478"/>
          <ac:spMkLst>
            <pc:docMk/>
            <pc:sldMk cId="498642885" sldId="710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43:31.087" v="141" actId="478"/>
          <ac:spMkLst>
            <pc:docMk/>
            <pc:sldMk cId="498642885" sldId="710"/>
            <ac:spMk id="4" creationId="{00000000-0000-0000-0000-000000000000}"/>
          </ac:spMkLst>
        </pc:spChg>
      </pc:sldChg>
      <pc:sldChg chg="delSp mod">
        <pc:chgData name="Hageman, Jos" userId="b131be3e-db13-4298-bbae-1ec3f29ca00b" providerId="ADAL" clId="{BA2E088C-E887-4BA3-A6AF-42C3454606EE}" dt="2023-10-13T13:43:34.315" v="142" actId="478"/>
        <pc:sldMkLst>
          <pc:docMk/>
          <pc:sldMk cId="1404258713" sldId="711"/>
        </pc:sldMkLst>
        <pc:spChg chg="del">
          <ac:chgData name="Hageman, Jos" userId="b131be3e-db13-4298-bbae-1ec3f29ca00b" providerId="ADAL" clId="{BA2E088C-E887-4BA3-A6AF-42C3454606EE}" dt="2023-10-13T13:43:34.315" v="142" actId="478"/>
          <ac:spMkLst>
            <pc:docMk/>
            <pc:sldMk cId="1404258713" sldId="711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43:34.315" v="142" actId="478"/>
          <ac:spMkLst>
            <pc:docMk/>
            <pc:sldMk cId="1404258713" sldId="711"/>
            <ac:spMk id="4" creationId="{00000000-0000-0000-0000-000000000000}"/>
          </ac:spMkLst>
        </pc:spChg>
      </pc:sldChg>
      <pc:sldChg chg="delSp mod">
        <pc:chgData name="Hageman, Jos" userId="b131be3e-db13-4298-bbae-1ec3f29ca00b" providerId="ADAL" clId="{BA2E088C-E887-4BA3-A6AF-42C3454606EE}" dt="2023-10-13T13:43:36.930" v="143" actId="478"/>
        <pc:sldMkLst>
          <pc:docMk/>
          <pc:sldMk cId="1946299399" sldId="712"/>
        </pc:sldMkLst>
        <pc:spChg chg="del">
          <ac:chgData name="Hageman, Jos" userId="b131be3e-db13-4298-bbae-1ec3f29ca00b" providerId="ADAL" clId="{BA2E088C-E887-4BA3-A6AF-42C3454606EE}" dt="2023-10-13T13:43:36.930" v="143" actId="478"/>
          <ac:spMkLst>
            <pc:docMk/>
            <pc:sldMk cId="1946299399" sldId="712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43:36.930" v="143" actId="478"/>
          <ac:spMkLst>
            <pc:docMk/>
            <pc:sldMk cId="1946299399" sldId="712"/>
            <ac:spMk id="4" creationId="{00000000-0000-0000-0000-000000000000}"/>
          </ac:spMkLst>
        </pc:spChg>
      </pc:sldChg>
      <pc:sldChg chg="delSp mod">
        <pc:chgData name="Hageman, Jos" userId="b131be3e-db13-4298-bbae-1ec3f29ca00b" providerId="ADAL" clId="{BA2E088C-E887-4BA3-A6AF-42C3454606EE}" dt="2023-10-13T13:43:39.890" v="144" actId="478"/>
        <pc:sldMkLst>
          <pc:docMk/>
          <pc:sldMk cId="11601929" sldId="713"/>
        </pc:sldMkLst>
        <pc:spChg chg="del">
          <ac:chgData name="Hageman, Jos" userId="b131be3e-db13-4298-bbae-1ec3f29ca00b" providerId="ADAL" clId="{BA2E088C-E887-4BA3-A6AF-42C3454606EE}" dt="2023-10-13T13:43:39.890" v="144" actId="478"/>
          <ac:spMkLst>
            <pc:docMk/>
            <pc:sldMk cId="11601929" sldId="713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43:39.890" v="144" actId="478"/>
          <ac:spMkLst>
            <pc:docMk/>
            <pc:sldMk cId="11601929" sldId="713"/>
            <ac:spMk id="4" creationId="{00000000-0000-0000-0000-000000000000}"/>
          </ac:spMkLst>
        </pc:spChg>
      </pc:sldChg>
      <pc:sldChg chg="delSp mod">
        <pc:chgData name="Hageman, Jos" userId="b131be3e-db13-4298-bbae-1ec3f29ca00b" providerId="ADAL" clId="{BA2E088C-E887-4BA3-A6AF-42C3454606EE}" dt="2023-10-13T13:43:44.930" v="146" actId="478"/>
        <pc:sldMkLst>
          <pc:docMk/>
          <pc:sldMk cId="403944701" sldId="715"/>
        </pc:sldMkLst>
        <pc:spChg chg="del">
          <ac:chgData name="Hageman, Jos" userId="b131be3e-db13-4298-bbae-1ec3f29ca00b" providerId="ADAL" clId="{BA2E088C-E887-4BA3-A6AF-42C3454606EE}" dt="2023-10-13T13:43:44.930" v="146" actId="478"/>
          <ac:spMkLst>
            <pc:docMk/>
            <pc:sldMk cId="403944701" sldId="715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43:44.930" v="146" actId="478"/>
          <ac:spMkLst>
            <pc:docMk/>
            <pc:sldMk cId="403944701" sldId="715"/>
            <ac:spMk id="4" creationId="{00000000-0000-0000-0000-000000000000}"/>
          </ac:spMkLst>
        </pc:spChg>
      </pc:sldChg>
      <pc:sldChg chg="delSp mod">
        <pc:chgData name="Hageman, Jos" userId="b131be3e-db13-4298-bbae-1ec3f29ca00b" providerId="ADAL" clId="{BA2E088C-E887-4BA3-A6AF-42C3454606EE}" dt="2023-10-13T13:43:48.183" v="147" actId="478"/>
        <pc:sldMkLst>
          <pc:docMk/>
          <pc:sldMk cId="814696033" sldId="716"/>
        </pc:sldMkLst>
        <pc:spChg chg="del">
          <ac:chgData name="Hageman, Jos" userId="b131be3e-db13-4298-bbae-1ec3f29ca00b" providerId="ADAL" clId="{BA2E088C-E887-4BA3-A6AF-42C3454606EE}" dt="2023-10-13T13:43:48.183" v="147" actId="478"/>
          <ac:spMkLst>
            <pc:docMk/>
            <pc:sldMk cId="814696033" sldId="716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43:48.183" v="147" actId="478"/>
          <ac:spMkLst>
            <pc:docMk/>
            <pc:sldMk cId="814696033" sldId="716"/>
            <ac:spMk id="4" creationId="{00000000-0000-0000-0000-000000000000}"/>
          </ac:spMkLst>
        </pc:spChg>
      </pc:sldChg>
      <pc:sldChg chg="delSp mod">
        <pc:chgData name="Hageman, Jos" userId="b131be3e-db13-4298-bbae-1ec3f29ca00b" providerId="ADAL" clId="{BA2E088C-E887-4BA3-A6AF-42C3454606EE}" dt="2023-10-13T13:43:53.488" v="148" actId="478"/>
        <pc:sldMkLst>
          <pc:docMk/>
          <pc:sldMk cId="3279591303" sldId="717"/>
        </pc:sldMkLst>
        <pc:spChg chg="del">
          <ac:chgData name="Hageman, Jos" userId="b131be3e-db13-4298-bbae-1ec3f29ca00b" providerId="ADAL" clId="{BA2E088C-E887-4BA3-A6AF-42C3454606EE}" dt="2023-10-13T13:43:53.488" v="148" actId="478"/>
          <ac:spMkLst>
            <pc:docMk/>
            <pc:sldMk cId="3279591303" sldId="717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43:53.488" v="148" actId="478"/>
          <ac:spMkLst>
            <pc:docMk/>
            <pc:sldMk cId="3279591303" sldId="717"/>
            <ac:spMk id="4" creationId="{00000000-0000-0000-0000-000000000000}"/>
          </ac:spMkLst>
        </pc:spChg>
      </pc:sldChg>
      <pc:sldChg chg="delSp mod">
        <pc:chgData name="Hageman, Jos" userId="b131be3e-db13-4298-bbae-1ec3f29ca00b" providerId="ADAL" clId="{BA2E088C-E887-4BA3-A6AF-42C3454606EE}" dt="2023-10-13T13:43:56.473" v="149" actId="478"/>
        <pc:sldMkLst>
          <pc:docMk/>
          <pc:sldMk cId="2743983307" sldId="718"/>
        </pc:sldMkLst>
        <pc:spChg chg="del">
          <ac:chgData name="Hageman, Jos" userId="b131be3e-db13-4298-bbae-1ec3f29ca00b" providerId="ADAL" clId="{BA2E088C-E887-4BA3-A6AF-42C3454606EE}" dt="2023-10-13T13:43:56.473" v="149" actId="478"/>
          <ac:spMkLst>
            <pc:docMk/>
            <pc:sldMk cId="2743983307" sldId="718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43:56.473" v="149" actId="478"/>
          <ac:spMkLst>
            <pc:docMk/>
            <pc:sldMk cId="2743983307" sldId="718"/>
            <ac:spMk id="4" creationId="{00000000-0000-0000-0000-000000000000}"/>
          </ac:spMkLst>
        </pc:spChg>
      </pc:sldChg>
      <pc:sldChg chg="del">
        <pc:chgData name="Hageman, Jos" userId="b131be3e-db13-4298-bbae-1ec3f29ca00b" providerId="ADAL" clId="{BA2E088C-E887-4BA3-A6AF-42C3454606EE}" dt="2023-10-13T13:42:57.217" v="128" actId="47"/>
        <pc:sldMkLst>
          <pc:docMk/>
          <pc:sldMk cId="2295849156" sldId="722"/>
        </pc:sldMkLst>
      </pc:sldChg>
      <pc:sldChg chg="del">
        <pc:chgData name="Hageman, Jos" userId="b131be3e-db13-4298-bbae-1ec3f29ca00b" providerId="ADAL" clId="{BA2E088C-E887-4BA3-A6AF-42C3454606EE}" dt="2023-10-13T13:42:57.889" v="129" actId="47"/>
        <pc:sldMkLst>
          <pc:docMk/>
          <pc:sldMk cId="2602335950" sldId="723"/>
        </pc:sldMkLst>
      </pc:sldChg>
      <pc:sldChg chg="del">
        <pc:chgData name="Hageman, Jos" userId="b131be3e-db13-4298-bbae-1ec3f29ca00b" providerId="ADAL" clId="{BA2E088C-E887-4BA3-A6AF-42C3454606EE}" dt="2023-10-13T13:42:58.601" v="130" actId="47"/>
        <pc:sldMkLst>
          <pc:docMk/>
          <pc:sldMk cId="1709366051" sldId="724"/>
        </pc:sldMkLst>
      </pc:sldChg>
      <pc:sldChg chg="del">
        <pc:chgData name="Hageman, Jos" userId="b131be3e-db13-4298-bbae-1ec3f29ca00b" providerId="ADAL" clId="{BA2E088C-E887-4BA3-A6AF-42C3454606EE}" dt="2023-10-13T13:43:00.720" v="132" actId="47"/>
        <pc:sldMkLst>
          <pc:docMk/>
          <pc:sldMk cId="1838056923" sldId="725"/>
        </pc:sldMkLst>
      </pc:sldChg>
      <pc:sldChg chg="del">
        <pc:chgData name="Hageman, Jos" userId="b131be3e-db13-4298-bbae-1ec3f29ca00b" providerId="ADAL" clId="{BA2E088C-E887-4BA3-A6AF-42C3454606EE}" dt="2023-10-13T13:43:02.655" v="133" actId="47"/>
        <pc:sldMkLst>
          <pc:docMk/>
          <pc:sldMk cId="1902021669" sldId="727"/>
        </pc:sldMkLst>
      </pc:sldChg>
      <pc:sldChg chg="del">
        <pc:chgData name="Hageman, Jos" userId="b131be3e-db13-4298-bbae-1ec3f29ca00b" providerId="ADAL" clId="{BA2E088C-E887-4BA3-A6AF-42C3454606EE}" dt="2023-10-13T13:43:04.817" v="135" actId="47"/>
        <pc:sldMkLst>
          <pc:docMk/>
          <pc:sldMk cId="3555507778" sldId="728"/>
        </pc:sldMkLst>
      </pc:sldChg>
      <pc:sldChg chg="del">
        <pc:chgData name="Hageman, Jos" userId="b131be3e-db13-4298-bbae-1ec3f29ca00b" providerId="ADAL" clId="{BA2E088C-E887-4BA3-A6AF-42C3454606EE}" dt="2023-10-13T13:41:26.435" v="115" actId="47"/>
        <pc:sldMkLst>
          <pc:docMk/>
          <pc:sldMk cId="3031101672" sldId="729"/>
        </pc:sldMkLst>
      </pc:sldChg>
      <pc:sldChg chg="delSp add del mod">
        <pc:chgData name="Hageman, Jos" userId="b131be3e-db13-4298-bbae-1ec3f29ca00b" providerId="ADAL" clId="{BA2E088C-E887-4BA3-A6AF-42C3454606EE}" dt="2023-10-13T13:43:59.721" v="150" actId="478"/>
        <pc:sldMkLst>
          <pc:docMk/>
          <pc:sldMk cId="3192638884" sldId="730"/>
        </pc:sldMkLst>
        <pc:spChg chg="del">
          <ac:chgData name="Hageman, Jos" userId="b131be3e-db13-4298-bbae-1ec3f29ca00b" providerId="ADAL" clId="{BA2E088C-E887-4BA3-A6AF-42C3454606EE}" dt="2023-10-13T13:43:59.721" v="150" actId="478"/>
          <ac:spMkLst>
            <pc:docMk/>
            <pc:sldMk cId="3192638884" sldId="730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43:59.721" v="150" actId="478"/>
          <ac:spMkLst>
            <pc:docMk/>
            <pc:sldMk cId="3192638884" sldId="730"/>
            <ac:spMk id="4" creationId="{00000000-0000-0000-0000-000000000000}"/>
          </ac:spMkLst>
        </pc:spChg>
      </pc:sldChg>
      <pc:sldChg chg="delSp mod">
        <pc:chgData name="Hageman, Jos" userId="b131be3e-db13-4298-bbae-1ec3f29ca00b" providerId="ADAL" clId="{BA2E088C-E887-4BA3-A6AF-42C3454606EE}" dt="2023-10-13T13:44:04.083" v="151" actId="478"/>
        <pc:sldMkLst>
          <pc:docMk/>
          <pc:sldMk cId="955848608" sldId="731"/>
        </pc:sldMkLst>
        <pc:spChg chg="del">
          <ac:chgData name="Hageman, Jos" userId="b131be3e-db13-4298-bbae-1ec3f29ca00b" providerId="ADAL" clId="{BA2E088C-E887-4BA3-A6AF-42C3454606EE}" dt="2023-10-13T13:44:04.083" v="151" actId="478"/>
          <ac:spMkLst>
            <pc:docMk/>
            <pc:sldMk cId="955848608" sldId="731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44:04.083" v="151" actId="478"/>
          <ac:spMkLst>
            <pc:docMk/>
            <pc:sldMk cId="955848608" sldId="731"/>
            <ac:spMk id="4" creationId="{00000000-0000-0000-0000-000000000000}"/>
          </ac:spMkLst>
        </pc:spChg>
      </pc:sldChg>
      <pc:sldChg chg="del">
        <pc:chgData name="Hageman, Jos" userId="b131be3e-db13-4298-bbae-1ec3f29ca00b" providerId="ADAL" clId="{BA2E088C-E887-4BA3-A6AF-42C3454606EE}" dt="2023-10-13T13:41:36.601" v="117" actId="47"/>
        <pc:sldMkLst>
          <pc:docMk/>
          <pc:sldMk cId="578027680" sldId="732"/>
        </pc:sldMkLst>
      </pc:sldChg>
      <pc:sldChg chg="delSp mod">
        <pc:chgData name="Hageman, Jos" userId="b131be3e-db13-4298-bbae-1ec3f29ca00b" providerId="ADAL" clId="{BA2E088C-E887-4BA3-A6AF-42C3454606EE}" dt="2023-10-13T13:38:01.140" v="70" actId="478"/>
        <pc:sldMkLst>
          <pc:docMk/>
          <pc:sldMk cId="1743158832" sldId="796"/>
        </pc:sldMkLst>
        <pc:spChg chg="del">
          <ac:chgData name="Hageman, Jos" userId="b131be3e-db13-4298-bbae-1ec3f29ca00b" providerId="ADAL" clId="{BA2E088C-E887-4BA3-A6AF-42C3454606EE}" dt="2023-10-13T13:38:01.140" v="70" actId="478"/>
          <ac:spMkLst>
            <pc:docMk/>
            <pc:sldMk cId="1743158832" sldId="796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38:01.140" v="70" actId="478"/>
          <ac:spMkLst>
            <pc:docMk/>
            <pc:sldMk cId="1743158832" sldId="796"/>
            <ac:spMk id="4" creationId="{00000000-0000-0000-0000-000000000000}"/>
          </ac:spMkLst>
        </pc:spChg>
      </pc:sldChg>
      <pc:sldChg chg="del">
        <pc:chgData name="Hageman, Jos" userId="b131be3e-db13-4298-bbae-1ec3f29ca00b" providerId="ADAL" clId="{BA2E088C-E887-4BA3-A6AF-42C3454606EE}" dt="2023-10-13T13:38:20.621" v="73" actId="47"/>
        <pc:sldMkLst>
          <pc:docMk/>
          <pc:sldMk cId="317754019" sldId="797"/>
        </pc:sldMkLst>
      </pc:sldChg>
      <pc:sldChg chg="delSp mod">
        <pc:chgData name="Hageman, Jos" userId="b131be3e-db13-4298-bbae-1ec3f29ca00b" providerId="ADAL" clId="{BA2E088C-E887-4BA3-A6AF-42C3454606EE}" dt="2023-10-13T13:38:53.313" v="79" actId="478"/>
        <pc:sldMkLst>
          <pc:docMk/>
          <pc:sldMk cId="1965992786" sldId="798"/>
        </pc:sldMkLst>
        <pc:spChg chg="del">
          <ac:chgData name="Hageman, Jos" userId="b131be3e-db13-4298-bbae-1ec3f29ca00b" providerId="ADAL" clId="{BA2E088C-E887-4BA3-A6AF-42C3454606EE}" dt="2023-10-13T13:38:53.313" v="79" actId="478"/>
          <ac:spMkLst>
            <pc:docMk/>
            <pc:sldMk cId="1965992786" sldId="798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38:53.313" v="79" actId="478"/>
          <ac:spMkLst>
            <pc:docMk/>
            <pc:sldMk cId="1965992786" sldId="798"/>
            <ac:spMk id="4" creationId="{00000000-0000-0000-0000-000000000000}"/>
          </ac:spMkLst>
        </pc:spChg>
      </pc:sldChg>
      <pc:sldChg chg="delSp mod">
        <pc:chgData name="Hageman, Jos" userId="b131be3e-db13-4298-bbae-1ec3f29ca00b" providerId="ADAL" clId="{BA2E088C-E887-4BA3-A6AF-42C3454606EE}" dt="2023-10-13T13:38:26.131" v="74" actId="478"/>
        <pc:sldMkLst>
          <pc:docMk/>
          <pc:sldMk cId="1572003738" sldId="799"/>
        </pc:sldMkLst>
        <pc:spChg chg="del">
          <ac:chgData name="Hageman, Jos" userId="b131be3e-db13-4298-bbae-1ec3f29ca00b" providerId="ADAL" clId="{BA2E088C-E887-4BA3-A6AF-42C3454606EE}" dt="2023-10-13T13:38:26.131" v="74" actId="478"/>
          <ac:spMkLst>
            <pc:docMk/>
            <pc:sldMk cId="1572003738" sldId="799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38:26.131" v="74" actId="478"/>
          <ac:spMkLst>
            <pc:docMk/>
            <pc:sldMk cId="1572003738" sldId="799"/>
            <ac:spMk id="4" creationId="{00000000-0000-0000-0000-000000000000}"/>
          </ac:spMkLst>
        </pc:spChg>
      </pc:sldChg>
      <pc:sldChg chg="delSp mod">
        <pc:chgData name="Hageman, Jos" userId="b131be3e-db13-4298-bbae-1ec3f29ca00b" providerId="ADAL" clId="{BA2E088C-E887-4BA3-A6AF-42C3454606EE}" dt="2023-10-13T13:39:57.971" v="99" actId="478"/>
        <pc:sldMkLst>
          <pc:docMk/>
          <pc:sldMk cId="78633952" sldId="800"/>
        </pc:sldMkLst>
        <pc:spChg chg="del">
          <ac:chgData name="Hageman, Jos" userId="b131be3e-db13-4298-bbae-1ec3f29ca00b" providerId="ADAL" clId="{BA2E088C-E887-4BA3-A6AF-42C3454606EE}" dt="2023-10-13T13:39:57.971" v="99" actId="478"/>
          <ac:spMkLst>
            <pc:docMk/>
            <pc:sldMk cId="78633952" sldId="800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39:57.971" v="99" actId="478"/>
          <ac:spMkLst>
            <pc:docMk/>
            <pc:sldMk cId="78633952" sldId="800"/>
            <ac:spMk id="4" creationId="{00000000-0000-0000-0000-000000000000}"/>
          </ac:spMkLst>
        </pc:spChg>
      </pc:sldChg>
      <pc:sldChg chg="delSp mod">
        <pc:chgData name="Hageman, Jos" userId="b131be3e-db13-4298-bbae-1ec3f29ca00b" providerId="ADAL" clId="{BA2E088C-E887-4BA3-A6AF-42C3454606EE}" dt="2023-10-13T13:40:09.034" v="103" actId="478"/>
        <pc:sldMkLst>
          <pc:docMk/>
          <pc:sldMk cId="3412905657" sldId="802"/>
        </pc:sldMkLst>
        <pc:spChg chg="del">
          <ac:chgData name="Hageman, Jos" userId="b131be3e-db13-4298-bbae-1ec3f29ca00b" providerId="ADAL" clId="{BA2E088C-E887-4BA3-A6AF-42C3454606EE}" dt="2023-10-13T13:40:09.034" v="103" actId="478"/>
          <ac:spMkLst>
            <pc:docMk/>
            <pc:sldMk cId="3412905657" sldId="802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40:09.034" v="103" actId="478"/>
          <ac:spMkLst>
            <pc:docMk/>
            <pc:sldMk cId="3412905657" sldId="802"/>
            <ac:spMk id="4" creationId="{00000000-0000-0000-0000-000000000000}"/>
          </ac:spMkLst>
        </pc:spChg>
      </pc:sldChg>
      <pc:sldChg chg="delSp mod">
        <pc:chgData name="Hageman, Jos" userId="b131be3e-db13-4298-bbae-1ec3f29ca00b" providerId="ADAL" clId="{BA2E088C-E887-4BA3-A6AF-42C3454606EE}" dt="2023-10-13T13:43:26.241" v="139" actId="478"/>
        <pc:sldMkLst>
          <pc:docMk/>
          <pc:sldMk cId="948475963" sldId="803"/>
        </pc:sldMkLst>
        <pc:spChg chg="del">
          <ac:chgData name="Hageman, Jos" userId="b131be3e-db13-4298-bbae-1ec3f29ca00b" providerId="ADAL" clId="{BA2E088C-E887-4BA3-A6AF-42C3454606EE}" dt="2023-10-13T13:43:26.241" v="139" actId="478"/>
          <ac:spMkLst>
            <pc:docMk/>
            <pc:sldMk cId="948475963" sldId="803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43:26.241" v="139" actId="478"/>
          <ac:spMkLst>
            <pc:docMk/>
            <pc:sldMk cId="948475963" sldId="803"/>
            <ac:spMk id="4" creationId="{00000000-0000-0000-0000-000000000000}"/>
          </ac:spMkLst>
        </pc:spChg>
      </pc:sldChg>
      <pc:sldChg chg="delSp mod">
        <pc:chgData name="Hageman, Jos" userId="b131be3e-db13-4298-bbae-1ec3f29ca00b" providerId="ADAL" clId="{BA2E088C-E887-4BA3-A6AF-42C3454606EE}" dt="2023-10-13T13:43:41.839" v="145" actId="478"/>
        <pc:sldMkLst>
          <pc:docMk/>
          <pc:sldMk cId="3527166195" sldId="804"/>
        </pc:sldMkLst>
        <pc:spChg chg="del">
          <ac:chgData name="Hageman, Jos" userId="b131be3e-db13-4298-bbae-1ec3f29ca00b" providerId="ADAL" clId="{BA2E088C-E887-4BA3-A6AF-42C3454606EE}" dt="2023-10-13T13:43:41.839" v="145" actId="478"/>
          <ac:spMkLst>
            <pc:docMk/>
            <pc:sldMk cId="3527166195" sldId="804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43:41.839" v="145" actId="478"/>
          <ac:spMkLst>
            <pc:docMk/>
            <pc:sldMk cId="3527166195" sldId="804"/>
            <ac:spMk id="4" creationId="{00000000-0000-0000-0000-000000000000}"/>
          </ac:spMkLst>
        </pc:spChg>
      </pc:sldChg>
      <pc:sldChg chg="del">
        <pc:chgData name="Hageman, Jos" userId="b131be3e-db13-4298-bbae-1ec3f29ca00b" providerId="ADAL" clId="{BA2E088C-E887-4BA3-A6AF-42C3454606EE}" dt="2023-10-13T13:41:00.614" v="114" actId="47"/>
        <pc:sldMkLst>
          <pc:docMk/>
          <pc:sldMk cId="3117391655" sldId="805"/>
        </pc:sldMkLst>
      </pc:sldChg>
      <pc:sldChg chg="del">
        <pc:chgData name="Hageman, Jos" userId="b131be3e-db13-4298-bbae-1ec3f29ca00b" providerId="ADAL" clId="{BA2E088C-E887-4BA3-A6AF-42C3454606EE}" dt="2023-10-13T13:42:54.259" v="125" actId="47"/>
        <pc:sldMkLst>
          <pc:docMk/>
          <pc:sldMk cId="3252081727" sldId="806"/>
        </pc:sldMkLst>
      </pc:sldChg>
      <pc:sldChg chg="del">
        <pc:chgData name="Hageman, Jos" userId="b131be3e-db13-4298-bbae-1ec3f29ca00b" providerId="ADAL" clId="{BA2E088C-E887-4BA3-A6AF-42C3454606EE}" dt="2023-10-13T13:42:55.651" v="126" actId="47"/>
        <pc:sldMkLst>
          <pc:docMk/>
          <pc:sldMk cId="4189595338" sldId="807"/>
        </pc:sldMkLst>
      </pc:sldChg>
      <pc:sldChg chg="delSp mod">
        <pc:chgData name="Hageman, Jos" userId="b131be3e-db13-4298-bbae-1ec3f29ca00b" providerId="ADAL" clId="{BA2E088C-E887-4BA3-A6AF-42C3454606EE}" dt="2023-10-13T13:39:29.497" v="91" actId="478"/>
        <pc:sldMkLst>
          <pc:docMk/>
          <pc:sldMk cId="980196480" sldId="809"/>
        </pc:sldMkLst>
        <pc:spChg chg="del">
          <ac:chgData name="Hageman, Jos" userId="b131be3e-db13-4298-bbae-1ec3f29ca00b" providerId="ADAL" clId="{BA2E088C-E887-4BA3-A6AF-42C3454606EE}" dt="2023-10-13T13:39:29.497" v="91" actId="478"/>
          <ac:spMkLst>
            <pc:docMk/>
            <pc:sldMk cId="980196480" sldId="809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39:29.497" v="91" actId="478"/>
          <ac:spMkLst>
            <pc:docMk/>
            <pc:sldMk cId="980196480" sldId="809"/>
            <ac:spMk id="4" creationId="{00000000-0000-0000-0000-000000000000}"/>
          </ac:spMkLst>
        </pc:spChg>
      </pc:sldChg>
      <pc:sldChg chg="delSp mod">
        <pc:chgData name="Hageman, Jos" userId="b131be3e-db13-4298-bbae-1ec3f29ca00b" providerId="ADAL" clId="{BA2E088C-E887-4BA3-A6AF-42C3454606EE}" dt="2023-10-13T13:39:15.259" v="86" actId="478"/>
        <pc:sldMkLst>
          <pc:docMk/>
          <pc:sldMk cId="980196480" sldId="810"/>
        </pc:sldMkLst>
        <pc:spChg chg="del">
          <ac:chgData name="Hageman, Jos" userId="b131be3e-db13-4298-bbae-1ec3f29ca00b" providerId="ADAL" clId="{BA2E088C-E887-4BA3-A6AF-42C3454606EE}" dt="2023-10-13T13:39:15.259" v="86" actId="478"/>
          <ac:spMkLst>
            <pc:docMk/>
            <pc:sldMk cId="980196480" sldId="810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39:15.259" v="86" actId="478"/>
          <ac:spMkLst>
            <pc:docMk/>
            <pc:sldMk cId="980196480" sldId="810"/>
            <ac:spMk id="4" creationId="{00000000-0000-0000-0000-000000000000}"/>
          </ac:spMkLst>
        </pc:spChg>
      </pc:sldChg>
      <pc:sldChg chg="delSp mod">
        <pc:chgData name="Hageman, Jos" userId="b131be3e-db13-4298-bbae-1ec3f29ca00b" providerId="ADAL" clId="{BA2E088C-E887-4BA3-A6AF-42C3454606EE}" dt="2023-10-13T13:40:14.827" v="105" actId="478"/>
        <pc:sldMkLst>
          <pc:docMk/>
          <pc:sldMk cId="2357474248" sldId="811"/>
        </pc:sldMkLst>
        <pc:spChg chg="del">
          <ac:chgData name="Hageman, Jos" userId="b131be3e-db13-4298-bbae-1ec3f29ca00b" providerId="ADAL" clId="{BA2E088C-E887-4BA3-A6AF-42C3454606EE}" dt="2023-10-13T13:40:14.827" v="105" actId="478"/>
          <ac:spMkLst>
            <pc:docMk/>
            <pc:sldMk cId="2357474248" sldId="811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40:14.827" v="105" actId="478"/>
          <ac:spMkLst>
            <pc:docMk/>
            <pc:sldMk cId="2357474248" sldId="811"/>
            <ac:spMk id="4" creationId="{00000000-0000-0000-0000-000000000000}"/>
          </ac:spMkLst>
        </pc:spChg>
      </pc:sldChg>
      <pc:sldChg chg="del">
        <pc:chgData name="Hageman, Jos" userId="b131be3e-db13-4298-bbae-1ec3f29ca00b" providerId="ADAL" clId="{BA2E088C-E887-4BA3-A6AF-42C3454606EE}" dt="2023-10-13T13:42:59.876" v="131" actId="47"/>
        <pc:sldMkLst>
          <pc:docMk/>
          <pc:sldMk cId="2282621600" sldId="812"/>
        </pc:sldMkLst>
      </pc:sldChg>
      <pc:sldChg chg="del">
        <pc:chgData name="Hageman, Jos" userId="b131be3e-db13-4298-bbae-1ec3f29ca00b" providerId="ADAL" clId="{BA2E088C-E887-4BA3-A6AF-42C3454606EE}" dt="2023-10-13T13:43:04.113" v="134" actId="47"/>
        <pc:sldMkLst>
          <pc:docMk/>
          <pc:sldMk cId="2014339526" sldId="813"/>
        </pc:sldMkLst>
      </pc:sldChg>
      <pc:sldChg chg="del">
        <pc:chgData name="Hageman, Jos" userId="b131be3e-db13-4298-bbae-1ec3f29ca00b" providerId="ADAL" clId="{BA2E088C-E887-4BA3-A6AF-42C3454606EE}" dt="2023-10-13T13:43:05.860" v="136" actId="47"/>
        <pc:sldMkLst>
          <pc:docMk/>
          <pc:sldMk cId="2014339526" sldId="814"/>
        </pc:sldMkLst>
      </pc:sldChg>
      <pc:sldChg chg="del">
        <pc:chgData name="Hageman, Jos" userId="b131be3e-db13-4298-bbae-1ec3f29ca00b" providerId="ADAL" clId="{BA2E088C-E887-4BA3-A6AF-42C3454606EE}" dt="2023-10-13T13:41:28.768" v="116" actId="47"/>
        <pc:sldMkLst>
          <pc:docMk/>
          <pc:sldMk cId="2014339526" sldId="815"/>
        </pc:sldMkLst>
      </pc:sldChg>
      <pc:sldChg chg="del">
        <pc:chgData name="Hageman, Jos" userId="b131be3e-db13-4298-bbae-1ec3f29ca00b" providerId="ADAL" clId="{BA2E088C-E887-4BA3-A6AF-42C3454606EE}" dt="2023-10-13T13:42:56.184" v="127" actId="47"/>
        <pc:sldMkLst>
          <pc:docMk/>
          <pc:sldMk cId="2222084936" sldId="816"/>
        </pc:sldMkLst>
      </pc:sldChg>
      <pc:sldChg chg="del">
        <pc:chgData name="Hageman, Jos" userId="b131be3e-db13-4298-bbae-1ec3f29ca00b" providerId="ADAL" clId="{BA2E088C-E887-4BA3-A6AF-42C3454606EE}" dt="2023-10-13T13:30:59.331" v="0" actId="47"/>
        <pc:sldMkLst>
          <pc:docMk/>
          <pc:sldMk cId="1473469211" sldId="817"/>
        </pc:sldMkLst>
      </pc:sldChg>
      <pc:sldChg chg="del">
        <pc:chgData name="Hageman, Jos" userId="b131be3e-db13-4298-bbae-1ec3f29ca00b" providerId="ADAL" clId="{BA2E088C-E887-4BA3-A6AF-42C3454606EE}" dt="2023-10-13T13:30:59.331" v="0" actId="47"/>
        <pc:sldMkLst>
          <pc:docMk/>
          <pc:sldMk cId="1404838062" sldId="818"/>
        </pc:sldMkLst>
      </pc:sldChg>
      <pc:sldChg chg="del">
        <pc:chgData name="Hageman, Jos" userId="b131be3e-db13-4298-bbae-1ec3f29ca00b" providerId="ADAL" clId="{BA2E088C-E887-4BA3-A6AF-42C3454606EE}" dt="2023-10-13T13:30:59.331" v="0" actId="47"/>
        <pc:sldMkLst>
          <pc:docMk/>
          <pc:sldMk cId="2164863103" sldId="819"/>
        </pc:sldMkLst>
      </pc:sldChg>
      <pc:sldChg chg="del">
        <pc:chgData name="Hageman, Jos" userId="b131be3e-db13-4298-bbae-1ec3f29ca00b" providerId="ADAL" clId="{BA2E088C-E887-4BA3-A6AF-42C3454606EE}" dt="2023-10-13T13:30:59.331" v="0" actId="47"/>
        <pc:sldMkLst>
          <pc:docMk/>
          <pc:sldMk cId="123994245" sldId="820"/>
        </pc:sldMkLst>
      </pc:sldChg>
      <pc:sldChg chg="del">
        <pc:chgData name="Hageman, Jos" userId="b131be3e-db13-4298-bbae-1ec3f29ca00b" providerId="ADAL" clId="{BA2E088C-E887-4BA3-A6AF-42C3454606EE}" dt="2023-10-13T13:30:59.331" v="0" actId="47"/>
        <pc:sldMkLst>
          <pc:docMk/>
          <pc:sldMk cId="2496318396" sldId="821"/>
        </pc:sldMkLst>
      </pc:sldChg>
      <pc:sldChg chg="del">
        <pc:chgData name="Hageman, Jos" userId="b131be3e-db13-4298-bbae-1ec3f29ca00b" providerId="ADAL" clId="{BA2E088C-E887-4BA3-A6AF-42C3454606EE}" dt="2023-10-13T13:40:58.895" v="113" actId="47"/>
        <pc:sldMkLst>
          <pc:docMk/>
          <pc:sldMk cId="2590345715" sldId="823"/>
        </pc:sldMkLst>
      </pc:sldChg>
      <pc:sldChg chg="del">
        <pc:chgData name="Hageman, Jos" userId="b131be3e-db13-4298-bbae-1ec3f29ca00b" providerId="ADAL" clId="{BA2E088C-E887-4BA3-A6AF-42C3454606EE}" dt="2023-10-13T13:42:41.961" v="124" actId="47"/>
        <pc:sldMkLst>
          <pc:docMk/>
          <pc:sldMk cId="1481633346" sldId="824"/>
        </pc:sldMkLst>
      </pc:sldChg>
      <pc:sldChg chg="del">
        <pc:chgData name="Hageman, Jos" userId="b131be3e-db13-4298-bbae-1ec3f29ca00b" providerId="ADAL" clId="{BA2E088C-E887-4BA3-A6AF-42C3454606EE}" dt="2023-10-13T13:30:59.331" v="0" actId="47"/>
        <pc:sldMkLst>
          <pc:docMk/>
          <pc:sldMk cId="1232706657" sldId="825"/>
        </pc:sldMkLst>
      </pc:sldChg>
      <pc:sldChg chg="del">
        <pc:chgData name="Hageman, Jos" userId="b131be3e-db13-4298-bbae-1ec3f29ca00b" providerId="ADAL" clId="{BA2E088C-E887-4BA3-A6AF-42C3454606EE}" dt="2023-10-13T13:30:59.331" v="0" actId="47"/>
        <pc:sldMkLst>
          <pc:docMk/>
          <pc:sldMk cId="6177536" sldId="826"/>
        </pc:sldMkLst>
      </pc:sldChg>
      <pc:sldChg chg="del">
        <pc:chgData name="Hageman, Jos" userId="b131be3e-db13-4298-bbae-1ec3f29ca00b" providerId="ADAL" clId="{BA2E088C-E887-4BA3-A6AF-42C3454606EE}" dt="2023-10-13T13:41:40.392" v="118" actId="47"/>
        <pc:sldMkLst>
          <pc:docMk/>
          <pc:sldMk cId="1104073867" sldId="827"/>
        </pc:sldMkLst>
      </pc:sldChg>
      <pc:sldMasterChg chg="delSldLayout modSldLayout">
        <pc:chgData name="Hageman, Jos" userId="b131be3e-db13-4298-bbae-1ec3f29ca00b" providerId="ADAL" clId="{BA2E088C-E887-4BA3-A6AF-42C3454606EE}" dt="2023-10-13T13:35:20.304" v="46" actId="20577"/>
        <pc:sldMasterMkLst>
          <pc:docMk/>
          <pc:sldMasterMk cId="1762813638" sldId="2147483652"/>
        </pc:sldMasterMkLst>
        <pc:sldLayoutChg chg="modSp mod">
          <pc:chgData name="Hageman, Jos" userId="b131be3e-db13-4298-bbae-1ec3f29ca00b" providerId="ADAL" clId="{BA2E088C-E887-4BA3-A6AF-42C3454606EE}" dt="2023-10-13T13:35:20.304" v="46" actId="20577"/>
          <pc:sldLayoutMkLst>
            <pc:docMk/>
            <pc:sldMasterMk cId="1762813638" sldId="2147483652"/>
            <pc:sldLayoutMk cId="2148516436" sldId="2147483653"/>
          </pc:sldLayoutMkLst>
          <pc:spChg chg="mod">
            <ac:chgData name="Hageman, Jos" userId="b131be3e-db13-4298-bbae-1ec3f29ca00b" providerId="ADAL" clId="{BA2E088C-E887-4BA3-A6AF-42C3454606EE}" dt="2023-10-13T13:35:20.304" v="46" actId="20577"/>
            <ac:spMkLst>
              <pc:docMk/>
              <pc:sldMasterMk cId="1762813638" sldId="2147483652"/>
              <pc:sldLayoutMk cId="2148516436" sldId="2147483653"/>
              <ac:spMk id="10" creationId="{00000000-0000-0000-0000-000000000000}"/>
            </ac:spMkLst>
          </pc:spChg>
        </pc:sldLayoutChg>
        <pc:sldLayoutChg chg="del">
          <pc:chgData name="Hageman, Jos" userId="b131be3e-db13-4298-bbae-1ec3f29ca00b" providerId="ADAL" clId="{BA2E088C-E887-4BA3-A6AF-42C3454606EE}" dt="2023-10-13T13:30:59.331" v="0" actId="47"/>
          <pc:sldLayoutMkLst>
            <pc:docMk/>
            <pc:sldMasterMk cId="1762813638" sldId="2147483652"/>
            <pc:sldLayoutMk cId="1271787488" sldId="2147483660"/>
          </pc:sldLayoutMkLst>
        </pc:sldLayoutChg>
      </pc:sldMasterChg>
      <pc:sldMasterChg chg="del delSldLayout">
        <pc:chgData name="Hageman, Jos" userId="b131be3e-db13-4298-bbae-1ec3f29ca00b" providerId="ADAL" clId="{BA2E088C-E887-4BA3-A6AF-42C3454606EE}" dt="2023-10-13T13:37:35.377" v="65" actId="47"/>
        <pc:sldMasterMkLst>
          <pc:docMk/>
          <pc:sldMasterMk cId="4189969061" sldId="2147483661"/>
        </pc:sldMasterMkLst>
        <pc:sldLayoutChg chg="del">
          <pc:chgData name="Hageman, Jos" userId="b131be3e-db13-4298-bbae-1ec3f29ca00b" providerId="ADAL" clId="{BA2E088C-E887-4BA3-A6AF-42C3454606EE}" dt="2023-10-13T13:37:35.377" v="65" actId="47"/>
          <pc:sldLayoutMkLst>
            <pc:docMk/>
            <pc:sldMasterMk cId="4189969061" sldId="2147483661"/>
            <pc:sldLayoutMk cId="3749613388" sldId="2147483662"/>
          </pc:sldLayoutMkLst>
        </pc:sldLayoutChg>
        <pc:sldLayoutChg chg="del">
          <pc:chgData name="Hageman, Jos" userId="b131be3e-db13-4298-bbae-1ec3f29ca00b" providerId="ADAL" clId="{BA2E088C-E887-4BA3-A6AF-42C3454606EE}" dt="2023-10-13T13:37:35.377" v="65" actId="47"/>
          <pc:sldLayoutMkLst>
            <pc:docMk/>
            <pc:sldMasterMk cId="4189969061" sldId="2147483661"/>
            <pc:sldLayoutMk cId="1255741348" sldId="2147483663"/>
          </pc:sldLayoutMkLst>
        </pc:sldLayoutChg>
        <pc:sldLayoutChg chg="del">
          <pc:chgData name="Hageman, Jos" userId="b131be3e-db13-4298-bbae-1ec3f29ca00b" providerId="ADAL" clId="{BA2E088C-E887-4BA3-A6AF-42C3454606EE}" dt="2023-10-13T13:37:35.377" v="65" actId="47"/>
          <pc:sldLayoutMkLst>
            <pc:docMk/>
            <pc:sldMasterMk cId="4189969061" sldId="2147483661"/>
            <pc:sldLayoutMk cId="380625257" sldId="2147483664"/>
          </pc:sldLayoutMkLst>
        </pc:sldLayoutChg>
        <pc:sldLayoutChg chg="del">
          <pc:chgData name="Hageman, Jos" userId="b131be3e-db13-4298-bbae-1ec3f29ca00b" providerId="ADAL" clId="{BA2E088C-E887-4BA3-A6AF-42C3454606EE}" dt="2023-10-13T13:37:35.377" v="65" actId="47"/>
          <pc:sldLayoutMkLst>
            <pc:docMk/>
            <pc:sldMasterMk cId="4189969061" sldId="2147483661"/>
            <pc:sldLayoutMk cId="3296543902" sldId="2147483665"/>
          </pc:sldLayoutMkLst>
        </pc:sldLayoutChg>
        <pc:sldLayoutChg chg="del">
          <pc:chgData name="Hageman, Jos" userId="b131be3e-db13-4298-bbae-1ec3f29ca00b" providerId="ADAL" clId="{BA2E088C-E887-4BA3-A6AF-42C3454606EE}" dt="2023-10-13T13:37:35.377" v="65" actId="47"/>
          <pc:sldLayoutMkLst>
            <pc:docMk/>
            <pc:sldMasterMk cId="4189969061" sldId="2147483661"/>
            <pc:sldLayoutMk cId="3069318057" sldId="2147483666"/>
          </pc:sldLayoutMkLst>
        </pc:sldLayoutChg>
        <pc:sldLayoutChg chg="del">
          <pc:chgData name="Hageman, Jos" userId="b131be3e-db13-4298-bbae-1ec3f29ca00b" providerId="ADAL" clId="{BA2E088C-E887-4BA3-A6AF-42C3454606EE}" dt="2023-10-13T13:37:35.377" v="65" actId="47"/>
          <pc:sldLayoutMkLst>
            <pc:docMk/>
            <pc:sldMasterMk cId="4189969061" sldId="2147483661"/>
            <pc:sldLayoutMk cId="3756180411" sldId="2147483667"/>
          </pc:sldLayoutMkLst>
        </pc:sldLayoutChg>
        <pc:sldLayoutChg chg="del">
          <pc:chgData name="Hageman, Jos" userId="b131be3e-db13-4298-bbae-1ec3f29ca00b" providerId="ADAL" clId="{BA2E088C-E887-4BA3-A6AF-42C3454606EE}" dt="2023-10-13T13:37:35.377" v="65" actId="47"/>
          <pc:sldLayoutMkLst>
            <pc:docMk/>
            <pc:sldMasterMk cId="4189969061" sldId="2147483661"/>
            <pc:sldLayoutMk cId="884038391" sldId="2147483669"/>
          </pc:sldLayoutMkLst>
        </pc:sldLayoutChg>
      </pc:sldMasterChg>
      <pc:sldMasterChg chg="delSldLayout">
        <pc:chgData name="Hageman, Jos" userId="b131be3e-db13-4298-bbae-1ec3f29ca00b" providerId="ADAL" clId="{BA2E088C-E887-4BA3-A6AF-42C3454606EE}" dt="2023-10-13T13:42:56.184" v="127" actId="47"/>
        <pc:sldMasterMkLst>
          <pc:docMk/>
          <pc:sldMasterMk cId="2828145050" sldId="2147483670"/>
        </pc:sldMasterMkLst>
        <pc:sldLayoutChg chg="del">
          <pc:chgData name="Hageman, Jos" userId="b131be3e-db13-4298-bbae-1ec3f29ca00b" providerId="ADAL" clId="{BA2E088C-E887-4BA3-A6AF-42C3454606EE}" dt="2023-10-13T13:42:56.184" v="127" actId="47"/>
          <pc:sldLayoutMkLst>
            <pc:docMk/>
            <pc:sldMasterMk cId="2828145050" sldId="2147483670"/>
            <pc:sldLayoutMk cId="2544527515" sldId="2147483672"/>
          </pc:sldLayoutMkLst>
        </pc:sldLayoutChg>
        <pc:sldLayoutChg chg="del">
          <pc:chgData name="Hageman, Jos" userId="b131be3e-db13-4298-bbae-1ec3f29ca00b" providerId="ADAL" clId="{BA2E088C-E887-4BA3-A6AF-42C3454606EE}" dt="2023-10-13T13:40:56.412" v="112" actId="47"/>
          <pc:sldLayoutMkLst>
            <pc:docMk/>
            <pc:sldMasterMk cId="2828145050" sldId="2147483670"/>
            <pc:sldLayoutMk cId="3416043953" sldId="2147483673"/>
          </pc:sldLayoutMkLst>
        </pc:sldLayoutChg>
      </pc:sldMasterChg>
    </pc:docChg>
  </pc:docChgLst>
  <pc:docChgLst>
    <pc:chgData name="Hageman, Jos" userId="b131be3e-db13-4298-bbae-1ec3f29ca00b" providerId="ADAL" clId="{CF75712F-303A-4D56-88CB-F9C515869E57}"/>
    <pc:docChg chg="custSel addSld delSld modSld delMainMaster">
      <pc:chgData name="Hageman, Jos" userId="b131be3e-db13-4298-bbae-1ec3f29ca00b" providerId="ADAL" clId="{CF75712F-303A-4D56-88CB-F9C515869E57}" dt="2023-10-13T14:57:30.965" v="115" actId="33524"/>
      <pc:docMkLst>
        <pc:docMk/>
      </pc:docMkLst>
      <pc:sldChg chg="modSp mod">
        <pc:chgData name="Hageman, Jos" userId="b131be3e-db13-4298-bbae-1ec3f29ca00b" providerId="ADAL" clId="{CF75712F-303A-4D56-88CB-F9C515869E57}" dt="2023-10-13T13:48:33.640" v="51" actId="20577"/>
        <pc:sldMkLst>
          <pc:docMk/>
          <pc:sldMk cId="42058286" sldId="462"/>
        </pc:sldMkLst>
        <pc:spChg chg="mod">
          <ac:chgData name="Hageman, Jos" userId="b131be3e-db13-4298-bbae-1ec3f29ca00b" providerId="ADAL" clId="{CF75712F-303A-4D56-88CB-F9C515869E57}" dt="2023-10-13T13:48:33.640" v="51" actId="20577"/>
          <ac:spMkLst>
            <pc:docMk/>
            <pc:sldMk cId="42058286" sldId="462"/>
            <ac:spMk id="4" creationId="{00000000-0000-0000-0000-000000000000}"/>
          </ac:spMkLst>
        </pc:spChg>
      </pc:sldChg>
      <pc:sldChg chg="delSp modSp add del mod">
        <pc:chgData name="Hageman, Jos" userId="b131be3e-db13-4298-bbae-1ec3f29ca00b" providerId="ADAL" clId="{CF75712F-303A-4D56-88CB-F9C515869E57}" dt="2023-10-13T14:33:50.148" v="112" actId="20577"/>
        <pc:sldMkLst>
          <pc:docMk/>
          <pc:sldMk cId="723695748" sldId="586"/>
        </pc:sldMkLst>
        <pc:spChg chg="del">
          <ac:chgData name="Hageman, Jos" userId="b131be3e-db13-4298-bbae-1ec3f29ca00b" providerId="ADAL" clId="{CF75712F-303A-4D56-88CB-F9C515869E57}" dt="2023-10-13T14:33:46.983" v="111" actId="478"/>
          <ac:spMkLst>
            <pc:docMk/>
            <pc:sldMk cId="723695748" sldId="586"/>
            <ac:spMk id="2" creationId="{00000000-0000-0000-0000-000000000000}"/>
          </ac:spMkLst>
        </pc:spChg>
        <pc:spChg chg="del">
          <ac:chgData name="Hageman, Jos" userId="b131be3e-db13-4298-bbae-1ec3f29ca00b" providerId="ADAL" clId="{CF75712F-303A-4D56-88CB-F9C515869E57}" dt="2023-10-13T14:33:45.290" v="110" actId="478"/>
          <ac:spMkLst>
            <pc:docMk/>
            <pc:sldMk cId="723695748" sldId="586"/>
            <ac:spMk id="4" creationId="{00000000-0000-0000-0000-000000000000}"/>
          </ac:spMkLst>
        </pc:spChg>
        <pc:spChg chg="mod">
          <ac:chgData name="Hageman, Jos" userId="b131be3e-db13-4298-bbae-1ec3f29ca00b" providerId="ADAL" clId="{CF75712F-303A-4D56-88CB-F9C515869E57}" dt="2023-10-13T14:33:50.148" v="112" actId="20577"/>
          <ac:spMkLst>
            <pc:docMk/>
            <pc:sldMk cId="723695748" sldId="586"/>
            <ac:spMk id="9" creationId="{00000000-0000-0000-0000-000000000000}"/>
          </ac:spMkLst>
        </pc:spChg>
      </pc:sldChg>
      <pc:sldChg chg="delSp add del mod">
        <pc:chgData name="Hageman, Jos" userId="b131be3e-db13-4298-bbae-1ec3f29ca00b" providerId="ADAL" clId="{CF75712F-303A-4D56-88CB-F9C515869E57}" dt="2023-10-13T14:33:54.480" v="113" actId="478"/>
        <pc:sldMkLst>
          <pc:docMk/>
          <pc:sldMk cId="2145009821" sldId="587"/>
        </pc:sldMkLst>
        <pc:spChg chg="del">
          <ac:chgData name="Hageman, Jos" userId="b131be3e-db13-4298-bbae-1ec3f29ca00b" providerId="ADAL" clId="{CF75712F-303A-4D56-88CB-F9C515869E57}" dt="2023-10-13T14:33:54.480" v="113" actId="478"/>
          <ac:spMkLst>
            <pc:docMk/>
            <pc:sldMk cId="2145009821" sldId="587"/>
            <ac:spMk id="2" creationId="{00000000-0000-0000-0000-000000000000}"/>
          </ac:spMkLst>
        </pc:spChg>
        <pc:spChg chg="del">
          <ac:chgData name="Hageman, Jos" userId="b131be3e-db13-4298-bbae-1ec3f29ca00b" providerId="ADAL" clId="{CF75712F-303A-4D56-88CB-F9C515869E57}" dt="2023-10-13T14:33:54.480" v="113" actId="478"/>
          <ac:spMkLst>
            <pc:docMk/>
            <pc:sldMk cId="2145009821" sldId="587"/>
            <ac:spMk id="4" creationId="{00000000-0000-0000-0000-000000000000}"/>
          </ac:spMkLst>
        </pc:spChg>
      </pc:sldChg>
      <pc:sldChg chg="delSp add del mod">
        <pc:chgData name="Hageman, Jos" userId="b131be3e-db13-4298-bbae-1ec3f29ca00b" providerId="ADAL" clId="{CF75712F-303A-4D56-88CB-F9C515869E57}" dt="2023-10-13T14:33:56.806" v="114" actId="478"/>
        <pc:sldMkLst>
          <pc:docMk/>
          <pc:sldMk cId="2394041915" sldId="588"/>
        </pc:sldMkLst>
        <pc:spChg chg="del">
          <ac:chgData name="Hageman, Jos" userId="b131be3e-db13-4298-bbae-1ec3f29ca00b" providerId="ADAL" clId="{CF75712F-303A-4D56-88CB-F9C515869E57}" dt="2023-10-13T14:33:56.806" v="114" actId="478"/>
          <ac:spMkLst>
            <pc:docMk/>
            <pc:sldMk cId="2394041915" sldId="588"/>
            <ac:spMk id="2" creationId="{00000000-0000-0000-0000-000000000000}"/>
          </ac:spMkLst>
        </pc:spChg>
        <pc:spChg chg="del">
          <ac:chgData name="Hageman, Jos" userId="b131be3e-db13-4298-bbae-1ec3f29ca00b" providerId="ADAL" clId="{CF75712F-303A-4D56-88CB-F9C515869E57}" dt="2023-10-13T14:33:56.806" v="114" actId="478"/>
          <ac:spMkLst>
            <pc:docMk/>
            <pc:sldMk cId="2394041915" sldId="588"/>
            <ac:spMk id="4" creationId="{00000000-0000-0000-0000-000000000000}"/>
          </ac:spMkLst>
        </pc:spChg>
      </pc:sldChg>
      <pc:sldChg chg="del">
        <pc:chgData name="Hageman, Jos" userId="b131be3e-db13-4298-bbae-1ec3f29ca00b" providerId="ADAL" clId="{CF75712F-303A-4D56-88CB-F9C515869E57}" dt="2023-10-13T13:48:39.614" v="52" actId="47"/>
        <pc:sldMkLst>
          <pc:docMk/>
          <pc:sldMk cId="2145815350" sldId="653"/>
        </pc:sldMkLst>
      </pc:sldChg>
      <pc:sldChg chg="del">
        <pc:chgData name="Hageman, Jos" userId="b131be3e-db13-4298-bbae-1ec3f29ca00b" providerId="ADAL" clId="{CF75712F-303A-4D56-88CB-F9C515869E57}" dt="2023-10-13T13:48:39.614" v="52" actId="47"/>
        <pc:sldMkLst>
          <pc:docMk/>
          <pc:sldMk cId="3566648187" sldId="654"/>
        </pc:sldMkLst>
      </pc:sldChg>
      <pc:sldChg chg="del">
        <pc:chgData name="Hageman, Jos" userId="b131be3e-db13-4298-bbae-1ec3f29ca00b" providerId="ADAL" clId="{CF75712F-303A-4D56-88CB-F9C515869E57}" dt="2023-10-13T13:48:39.614" v="52" actId="47"/>
        <pc:sldMkLst>
          <pc:docMk/>
          <pc:sldMk cId="904702807" sldId="656"/>
        </pc:sldMkLst>
      </pc:sldChg>
      <pc:sldChg chg="del">
        <pc:chgData name="Hageman, Jos" userId="b131be3e-db13-4298-bbae-1ec3f29ca00b" providerId="ADAL" clId="{CF75712F-303A-4D56-88CB-F9C515869E57}" dt="2023-10-13T13:48:39.614" v="52" actId="47"/>
        <pc:sldMkLst>
          <pc:docMk/>
          <pc:sldMk cId="3687343197" sldId="657"/>
        </pc:sldMkLst>
      </pc:sldChg>
      <pc:sldChg chg="del">
        <pc:chgData name="Hageman, Jos" userId="b131be3e-db13-4298-bbae-1ec3f29ca00b" providerId="ADAL" clId="{CF75712F-303A-4D56-88CB-F9C515869E57}" dt="2023-10-13T13:48:39.614" v="52" actId="47"/>
        <pc:sldMkLst>
          <pc:docMk/>
          <pc:sldMk cId="3453421947" sldId="658"/>
        </pc:sldMkLst>
      </pc:sldChg>
      <pc:sldChg chg="del">
        <pc:chgData name="Hageman, Jos" userId="b131be3e-db13-4298-bbae-1ec3f29ca00b" providerId="ADAL" clId="{CF75712F-303A-4D56-88CB-F9C515869E57}" dt="2023-10-13T13:48:39.614" v="52" actId="47"/>
        <pc:sldMkLst>
          <pc:docMk/>
          <pc:sldMk cId="81253677" sldId="659"/>
        </pc:sldMkLst>
      </pc:sldChg>
      <pc:sldChg chg="del">
        <pc:chgData name="Hageman, Jos" userId="b131be3e-db13-4298-bbae-1ec3f29ca00b" providerId="ADAL" clId="{CF75712F-303A-4D56-88CB-F9C515869E57}" dt="2023-10-13T13:48:39.614" v="52" actId="47"/>
        <pc:sldMkLst>
          <pc:docMk/>
          <pc:sldMk cId="265756852" sldId="662"/>
        </pc:sldMkLst>
      </pc:sldChg>
      <pc:sldChg chg="del">
        <pc:chgData name="Hageman, Jos" userId="b131be3e-db13-4298-bbae-1ec3f29ca00b" providerId="ADAL" clId="{CF75712F-303A-4D56-88CB-F9C515869E57}" dt="2023-10-13T13:48:39.614" v="52" actId="47"/>
        <pc:sldMkLst>
          <pc:docMk/>
          <pc:sldMk cId="2135120610" sldId="665"/>
        </pc:sldMkLst>
      </pc:sldChg>
      <pc:sldChg chg="del">
        <pc:chgData name="Hageman, Jos" userId="b131be3e-db13-4298-bbae-1ec3f29ca00b" providerId="ADAL" clId="{CF75712F-303A-4D56-88CB-F9C515869E57}" dt="2023-10-13T13:48:39.614" v="52" actId="47"/>
        <pc:sldMkLst>
          <pc:docMk/>
          <pc:sldMk cId="1520224360" sldId="666"/>
        </pc:sldMkLst>
      </pc:sldChg>
      <pc:sldChg chg="del">
        <pc:chgData name="Hageman, Jos" userId="b131be3e-db13-4298-bbae-1ec3f29ca00b" providerId="ADAL" clId="{CF75712F-303A-4D56-88CB-F9C515869E57}" dt="2023-10-13T13:48:39.614" v="52" actId="47"/>
        <pc:sldMkLst>
          <pc:docMk/>
          <pc:sldMk cId="365216539" sldId="667"/>
        </pc:sldMkLst>
      </pc:sldChg>
      <pc:sldChg chg="del">
        <pc:chgData name="Hageman, Jos" userId="b131be3e-db13-4298-bbae-1ec3f29ca00b" providerId="ADAL" clId="{CF75712F-303A-4D56-88CB-F9C515869E57}" dt="2023-10-13T13:48:39.614" v="52" actId="47"/>
        <pc:sldMkLst>
          <pc:docMk/>
          <pc:sldMk cId="2032660755" sldId="670"/>
        </pc:sldMkLst>
      </pc:sldChg>
      <pc:sldChg chg="del">
        <pc:chgData name="Hageman, Jos" userId="b131be3e-db13-4298-bbae-1ec3f29ca00b" providerId="ADAL" clId="{CF75712F-303A-4D56-88CB-F9C515869E57}" dt="2023-10-13T13:48:39.614" v="52" actId="47"/>
        <pc:sldMkLst>
          <pc:docMk/>
          <pc:sldMk cId="2963126533" sldId="671"/>
        </pc:sldMkLst>
      </pc:sldChg>
      <pc:sldChg chg="del">
        <pc:chgData name="Hageman, Jos" userId="b131be3e-db13-4298-bbae-1ec3f29ca00b" providerId="ADAL" clId="{CF75712F-303A-4D56-88CB-F9C515869E57}" dt="2023-10-13T13:48:39.614" v="52" actId="47"/>
        <pc:sldMkLst>
          <pc:docMk/>
          <pc:sldMk cId="1933005486" sldId="672"/>
        </pc:sldMkLst>
      </pc:sldChg>
      <pc:sldChg chg="del">
        <pc:chgData name="Hageman, Jos" userId="b131be3e-db13-4298-bbae-1ec3f29ca00b" providerId="ADAL" clId="{CF75712F-303A-4D56-88CB-F9C515869E57}" dt="2023-10-13T13:48:39.614" v="52" actId="47"/>
        <pc:sldMkLst>
          <pc:docMk/>
          <pc:sldMk cId="2823427146" sldId="673"/>
        </pc:sldMkLst>
      </pc:sldChg>
      <pc:sldChg chg="del">
        <pc:chgData name="Hageman, Jos" userId="b131be3e-db13-4298-bbae-1ec3f29ca00b" providerId="ADAL" clId="{CF75712F-303A-4D56-88CB-F9C515869E57}" dt="2023-10-13T13:48:39.614" v="52" actId="47"/>
        <pc:sldMkLst>
          <pc:docMk/>
          <pc:sldMk cId="1556809592" sldId="674"/>
        </pc:sldMkLst>
      </pc:sldChg>
      <pc:sldChg chg="del">
        <pc:chgData name="Hageman, Jos" userId="b131be3e-db13-4298-bbae-1ec3f29ca00b" providerId="ADAL" clId="{CF75712F-303A-4D56-88CB-F9C515869E57}" dt="2023-10-13T13:48:39.614" v="52" actId="47"/>
        <pc:sldMkLst>
          <pc:docMk/>
          <pc:sldMk cId="777054818" sldId="675"/>
        </pc:sldMkLst>
      </pc:sldChg>
      <pc:sldChg chg="del">
        <pc:chgData name="Hageman, Jos" userId="b131be3e-db13-4298-bbae-1ec3f29ca00b" providerId="ADAL" clId="{CF75712F-303A-4D56-88CB-F9C515869E57}" dt="2023-10-13T13:48:39.614" v="52" actId="47"/>
        <pc:sldMkLst>
          <pc:docMk/>
          <pc:sldMk cId="1213233043" sldId="680"/>
        </pc:sldMkLst>
      </pc:sldChg>
      <pc:sldChg chg="del">
        <pc:chgData name="Hageman, Jos" userId="b131be3e-db13-4298-bbae-1ec3f29ca00b" providerId="ADAL" clId="{CF75712F-303A-4D56-88CB-F9C515869E57}" dt="2023-10-13T13:48:39.614" v="52" actId="47"/>
        <pc:sldMkLst>
          <pc:docMk/>
          <pc:sldMk cId="886215278" sldId="681"/>
        </pc:sldMkLst>
      </pc:sldChg>
      <pc:sldChg chg="del">
        <pc:chgData name="Hageman, Jos" userId="b131be3e-db13-4298-bbae-1ec3f29ca00b" providerId="ADAL" clId="{CF75712F-303A-4D56-88CB-F9C515869E57}" dt="2023-10-13T13:48:39.614" v="52" actId="47"/>
        <pc:sldMkLst>
          <pc:docMk/>
          <pc:sldMk cId="3736058730" sldId="682"/>
        </pc:sldMkLst>
      </pc:sldChg>
      <pc:sldChg chg="del">
        <pc:chgData name="Hageman, Jos" userId="b131be3e-db13-4298-bbae-1ec3f29ca00b" providerId="ADAL" clId="{CF75712F-303A-4D56-88CB-F9C515869E57}" dt="2023-10-13T13:48:39.614" v="52" actId="47"/>
        <pc:sldMkLst>
          <pc:docMk/>
          <pc:sldMk cId="1012135205" sldId="683"/>
        </pc:sldMkLst>
      </pc:sldChg>
      <pc:sldChg chg="del">
        <pc:chgData name="Hageman, Jos" userId="b131be3e-db13-4298-bbae-1ec3f29ca00b" providerId="ADAL" clId="{CF75712F-303A-4D56-88CB-F9C515869E57}" dt="2023-10-13T13:48:39.614" v="52" actId="47"/>
        <pc:sldMkLst>
          <pc:docMk/>
          <pc:sldMk cId="3020454793" sldId="684"/>
        </pc:sldMkLst>
      </pc:sldChg>
      <pc:sldChg chg="del">
        <pc:chgData name="Hageman, Jos" userId="b131be3e-db13-4298-bbae-1ec3f29ca00b" providerId="ADAL" clId="{CF75712F-303A-4D56-88CB-F9C515869E57}" dt="2023-10-13T13:48:39.614" v="52" actId="47"/>
        <pc:sldMkLst>
          <pc:docMk/>
          <pc:sldMk cId="2500026167" sldId="685"/>
        </pc:sldMkLst>
      </pc:sldChg>
      <pc:sldChg chg="del">
        <pc:chgData name="Hageman, Jos" userId="b131be3e-db13-4298-bbae-1ec3f29ca00b" providerId="ADAL" clId="{CF75712F-303A-4D56-88CB-F9C515869E57}" dt="2023-10-13T13:48:39.614" v="52" actId="47"/>
        <pc:sldMkLst>
          <pc:docMk/>
          <pc:sldMk cId="2114126811" sldId="687"/>
        </pc:sldMkLst>
      </pc:sldChg>
      <pc:sldChg chg="del">
        <pc:chgData name="Hageman, Jos" userId="b131be3e-db13-4298-bbae-1ec3f29ca00b" providerId="ADAL" clId="{CF75712F-303A-4D56-88CB-F9C515869E57}" dt="2023-10-13T13:48:39.614" v="52" actId="47"/>
        <pc:sldMkLst>
          <pc:docMk/>
          <pc:sldMk cId="220015821" sldId="689"/>
        </pc:sldMkLst>
      </pc:sldChg>
      <pc:sldChg chg="del">
        <pc:chgData name="Hageman, Jos" userId="b131be3e-db13-4298-bbae-1ec3f29ca00b" providerId="ADAL" clId="{CF75712F-303A-4D56-88CB-F9C515869E57}" dt="2023-10-13T13:48:39.614" v="52" actId="47"/>
        <pc:sldMkLst>
          <pc:docMk/>
          <pc:sldMk cId="1169282341" sldId="690"/>
        </pc:sldMkLst>
      </pc:sldChg>
      <pc:sldChg chg="del">
        <pc:chgData name="Hageman, Jos" userId="b131be3e-db13-4298-bbae-1ec3f29ca00b" providerId="ADAL" clId="{CF75712F-303A-4D56-88CB-F9C515869E57}" dt="2023-10-13T13:48:39.614" v="52" actId="47"/>
        <pc:sldMkLst>
          <pc:docMk/>
          <pc:sldMk cId="165885746" sldId="691"/>
        </pc:sldMkLst>
      </pc:sldChg>
      <pc:sldChg chg="del">
        <pc:chgData name="Hageman, Jos" userId="b131be3e-db13-4298-bbae-1ec3f29ca00b" providerId="ADAL" clId="{CF75712F-303A-4D56-88CB-F9C515869E57}" dt="2023-10-13T13:48:39.614" v="52" actId="47"/>
        <pc:sldMkLst>
          <pc:docMk/>
          <pc:sldMk cId="300547935" sldId="692"/>
        </pc:sldMkLst>
      </pc:sldChg>
      <pc:sldChg chg="del">
        <pc:chgData name="Hageman, Jos" userId="b131be3e-db13-4298-bbae-1ec3f29ca00b" providerId="ADAL" clId="{CF75712F-303A-4D56-88CB-F9C515869E57}" dt="2023-10-13T13:48:39.614" v="52" actId="47"/>
        <pc:sldMkLst>
          <pc:docMk/>
          <pc:sldMk cId="2238978333" sldId="696"/>
        </pc:sldMkLst>
      </pc:sldChg>
      <pc:sldChg chg="del">
        <pc:chgData name="Hageman, Jos" userId="b131be3e-db13-4298-bbae-1ec3f29ca00b" providerId="ADAL" clId="{CF75712F-303A-4D56-88CB-F9C515869E57}" dt="2023-10-13T13:48:39.614" v="52" actId="47"/>
        <pc:sldMkLst>
          <pc:docMk/>
          <pc:sldMk cId="1844660467" sldId="697"/>
        </pc:sldMkLst>
      </pc:sldChg>
      <pc:sldChg chg="del">
        <pc:chgData name="Hageman, Jos" userId="b131be3e-db13-4298-bbae-1ec3f29ca00b" providerId="ADAL" clId="{CF75712F-303A-4D56-88CB-F9C515869E57}" dt="2023-10-13T13:48:39.614" v="52" actId="47"/>
        <pc:sldMkLst>
          <pc:docMk/>
          <pc:sldMk cId="994243246" sldId="698"/>
        </pc:sldMkLst>
      </pc:sldChg>
      <pc:sldChg chg="del">
        <pc:chgData name="Hageman, Jos" userId="b131be3e-db13-4298-bbae-1ec3f29ca00b" providerId="ADAL" clId="{CF75712F-303A-4D56-88CB-F9C515869E57}" dt="2023-10-13T13:48:39.614" v="52" actId="47"/>
        <pc:sldMkLst>
          <pc:docMk/>
          <pc:sldMk cId="886850402" sldId="701"/>
        </pc:sldMkLst>
      </pc:sldChg>
      <pc:sldChg chg="del">
        <pc:chgData name="Hageman, Jos" userId="b131be3e-db13-4298-bbae-1ec3f29ca00b" providerId="ADAL" clId="{CF75712F-303A-4D56-88CB-F9C515869E57}" dt="2023-10-13T13:48:39.614" v="52" actId="47"/>
        <pc:sldMkLst>
          <pc:docMk/>
          <pc:sldMk cId="4294869493" sldId="702"/>
        </pc:sldMkLst>
      </pc:sldChg>
      <pc:sldChg chg="del">
        <pc:chgData name="Hageman, Jos" userId="b131be3e-db13-4298-bbae-1ec3f29ca00b" providerId="ADAL" clId="{CF75712F-303A-4D56-88CB-F9C515869E57}" dt="2023-10-13T13:48:39.614" v="52" actId="47"/>
        <pc:sldMkLst>
          <pc:docMk/>
          <pc:sldMk cId="2636885125" sldId="703"/>
        </pc:sldMkLst>
      </pc:sldChg>
      <pc:sldChg chg="del">
        <pc:chgData name="Hageman, Jos" userId="b131be3e-db13-4298-bbae-1ec3f29ca00b" providerId="ADAL" clId="{CF75712F-303A-4D56-88CB-F9C515869E57}" dt="2023-10-13T13:48:39.614" v="52" actId="47"/>
        <pc:sldMkLst>
          <pc:docMk/>
          <pc:sldMk cId="2041004518" sldId="704"/>
        </pc:sldMkLst>
      </pc:sldChg>
      <pc:sldChg chg="del">
        <pc:chgData name="Hageman, Jos" userId="b131be3e-db13-4298-bbae-1ec3f29ca00b" providerId="ADAL" clId="{CF75712F-303A-4D56-88CB-F9C515869E57}" dt="2023-10-13T13:48:39.614" v="52" actId="47"/>
        <pc:sldMkLst>
          <pc:docMk/>
          <pc:sldMk cId="940504205" sldId="709"/>
        </pc:sldMkLst>
      </pc:sldChg>
      <pc:sldChg chg="del">
        <pc:chgData name="Hageman, Jos" userId="b131be3e-db13-4298-bbae-1ec3f29ca00b" providerId="ADAL" clId="{CF75712F-303A-4D56-88CB-F9C515869E57}" dt="2023-10-13T13:48:39.614" v="52" actId="47"/>
        <pc:sldMkLst>
          <pc:docMk/>
          <pc:sldMk cId="498642885" sldId="710"/>
        </pc:sldMkLst>
      </pc:sldChg>
      <pc:sldChg chg="del">
        <pc:chgData name="Hageman, Jos" userId="b131be3e-db13-4298-bbae-1ec3f29ca00b" providerId="ADAL" clId="{CF75712F-303A-4D56-88CB-F9C515869E57}" dt="2023-10-13T13:48:39.614" v="52" actId="47"/>
        <pc:sldMkLst>
          <pc:docMk/>
          <pc:sldMk cId="1404258713" sldId="711"/>
        </pc:sldMkLst>
      </pc:sldChg>
      <pc:sldChg chg="del">
        <pc:chgData name="Hageman, Jos" userId="b131be3e-db13-4298-bbae-1ec3f29ca00b" providerId="ADAL" clId="{CF75712F-303A-4D56-88CB-F9C515869E57}" dt="2023-10-13T13:48:39.614" v="52" actId="47"/>
        <pc:sldMkLst>
          <pc:docMk/>
          <pc:sldMk cId="1946299399" sldId="712"/>
        </pc:sldMkLst>
      </pc:sldChg>
      <pc:sldChg chg="del">
        <pc:chgData name="Hageman, Jos" userId="b131be3e-db13-4298-bbae-1ec3f29ca00b" providerId="ADAL" clId="{CF75712F-303A-4D56-88CB-F9C515869E57}" dt="2023-10-13T13:48:39.614" v="52" actId="47"/>
        <pc:sldMkLst>
          <pc:docMk/>
          <pc:sldMk cId="11601929" sldId="713"/>
        </pc:sldMkLst>
      </pc:sldChg>
      <pc:sldChg chg="del">
        <pc:chgData name="Hageman, Jos" userId="b131be3e-db13-4298-bbae-1ec3f29ca00b" providerId="ADAL" clId="{CF75712F-303A-4D56-88CB-F9C515869E57}" dt="2023-10-13T13:48:39.614" v="52" actId="47"/>
        <pc:sldMkLst>
          <pc:docMk/>
          <pc:sldMk cId="403944701" sldId="715"/>
        </pc:sldMkLst>
      </pc:sldChg>
      <pc:sldChg chg="del">
        <pc:chgData name="Hageman, Jos" userId="b131be3e-db13-4298-bbae-1ec3f29ca00b" providerId="ADAL" clId="{CF75712F-303A-4D56-88CB-F9C515869E57}" dt="2023-10-13T13:48:39.614" v="52" actId="47"/>
        <pc:sldMkLst>
          <pc:docMk/>
          <pc:sldMk cId="814696033" sldId="716"/>
        </pc:sldMkLst>
      </pc:sldChg>
      <pc:sldChg chg="del">
        <pc:chgData name="Hageman, Jos" userId="b131be3e-db13-4298-bbae-1ec3f29ca00b" providerId="ADAL" clId="{CF75712F-303A-4D56-88CB-F9C515869E57}" dt="2023-10-13T13:48:39.614" v="52" actId="47"/>
        <pc:sldMkLst>
          <pc:docMk/>
          <pc:sldMk cId="3279591303" sldId="717"/>
        </pc:sldMkLst>
      </pc:sldChg>
      <pc:sldChg chg="del">
        <pc:chgData name="Hageman, Jos" userId="b131be3e-db13-4298-bbae-1ec3f29ca00b" providerId="ADAL" clId="{CF75712F-303A-4D56-88CB-F9C515869E57}" dt="2023-10-13T13:48:39.614" v="52" actId="47"/>
        <pc:sldMkLst>
          <pc:docMk/>
          <pc:sldMk cId="2743983307" sldId="718"/>
        </pc:sldMkLst>
      </pc:sldChg>
      <pc:sldChg chg="del">
        <pc:chgData name="Hageman, Jos" userId="b131be3e-db13-4298-bbae-1ec3f29ca00b" providerId="ADAL" clId="{CF75712F-303A-4D56-88CB-F9C515869E57}" dt="2023-10-13T13:48:39.614" v="52" actId="47"/>
        <pc:sldMkLst>
          <pc:docMk/>
          <pc:sldMk cId="3192638884" sldId="730"/>
        </pc:sldMkLst>
      </pc:sldChg>
      <pc:sldChg chg="del">
        <pc:chgData name="Hageman, Jos" userId="b131be3e-db13-4298-bbae-1ec3f29ca00b" providerId="ADAL" clId="{CF75712F-303A-4D56-88CB-F9C515869E57}" dt="2023-10-13T13:48:39.614" v="52" actId="47"/>
        <pc:sldMkLst>
          <pc:docMk/>
          <pc:sldMk cId="955848608" sldId="731"/>
        </pc:sldMkLst>
      </pc:sldChg>
      <pc:sldChg chg="del">
        <pc:chgData name="Hageman, Jos" userId="b131be3e-db13-4298-bbae-1ec3f29ca00b" providerId="ADAL" clId="{CF75712F-303A-4D56-88CB-F9C515869E57}" dt="2023-10-13T13:48:39.614" v="52" actId="47"/>
        <pc:sldMkLst>
          <pc:docMk/>
          <pc:sldMk cId="1743158832" sldId="796"/>
        </pc:sldMkLst>
      </pc:sldChg>
      <pc:sldChg chg="del">
        <pc:chgData name="Hageman, Jos" userId="b131be3e-db13-4298-bbae-1ec3f29ca00b" providerId="ADAL" clId="{CF75712F-303A-4D56-88CB-F9C515869E57}" dt="2023-10-13T13:48:39.614" v="52" actId="47"/>
        <pc:sldMkLst>
          <pc:docMk/>
          <pc:sldMk cId="1965992786" sldId="798"/>
        </pc:sldMkLst>
      </pc:sldChg>
      <pc:sldChg chg="del">
        <pc:chgData name="Hageman, Jos" userId="b131be3e-db13-4298-bbae-1ec3f29ca00b" providerId="ADAL" clId="{CF75712F-303A-4D56-88CB-F9C515869E57}" dt="2023-10-13T13:48:39.614" v="52" actId="47"/>
        <pc:sldMkLst>
          <pc:docMk/>
          <pc:sldMk cId="1572003738" sldId="799"/>
        </pc:sldMkLst>
      </pc:sldChg>
      <pc:sldChg chg="del">
        <pc:chgData name="Hageman, Jos" userId="b131be3e-db13-4298-bbae-1ec3f29ca00b" providerId="ADAL" clId="{CF75712F-303A-4D56-88CB-F9C515869E57}" dt="2023-10-13T13:48:39.614" v="52" actId="47"/>
        <pc:sldMkLst>
          <pc:docMk/>
          <pc:sldMk cId="78633952" sldId="800"/>
        </pc:sldMkLst>
      </pc:sldChg>
      <pc:sldChg chg="del">
        <pc:chgData name="Hageman, Jos" userId="b131be3e-db13-4298-bbae-1ec3f29ca00b" providerId="ADAL" clId="{CF75712F-303A-4D56-88CB-F9C515869E57}" dt="2023-10-13T13:48:39.614" v="52" actId="47"/>
        <pc:sldMkLst>
          <pc:docMk/>
          <pc:sldMk cId="3412905657" sldId="802"/>
        </pc:sldMkLst>
      </pc:sldChg>
      <pc:sldChg chg="del">
        <pc:chgData name="Hageman, Jos" userId="b131be3e-db13-4298-bbae-1ec3f29ca00b" providerId="ADAL" clId="{CF75712F-303A-4D56-88CB-F9C515869E57}" dt="2023-10-13T13:48:39.614" v="52" actId="47"/>
        <pc:sldMkLst>
          <pc:docMk/>
          <pc:sldMk cId="948475963" sldId="803"/>
        </pc:sldMkLst>
      </pc:sldChg>
      <pc:sldChg chg="del">
        <pc:chgData name="Hageman, Jos" userId="b131be3e-db13-4298-bbae-1ec3f29ca00b" providerId="ADAL" clId="{CF75712F-303A-4D56-88CB-F9C515869E57}" dt="2023-10-13T13:48:39.614" v="52" actId="47"/>
        <pc:sldMkLst>
          <pc:docMk/>
          <pc:sldMk cId="3527166195" sldId="804"/>
        </pc:sldMkLst>
      </pc:sldChg>
      <pc:sldChg chg="del">
        <pc:chgData name="Hageman, Jos" userId="b131be3e-db13-4298-bbae-1ec3f29ca00b" providerId="ADAL" clId="{CF75712F-303A-4D56-88CB-F9C515869E57}" dt="2023-10-13T13:48:39.614" v="52" actId="47"/>
        <pc:sldMkLst>
          <pc:docMk/>
          <pc:sldMk cId="980196480" sldId="809"/>
        </pc:sldMkLst>
      </pc:sldChg>
      <pc:sldChg chg="del">
        <pc:chgData name="Hageman, Jos" userId="b131be3e-db13-4298-bbae-1ec3f29ca00b" providerId="ADAL" clId="{CF75712F-303A-4D56-88CB-F9C515869E57}" dt="2023-10-13T13:48:39.614" v="52" actId="47"/>
        <pc:sldMkLst>
          <pc:docMk/>
          <pc:sldMk cId="980196480" sldId="810"/>
        </pc:sldMkLst>
      </pc:sldChg>
      <pc:sldChg chg="del">
        <pc:chgData name="Hageman, Jos" userId="b131be3e-db13-4298-bbae-1ec3f29ca00b" providerId="ADAL" clId="{CF75712F-303A-4D56-88CB-F9C515869E57}" dt="2023-10-13T13:48:39.614" v="52" actId="47"/>
        <pc:sldMkLst>
          <pc:docMk/>
          <pc:sldMk cId="2357474248" sldId="811"/>
        </pc:sldMkLst>
      </pc:sldChg>
      <pc:sldChg chg="add del">
        <pc:chgData name="Hageman, Jos" userId="b131be3e-db13-4298-bbae-1ec3f29ca00b" providerId="ADAL" clId="{CF75712F-303A-4D56-88CB-F9C515869E57}" dt="2023-10-13T14:23:55.927" v="65" actId="47"/>
        <pc:sldMkLst>
          <pc:docMk/>
          <pc:sldMk cId="1401129266" sldId="876"/>
        </pc:sldMkLst>
      </pc:sldChg>
      <pc:sldChg chg="delSp add del mod">
        <pc:chgData name="Hageman, Jos" userId="b131be3e-db13-4298-bbae-1ec3f29ca00b" providerId="ADAL" clId="{CF75712F-303A-4D56-88CB-F9C515869E57}" dt="2023-10-13T14:31:28.303" v="75" actId="478"/>
        <pc:sldMkLst>
          <pc:docMk/>
          <pc:sldMk cId="4153800402" sldId="878"/>
        </pc:sldMkLst>
        <pc:spChg chg="del">
          <ac:chgData name="Hageman, Jos" userId="b131be3e-db13-4298-bbae-1ec3f29ca00b" providerId="ADAL" clId="{CF75712F-303A-4D56-88CB-F9C515869E57}" dt="2023-10-13T14:31:28.303" v="75" actId="478"/>
          <ac:spMkLst>
            <pc:docMk/>
            <pc:sldMk cId="4153800402" sldId="878"/>
            <ac:spMk id="2" creationId="{00000000-0000-0000-0000-000000000000}"/>
          </ac:spMkLst>
        </pc:spChg>
        <pc:spChg chg="del">
          <ac:chgData name="Hageman, Jos" userId="b131be3e-db13-4298-bbae-1ec3f29ca00b" providerId="ADAL" clId="{CF75712F-303A-4D56-88CB-F9C515869E57}" dt="2023-10-13T14:31:28.303" v="75" actId="478"/>
          <ac:spMkLst>
            <pc:docMk/>
            <pc:sldMk cId="4153800402" sldId="878"/>
            <ac:spMk id="4" creationId="{00000000-0000-0000-0000-000000000000}"/>
          </ac:spMkLst>
        </pc:spChg>
      </pc:sldChg>
      <pc:sldChg chg="delSp add del mod">
        <pc:chgData name="Hageman, Jos" userId="b131be3e-db13-4298-bbae-1ec3f29ca00b" providerId="ADAL" clId="{CF75712F-303A-4D56-88CB-F9C515869E57}" dt="2023-10-13T14:31:34.743" v="78" actId="478"/>
        <pc:sldMkLst>
          <pc:docMk/>
          <pc:sldMk cId="4023309803" sldId="931"/>
        </pc:sldMkLst>
        <pc:spChg chg="del">
          <ac:chgData name="Hageman, Jos" userId="b131be3e-db13-4298-bbae-1ec3f29ca00b" providerId="ADAL" clId="{CF75712F-303A-4D56-88CB-F9C515869E57}" dt="2023-10-13T14:31:34.743" v="78" actId="478"/>
          <ac:spMkLst>
            <pc:docMk/>
            <pc:sldMk cId="4023309803" sldId="931"/>
            <ac:spMk id="2" creationId="{00000000-0000-0000-0000-000000000000}"/>
          </ac:spMkLst>
        </pc:spChg>
        <pc:spChg chg="del">
          <ac:chgData name="Hageman, Jos" userId="b131be3e-db13-4298-bbae-1ec3f29ca00b" providerId="ADAL" clId="{CF75712F-303A-4D56-88CB-F9C515869E57}" dt="2023-10-13T14:31:33.273" v="77" actId="478"/>
          <ac:spMkLst>
            <pc:docMk/>
            <pc:sldMk cId="4023309803" sldId="931"/>
            <ac:spMk id="4" creationId="{00000000-0000-0000-0000-000000000000}"/>
          </ac:spMkLst>
        </pc:spChg>
      </pc:sldChg>
      <pc:sldChg chg="delSp add del mod">
        <pc:chgData name="Hageman, Jos" userId="b131be3e-db13-4298-bbae-1ec3f29ca00b" providerId="ADAL" clId="{CF75712F-303A-4D56-88CB-F9C515869E57}" dt="2023-10-13T14:31:38.550" v="79" actId="478"/>
        <pc:sldMkLst>
          <pc:docMk/>
          <pc:sldMk cId="1127309209" sldId="932"/>
        </pc:sldMkLst>
        <pc:spChg chg="del">
          <ac:chgData name="Hageman, Jos" userId="b131be3e-db13-4298-bbae-1ec3f29ca00b" providerId="ADAL" clId="{CF75712F-303A-4D56-88CB-F9C515869E57}" dt="2023-10-13T14:31:38.550" v="79" actId="478"/>
          <ac:spMkLst>
            <pc:docMk/>
            <pc:sldMk cId="1127309209" sldId="932"/>
            <ac:spMk id="2" creationId="{00000000-0000-0000-0000-000000000000}"/>
          </ac:spMkLst>
        </pc:spChg>
        <pc:spChg chg="del">
          <ac:chgData name="Hageman, Jos" userId="b131be3e-db13-4298-bbae-1ec3f29ca00b" providerId="ADAL" clId="{CF75712F-303A-4D56-88CB-F9C515869E57}" dt="2023-10-13T14:31:38.550" v="79" actId="478"/>
          <ac:spMkLst>
            <pc:docMk/>
            <pc:sldMk cId="1127309209" sldId="932"/>
            <ac:spMk id="4" creationId="{00000000-0000-0000-0000-000000000000}"/>
          </ac:spMkLst>
        </pc:spChg>
      </pc:sldChg>
      <pc:sldChg chg="delSp add del mod">
        <pc:chgData name="Hageman, Jos" userId="b131be3e-db13-4298-bbae-1ec3f29ca00b" providerId="ADAL" clId="{CF75712F-303A-4D56-88CB-F9C515869E57}" dt="2023-10-13T14:31:41.217" v="80" actId="478"/>
        <pc:sldMkLst>
          <pc:docMk/>
          <pc:sldMk cId="670341776" sldId="933"/>
        </pc:sldMkLst>
        <pc:spChg chg="del">
          <ac:chgData name="Hageman, Jos" userId="b131be3e-db13-4298-bbae-1ec3f29ca00b" providerId="ADAL" clId="{CF75712F-303A-4D56-88CB-F9C515869E57}" dt="2023-10-13T14:31:41.217" v="80" actId="478"/>
          <ac:spMkLst>
            <pc:docMk/>
            <pc:sldMk cId="670341776" sldId="933"/>
            <ac:spMk id="2" creationId="{00000000-0000-0000-0000-000000000000}"/>
          </ac:spMkLst>
        </pc:spChg>
        <pc:spChg chg="del">
          <ac:chgData name="Hageman, Jos" userId="b131be3e-db13-4298-bbae-1ec3f29ca00b" providerId="ADAL" clId="{CF75712F-303A-4D56-88CB-F9C515869E57}" dt="2023-10-13T14:31:41.217" v="80" actId="478"/>
          <ac:spMkLst>
            <pc:docMk/>
            <pc:sldMk cId="670341776" sldId="933"/>
            <ac:spMk id="4" creationId="{00000000-0000-0000-0000-000000000000}"/>
          </ac:spMkLst>
        </pc:spChg>
      </pc:sldChg>
      <pc:sldChg chg="delSp add del mod">
        <pc:chgData name="Hageman, Jos" userId="b131be3e-db13-4298-bbae-1ec3f29ca00b" providerId="ADAL" clId="{CF75712F-303A-4D56-88CB-F9C515869E57}" dt="2023-10-13T14:31:50.142" v="83" actId="478"/>
        <pc:sldMkLst>
          <pc:docMk/>
          <pc:sldMk cId="1531133695" sldId="934"/>
        </pc:sldMkLst>
        <pc:spChg chg="del">
          <ac:chgData name="Hageman, Jos" userId="b131be3e-db13-4298-bbae-1ec3f29ca00b" providerId="ADAL" clId="{CF75712F-303A-4D56-88CB-F9C515869E57}" dt="2023-10-13T14:31:50.142" v="83" actId="478"/>
          <ac:spMkLst>
            <pc:docMk/>
            <pc:sldMk cId="1531133695" sldId="934"/>
            <ac:spMk id="2" creationId="{00000000-0000-0000-0000-000000000000}"/>
          </ac:spMkLst>
        </pc:spChg>
        <pc:spChg chg="del">
          <ac:chgData name="Hageman, Jos" userId="b131be3e-db13-4298-bbae-1ec3f29ca00b" providerId="ADAL" clId="{CF75712F-303A-4D56-88CB-F9C515869E57}" dt="2023-10-13T14:31:50.142" v="83" actId="478"/>
          <ac:spMkLst>
            <pc:docMk/>
            <pc:sldMk cId="1531133695" sldId="934"/>
            <ac:spMk id="4" creationId="{00000000-0000-0000-0000-000000000000}"/>
          </ac:spMkLst>
        </pc:spChg>
      </pc:sldChg>
      <pc:sldChg chg="delSp add del mod">
        <pc:chgData name="Hageman, Jos" userId="b131be3e-db13-4298-bbae-1ec3f29ca00b" providerId="ADAL" clId="{CF75712F-303A-4D56-88CB-F9C515869E57}" dt="2023-10-13T14:31:52.606" v="84" actId="478"/>
        <pc:sldMkLst>
          <pc:docMk/>
          <pc:sldMk cId="198152632" sldId="935"/>
        </pc:sldMkLst>
        <pc:spChg chg="del">
          <ac:chgData name="Hageman, Jos" userId="b131be3e-db13-4298-bbae-1ec3f29ca00b" providerId="ADAL" clId="{CF75712F-303A-4D56-88CB-F9C515869E57}" dt="2023-10-13T14:31:52.606" v="84" actId="478"/>
          <ac:spMkLst>
            <pc:docMk/>
            <pc:sldMk cId="198152632" sldId="935"/>
            <ac:spMk id="2" creationId="{00000000-0000-0000-0000-000000000000}"/>
          </ac:spMkLst>
        </pc:spChg>
        <pc:spChg chg="del">
          <ac:chgData name="Hageman, Jos" userId="b131be3e-db13-4298-bbae-1ec3f29ca00b" providerId="ADAL" clId="{CF75712F-303A-4D56-88CB-F9C515869E57}" dt="2023-10-13T14:31:52.606" v="84" actId="478"/>
          <ac:spMkLst>
            <pc:docMk/>
            <pc:sldMk cId="198152632" sldId="935"/>
            <ac:spMk id="4" creationId="{00000000-0000-0000-0000-000000000000}"/>
          </ac:spMkLst>
        </pc:spChg>
      </pc:sldChg>
      <pc:sldChg chg="delSp add del mod">
        <pc:chgData name="Hageman, Jos" userId="b131be3e-db13-4298-bbae-1ec3f29ca00b" providerId="ADAL" clId="{CF75712F-303A-4D56-88CB-F9C515869E57}" dt="2023-10-13T14:31:55.773" v="85" actId="478"/>
        <pc:sldMkLst>
          <pc:docMk/>
          <pc:sldMk cId="2918674022" sldId="936"/>
        </pc:sldMkLst>
        <pc:spChg chg="del">
          <ac:chgData name="Hageman, Jos" userId="b131be3e-db13-4298-bbae-1ec3f29ca00b" providerId="ADAL" clId="{CF75712F-303A-4D56-88CB-F9C515869E57}" dt="2023-10-13T14:31:55.773" v="85" actId="478"/>
          <ac:spMkLst>
            <pc:docMk/>
            <pc:sldMk cId="2918674022" sldId="936"/>
            <ac:spMk id="2" creationId="{00000000-0000-0000-0000-000000000000}"/>
          </ac:spMkLst>
        </pc:spChg>
        <pc:spChg chg="del">
          <ac:chgData name="Hageman, Jos" userId="b131be3e-db13-4298-bbae-1ec3f29ca00b" providerId="ADAL" clId="{CF75712F-303A-4D56-88CB-F9C515869E57}" dt="2023-10-13T14:31:55.773" v="85" actId="478"/>
          <ac:spMkLst>
            <pc:docMk/>
            <pc:sldMk cId="2918674022" sldId="936"/>
            <ac:spMk id="4" creationId="{00000000-0000-0000-0000-000000000000}"/>
          </ac:spMkLst>
        </pc:spChg>
      </pc:sldChg>
      <pc:sldChg chg="delSp add del mod">
        <pc:chgData name="Hageman, Jos" userId="b131be3e-db13-4298-bbae-1ec3f29ca00b" providerId="ADAL" clId="{CF75712F-303A-4D56-88CB-F9C515869E57}" dt="2023-10-13T14:32:12.956" v="90" actId="478"/>
        <pc:sldMkLst>
          <pc:docMk/>
          <pc:sldMk cId="2024321569" sldId="937"/>
        </pc:sldMkLst>
        <pc:spChg chg="del">
          <ac:chgData name="Hageman, Jos" userId="b131be3e-db13-4298-bbae-1ec3f29ca00b" providerId="ADAL" clId="{CF75712F-303A-4D56-88CB-F9C515869E57}" dt="2023-10-13T14:32:12.956" v="90" actId="478"/>
          <ac:spMkLst>
            <pc:docMk/>
            <pc:sldMk cId="2024321569" sldId="937"/>
            <ac:spMk id="2" creationId="{00000000-0000-0000-0000-000000000000}"/>
          </ac:spMkLst>
        </pc:spChg>
        <pc:spChg chg="del">
          <ac:chgData name="Hageman, Jos" userId="b131be3e-db13-4298-bbae-1ec3f29ca00b" providerId="ADAL" clId="{CF75712F-303A-4D56-88CB-F9C515869E57}" dt="2023-10-13T14:32:12.956" v="90" actId="478"/>
          <ac:spMkLst>
            <pc:docMk/>
            <pc:sldMk cId="2024321569" sldId="937"/>
            <ac:spMk id="4" creationId="{00000000-0000-0000-0000-000000000000}"/>
          </ac:spMkLst>
        </pc:spChg>
      </pc:sldChg>
      <pc:sldChg chg="add del setBg">
        <pc:chgData name="Hageman, Jos" userId="b131be3e-db13-4298-bbae-1ec3f29ca00b" providerId="ADAL" clId="{CF75712F-303A-4D56-88CB-F9C515869E57}" dt="2023-10-13T13:54:49.008" v="57" actId="47"/>
        <pc:sldMkLst>
          <pc:docMk/>
          <pc:sldMk cId="2190330297" sldId="953"/>
        </pc:sldMkLst>
      </pc:sldChg>
      <pc:sldChg chg="delSp modSp add del mod">
        <pc:chgData name="Hageman, Jos" userId="b131be3e-db13-4298-bbae-1ec3f29ca00b" providerId="ADAL" clId="{CF75712F-303A-4D56-88CB-F9C515869E57}" dt="2023-10-13T14:31:18.069" v="72" actId="478"/>
        <pc:sldMkLst>
          <pc:docMk/>
          <pc:sldMk cId="1354762310" sldId="954"/>
        </pc:sldMkLst>
        <pc:spChg chg="del">
          <ac:chgData name="Hageman, Jos" userId="b131be3e-db13-4298-bbae-1ec3f29ca00b" providerId="ADAL" clId="{CF75712F-303A-4D56-88CB-F9C515869E57}" dt="2023-10-13T14:31:18.069" v="72" actId="478"/>
          <ac:spMkLst>
            <pc:docMk/>
            <pc:sldMk cId="1354762310" sldId="954"/>
            <ac:spMk id="2" creationId="{00000000-0000-0000-0000-000000000000}"/>
          </ac:spMkLst>
        </pc:spChg>
        <pc:spChg chg="del">
          <ac:chgData name="Hageman, Jos" userId="b131be3e-db13-4298-bbae-1ec3f29ca00b" providerId="ADAL" clId="{CF75712F-303A-4D56-88CB-F9C515869E57}" dt="2023-10-13T14:31:18.069" v="72" actId="478"/>
          <ac:spMkLst>
            <pc:docMk/>
            <pc:sldMk cId="1354762310" sldId="954"/>
            <ac:spMk id="4" creationId="{00000000-0000-0000-0000-000000000000}"/>
          </ac:spMkLst>
        </pc:spChg>
        <pc:spChg chg="mod">
          <ac:chgData name="Hageman, Jos" userId="b131be3e-db13-4298-bbae-1ec3f29ca00b" providerId="ADAL" clId="{CF75712F-303A-4D56-88CB-F9C515869E57}" dt="2023-10-13T13:55:00.869" v="59" actId="33524"/>
          <ac:spMkLst>
            <pc:docMk/>
            <pc:sldMk cId="1354762310" sldId="954"/>
            <ac:spMk id="10" creationId="{00000000-0000-0000-0000-000000000000}"/>
          </ac:spMkLst>
        </pc:spChg>
      </pc:sldChg>
      <pc:sldChg chg="delSp add del mod">
        <pc:chgData name="Hageman, Jos" userId="b131be3e-db13-4298-bbae-1ec3f29ca00b" providerId="ADAL" clId="{CF75712F-303A-4D56-88CB-F9C515869E57}" dt="2023-10-13T14:31:24.710" v="74" actId="478"/>
        <pc:sldMkLst>
          <pc:docMk/>
          <pc:sldMk cId="3320768897" sldId="957"/>
        </pc:sldMkLst>
        <pc:spChg chg="del">
          <ac:chgData name="Hageman, Jos" userId="b131be3e-db13-4298-bbae-1ec3f29ca00b" providerId="ADAL" clId="{CF75712F-303A-4D56-88CB-F9C515869E57}" dt="2023-10-13T14:31:24.710" v="74" actId="478"/>
          <ac:spMkLst>
            <pc:docMk/>
            <pc:sldMk cId="3320768897" sldId="957"/>
            <ac:spMk id="2" creationId="{00000000-0000-0000-0000-000000000000}"/>
          </ac:spMkLst>
        </pc:spChg>
        <pc:spChg chg="del">
          <ac:chgData name="Hageman, Jos" userId="b131be3e-db13-4298-bbae-1ec3f29ca00b" providerId="ADAL" clId="{CF75712F-303A-4D56-88CB-F9C515869E57}" dt="2023-10-13T14:31:24.710" v="74" actId="478"/>
          <ac:spMkLst>
            <pc:docMk/>
            <pc:sldMk cId="3320768897" sldId="957"/>
            <ac:spMk id="4" creationId="{00000000-0000-0000-0000-000000000000}"/>
          </ac:spMkLst>
        </pc:spChg>
      </pc:sldChg>
      <pc:sldChg chg="delSp add del mod">
        <pc:chgData name="Hageman, Jos" userId="b131be3e-db13-4298-bbae-1ec3f29ca00b" providerId="ADAL" clId="{CF75712F-303A-4D56-88CB-F9C515869E57}" dt="2023-10-13T14:31:47.950" v="82" actId="478"/>
        <pc:sldMkLst>
          <pc:docMk/>
          <pc:sldMk cId="2466177260" sldId="964"/>
        </pc:sldMkLst>
        <pc:spChg chg="del">
          <ac:chgData name="Hageman, Jos" userId="b131be3e-db13-4298-bbae-1ec3f29ca00b" providerId="ADAL" clId="{CF75712F-303A-4D56-88CB-F9C515869E57}" dt="2023-10-13T14:31:47.950" v="82" actId="478"/>
          <ac:spMkLst>
            <pc:docMk/>
            <pc:sldMk cId="2466177260" sldId="964"/>
            <ac:spMk id="2" creationId="{00000000-0000-0000-0000-000000000000}"/>
          </ac:spMkLst>
        </pc:spChg>
        <pc:spChg chg="del">
          <ac:chgData name="Hageman, Jos" userId="b131be3e-db13-4298-bbae-1ec3f29ca00b" providerId="ADAL" clId="{CF75712F-303A-4D56-88CB-F9C515869E57}" dt="2023-10-13T14:31:47.950" v="82" actId="478"/>
          <ac:spMkLst>
            <pc:docMk/>
            <pc:sldMk cId="2466177260" sldId="964"/>
            <ac:spMk id="4" creationId="{00000000-0000-0000-0000-000000000000}"/>
          </ac:spMkLst>
        </pc:spChg>
      </pc:sldChg>
      <pc:sldChg chg="delSp add del mod">
        <pc:chgData name="Hageman, Jos" userId="b131be3e-db13-4298-bbae-1ec3f29ca00b" providerId="ADAL" clId="{CF75712F-303A-4D56-88CB-F9C515869E57}" dt="2023-10-13T14:32:24.315" v="93" actId="478"/>
        <pc:sldMkLst>
          <pc:docMk/>
          <pc:sldMk cId="2471464793" sldId="965"/>
        </pc:sldMkLst>
        <pc:spChg chg="del">
          <ac:chgData name="Hageman, Jos" userId="b131be3e-db13-4298-bbae-1ec3f29ca00b" providerId="ADAL" clId="{CF75712F-303A-4D56-88CB-F9C515869E57}" dt="2023-10-13T14:32:24.315" v="93" actId="478"/>
          <ac:spMkLst>
            <pc:docMk/>
            <pc:sldMk cId="2471464793" sldId="965"/>
            <ac:spMk id="2" creationId="{00000000-0000-0000-0000-000000000000}"/>
          </ac:spMkLst>
        </pc:spChg>
        <pc:spChg chg="del">
          <ac:chgData name="Hageman, Jos" userId="b131be3e-db13-4298-bbae-1ec3f29ca00b" providerId="ADAL" clId="{CF75712F-303A-4D56-88CB-F9C515869E57}" dt="2023-10-13T14:32:24.315" v="93" actId="478"/>
          <ac:spMkLst>
            <pc:docMk/>
            <pc:sldMk cId="2471464793" sldId="965"/>
            <ac:spMk id="4" creationId="{00000000-0000-0000-0000-000000000000}"/>
          </ac:spMkLst>
        </pc:spChg>
      </pc:sldChg>
      <pc:sldChg chg="delSp add del mod">
        <pc:chgData name="Hageman, Jos" userId="b131be3e-db13-4298-bbae-1ec3f29ca00b" providerId="ADAL" clId="{CF75712F-303A-4D56-88CB-F9C515869E57}" dt="2023-10-13T14:32:21.472" v="92" actId="478"/>
        <pc:sldMkLst>
          <pc:docMk/>
          <pc:sldMk cId="4237502200" sldId="967"/>
        </pc:sldMkLst>
        <pc:spChg chg="del">
          <ac:chgData name="Hageman, Jos" userId="b131be3e-db13-4298-bbae-1ec3f29ca00b" providerId="ADAL" clId="{CF75712F-303A-4D56-88CB-F9C515869E57}" dt="2023-10-13T14:32:21.472" v="92" actId="478"/>
          <ac:spMkLst>
            <pc:docMk/>
            <pc:sldMk cId="4237502200" sldId="967"/>
            <ac:spMk id="36" creationId="{00000000-0000-0000-0000-000000000000}"/>
          </ac:spMkLst>
        </pc:spChg>
        <pc:spChg chg="del">
          <ac:chgData name="Hageman, Jos" userId="b131be3e-db13-4298-bbae-1ec3f29ca00b" providerId="ADAL" clId="{CF75712F-303A-4D56-88CB-F9C515869E57}" dt="2023-10-13T14:32:19.858" v="91" actId="478"/>
          <ac:spMkLst>
            <pc:docMk/>
            <pc:sldMk cId="4237502200" sldId="967"/>
            <ac:spMk id="37" creationId="{00000000-0000-0000-0000-000000000000}"/>
          </ac:spMkLst>
        </pc:spChg>
      </pc:sldChg>
      <pc:sldChg chg="delSp add del mod">
        <pc:chgData name="Hageman, Jos" userId="b131be3e-db13-4298-bbae-1ec3f29ca00b" providerId="ADAL" clId="{CF75712F-303A-4D56-88CB-F9C515869E57}" dt="2023-10-13T14:32:04.344" v="87" actId="478"/>
        <pc:sldMkLst>
          <pc:docMk/>
          <pc:sldMk cId="3190826517" sldId="970"/>
        </pc:sldMkLst>
        <pc:spChg chg="del">
          <ac:chgData name="Hageman, Jos" userId="b131be3e-db13-4298-bbae-1ec3f29ca00b" providerId="ADAL" clId="{CF75712F-303A-4D56-88CB-F9C515869E57}" dt="2023-10-13T14:32:04.344" v="87" actId="478"/>
          <ac:spMkLst>
            <pc:docMk/>
            <pc:sldMk cId="3190826517" sldId="970"/>
            <ac:spMk id="2" creationId="{00000000-0000-0000-0000-000000000000}"/>
          </ac:spMkLst>
        </pc:spChg>
        <pc:spChg chg="del">
          <ac:chgData name="Hageman, Jos" userId="b131be3e-db13-4298-bbae-1ec3f29ca00b" providerId="ADAL" clId="{CF75712F-303A-4D56-88CB-F9C515869E57}" dt="2023-10-13T14:32:04.344" v="87" actId="478"/>
          <ac:spMkLst>
            <pc:docMk/>
            <pc:sldMk cId="3190826517" sldId="970"/>
            <ac:spMk id="4" creationId="{00000000-0000-0000-0000-000000000000}"/>
          </ac:spMkLst>
        </pc:spChg>
      </pc:sldChg>
      <pc:sldChg chg="delSp add del mod">
        <pc:chgData name="Hageman, Jos" userId="b131be3e-db13-4298-bbae-1ec3f29ca00b" providerId="ADAL" clId="{CF75712F-303A-4D56-88CB-F9C515869E57}" dt="2023-10-13T14:32:01.386" v="86" actId="478"/>
        <pc:sldMkLst>
          <pc:docMk/>
          <pc:sldMk cId="2934843011" sldId="971"/>
        </pc:sldMkLst>
        <pc:spChg chg="del">
          <ac:chgData name="Hageman, Jos" userId="b131be3e-db13-4298-bbae-1ec3f29ca00b" providerId="ADAL" clId="{CF75712F-303A-4D56-88CB-F9C515869E57}" dt="2023-10-13T14:32:01.386" v="86" actId="478"/>
          <ac:spMkLst>
            <pc:docMk/>
            <pc:sldMk cId="2934843011" sldId="971"/>
            <ac:spMk id="2" creationId="{00000000-0000-0000-0000-000000000000}"/>
          </ac:spMkLst>
        </pc:spChg>
        <pc:spChg chg="del">
          <ac:chgData name="Hageman, Jos" userId="b131be3e-db13-4298-bbae-1ec3f29ca00b" providerId="ADAL" clId="{CF75712F-303A-4D56-88CB-F9C515869E57}" dt="2023-10-13T14:32:01.386" v="86" actId="478"/>
          <ac:spMkLst>
            <pc:docMk/>
            <pc:sldMk cId="2934843011" sldId="971"/>
            <ac:spMk id="4" creationId="{00000000-0000-0000-0000-000000000000}"/>
          </ac:spMkLst>
        </pc:spChg>
      </pc:sldChg>
      <pc:sldChg chg="delSp add del mod">
        <pc:chgData name="Hageman, Jos" userId="b131be3e-db13-4298-bbae-1ec3f29ca00b" providerId="ADAL" clId="{CF75712F-303A-4D56-88CB-F9C515869E57}" dt="2023-10-13T14:32:26.536" v="94" actId="478"/>
        <pc:sldMkLst>
          <pc:docMk/>
          <pc:sldMk cId="4107273478" sldId="972"/>
        </pc:sldMkLst>
        <pc:spChg chg="del">
          <ac:chgData name="Hageman, Jos" userId="b131be3e-db13-4298-bbae-1ec3f29ca00b" providerId="ADAL" clId="{CF75712F-303A-4D56-88CB-F9C515869E57}" dt="2023-10-13T14:32:26.536" v="94" actId="478"/>
          <ac:spMkLst>
            <pc:docMk/>
            <pc:sldMk cId="4107273478" sldId="972"/>
            <ac:spMk id="2" creationId="{00000000-0000-0000-0000-000000000000}"/>
          </ac:spMkLst>
        </pc:spChg>
        <pc:spChg chg="del">
          <ac:chgData name="Hageman, Jos" userId="b131be3e-db13-4298-bbae-1ec3f29ca00b" providerId="ADAL" clId="{CF75712F-303A-4D56-88CB-F9C515869E57}" dt="2023-10-13T14:32:26.536" v="94" actId="478"/>
          <ac:spMkLst>
            <pc:docMk/>
            <pc:sldMk cId="4107273478" sldId="972"/>
            <ac:spMk id="4" creationId="{00000000-0000-0000-0000-000000000000}"/>
          </ac:spMkLst>
        </pc:spChg>
      </pc:sldChg>
      <pc:sldChg chg="delSp add del mod">
        <pc:chgData name="Hageman, Jos" userId="b131be3e-db13-4298-bbae-1ec3f29ca00b" providerId="ADAL" clId="{CF75712F-303A-4D56-88CB-F9C515869E57}" dt="2023-10-13T14:32:33.352" v="96" actId="478"/>
        <pc:sldMkLst>
          <pc:docMk/>
          <pc:sldMk cId="2015520659" sldId="973"/>
        </pc:sldMkLst>
        <pc:spChg chg="del">
          <ac:chgData name="Hageman, Jos" userId="b131be3e-db13-4298-bbae-1ec3f29ca00b" providerId="ADAL" clId="{CF75712F-303A-4D56-88CB-F9C515869E57}" dt="2023-10-13T14:32:31.486" v="95" actId="478"/>
          <ac:spMkLst>
            <pc:docMk/>
            <pc:sldMk cId="2015520659" sldId="973"/>
            <ac:spMk id="2" creationId="{00000000-0000-0000-0000-000000000000}"/>
          </ac:spMkLst>
        </pc:spChg>
        <pc:spChg chg="del">
          <ac:chgData name="Hageman, Jos" userId="b131be3e-db13-4298-bbae-1ec3f29ca00b" providerId="ADAL" clId="{CF75712F-303A-4D56-88CB-F9C515869E57}" dt="2023-10-13T14:32:33.352" v="96" actId="478"/>
          <ac:spMkLst>
            <pc:docMk/>
            <pc:sldMk cId="2015520659" sldId="973"/>
            <ac:spMk id="4" creationId="{00000000-0000-0000-0000-000000000000}"/>
          </ac:spMkLst>
        </pc:spChg>
      </pc:sldChg>
      <pc:sldChg chg="delSp add del mod">
        <pc:chgData name="Hageman, Jos" userId="b131be3e-db13-4298-bbae-1ec3f29ca00b" providerId="ADAL" clId="{CF75712F-303A-4D56-88CB-F9C515869E57}" dt="2023-10-13T14:32:35.935" v="97" actId="478"/>
        <pc:sldMkLst>
          <pc:docMk/>
          <pc:sldMk cId="614476645" sldId="974"/>
        </pc:sldMkLst>
        <pc:spChg chg="del">
          <ac:chgData name="Hageman, Jos" userId="b131be3e-db13-4298-bbae-1ec3f29ca00b" providerId="ADAL" clId="{CF75712F-303A-4D56-88CB-F9C515869E57}" dt="2023-10-13T14:32:35.935" v="97" actId="478"/>
          <ac:spMkLst>
            <pc:docMk/>
            <pc:sldMk cId="614476645" sldId="974"/>
            <ac:spMk id="2" creationId="{00000000-0000-0000-0000-000000000000}"/>
          </ac:spMkLst>
        </pc:spChg>
        <pc:spChg chg="del">
          <ac:chgData name="Hageman, Jos" userId="b131be3e-db13-4298-bbae-1ec3f29ca00b" providerId="ADAL" clId="{CF75712F-303A-4D56-88CB-F9C515869E57}" dt="2023-10-13T14:32:35.935" v="97" actId="478"/>
          <ac:spMkLst>
            <pc:docMk/>
            <pc:sldMk cId="614476645" sldId="974"/>
            <ac:spMk id="4" creationId="{00000000-0000-0000-0000-000000000000}"/>
          </ac:spMkLst>
        </pc:spChg>
      </pc:sldChg>
      <pc:sldChg chg="delSp add del mod">
        <pc:chgData name="Hageman, Jos" userId="b131be3e-db13-4298-bbae-1ec3f29ca00b" providerId="ADAL" clId="{CF75712F-303A-4D56-88CB-F9C515869E57}" dt="2023-10-13T14:32:39.798" v="98" actId="478"/>
        <pc:sldMkLst>
          <pc:docMk/>
          <pc:sldMk cId="3490065500" sldId="975"/>
        </pc:sldMkLst>
        <pc:spChg chg="del">
          <ac:chgData name="Hageman, Jos" userId="b131be3e-db13-4298-bbae-1ec3f29ca00b" providerId="ADAL" clId="{CF75712F-303A-4D56-88CB-F9C515869E57}" dt="2023-10-13T14:32:39.798" v="98" actId="478"/>
          <ac:spMkLst>
            <pc:docMk/>
            <pc:sldMk cId="3490065500" sldId="975"/>
            <ac:spMk id="2" creationId="{00000000-0000-0000-0000-000000000000}"/>
          </ac:spMkLst>
        </pc:spChg>
        <pc:spChg chg="del">
          <ac:chgData name="Hageman, Jos" userId="b131be3e-db13-4298-bbae-1ec3f29ca00b" providerId="ADAL" clId="{CF75712F-303A-4D56-88CB-F9C515869E57}" dt="2023-10-13T14:32:39.798" v="98" actId="478"/>
          <ac:spMkLst>
            <pc:docMk/>
            <pc:sldMk cId="3490065500" sldId="975"/>
            <ac:spMk id="4" creationId="{00000000-0000-0000-0000-000000000000}"/>
          </ac:spMkLst>
        </pc:spChg>
      </pc:sldChg>
      <pc:sldChg chg="delSp add del mod">
        <pc:chgData name="Hageman, Jos" userId="b131be3e-db13-4298-bbae-1ec3f29ca00b" providerId="ADAL" clId="{CF75712F-303A-4D56-88CB-F9C515869E57}" dt="2023-10-13T14:33:18.573" v="102" actId="478"/>
        <pc:sldMkLst>
          <pc:docMk/>
          <pc:sldMk cId="3469777711" sldId="978"/>
        </pc:sldMkLst>
        <pc:spChg chg="del">
          <ac:chgData name="Hageman, Jos" userId="b131be3e-db13-4298-bbae-1ec3f29ca00b" providerId="ADAL" clId="{CF75712F-303A-4D56-88CB-F9C515869E57}" dt="2023-10-13T14:33:18.573" v="102" actId="478"/>
          <ac:spMkLst>
            <pc:docMk/>
            <pc:sldMk cId="3469777711" sldId="978"/>
            <ac:spMk id="2" creationId="{00000000-0000-0000-0000-000000000000}"/>
          </ac:spMkLst>
        </pc:spChg>
        <pc:spChg chg="del">
          <ac:chgData name="Hageman, Jos" userId="b131be3e-db13-4298-bbae-1ec3f29ca00b" providerId="ADAL" clId="{CF75712F-303A-4D56-88CB-F9C515869E57}" dt="2023-10-13T14:33:18.573" v="102" actId="478"/>
          <ac:spMkLst>
            <pc:docMk/>
            <pc:sldMk cId="3469777711" sldId="978"/>
            <ac:spMk id="4" creationId="{00000000-0000-0000-0000-000000000000}"/>
          </ac:spMkLst>
        </pc:spChg>
      </pc:sldChg>
      <pc:sldChg chg="delSp add del mod">
        <pc:chgData name="Hageman, Jos" userId="b131be3e-db13-4298-bbae-1ec3f29ca00b" providerId="ADAL" clId="{CF75712F-303A-4D56-88CB-F9C515869E57}" dt="2023-10-13T14:33:25.743" v="104" actId="478"/>
        <pc:sldMkLst>
          <pc:docMk/>
          <pc:sldMk cId="4158300551" sldId="979"/>
        </pc:sldMkLst>
        <pc:spChg chg="del">
          <ac:chgData name="Hageman, Jos" userId="b131be3e-db13-4298-bbae-1ec3f29ca00b" providerId="ADAL" clId="{CF75712F-303A-4D56-88CB-F9C515869E57}" dt="2023-10-13T14:33:25.743" v="104" actId="478"/>
          <ac:spMkLst>
            <pc:docMk/>
            <pc:sldMk cId="4158300551" sldId="979"/>
            <ac:spMk id="2" creationId="{00000000-0000-0000-0000-000000000000}"/>
          </ac:spMkLst>
        </pc:spChg>
        <pc:spChg chg="del">
          <ac:chgData name="Hageman, Jos" userId="b131be3e-db13-4298-bbae-1ec3f29ca00b" providerId="ADAL" clId="{CF75712F-303A-4D56-88CB-F9C515869E57}" dt="2023-10-13T14:33:25.743" v="104" actId="478"/>
          <ac:spMkLst>
            <pc:docMk/>
            <pc:sldMk cId="4158300551" sldId="979"/>
            <ac:spMk id="4" creationId="{00000000-0000-0000-0000-000000000000}"/>
          </ac:spMkLst>
        </pc:spChg>
      </pc:sldChg>
      <pc:sldChg chg="delSp add del mod">
        <pc:chgData name="Hageman, Jos" userId="b131be3e-db13-4298-bbae-1ec3f29ca00b" providerId="ADAL" clId="{CF75712F-303A-4D56-88CB-F9C515869E57}" dt="2023-10-13T14:33:12.894" v="100" actId="478"/>
        <pc:sldMkLst>
          <pc:docMk/>
          <pc:sldMk cId="1731796555" sldId="980"/>
        </pc:sldMkLst>
        <pc:spChg chg="del">
          <ac:chgData name="Hageman, Jos" userId="b131be3e-db13-4298-bbae-1ec3f29ca00b" providerId="ADAL" clId="{CF75712F-303A-4D56-88CB-F9C515869E57}" dt="2023-10-13T14:33:12.894" v="100" actId="478"/>
          <ac:spMkLst>
            <pc:docMk/>
            <pc:sldMk cId="1731796555" sldId="980"/>
            <ac:spMk id="2" creationId="{00000000-0000-0000-0000-000000000000}"/>
          </ac:spMkLst>
        </pc:spChg>
        <pc:spChg chg="del">
          <ac:chgData name="Hageman, Jos" userId="b131be3e-db13-4298-bbae-1ec3f29ca00b" providerId="ADAL" clId="{CF75712F-303A-4D56-88CB-F9C515869E57}" dt="2023-10-13T14:33:12.894" v="100" actId="478"/>
          <ac:spMkLst>
            <pc:docMk/>
            <pc:sldMk cId="1731796555" sldId="980"/>
            <ac:spMk id="4" creationId="{00000000-0000-0000-0000-000000000000}"/>
          </ac:spMkLst>
        </pc:spChg>
      </pc:sldChg>
      <pc:sldChg chg="delSp add del mod">
        <pc:chgData name="Hageman, Jos" userId="b131be3e-db13-4298-bbae-1ec3f29ca00b" providerId="ADAL" clId="{CF75712F-303A-4D56-88CB-F9C515869E57}" dt="2023-10-13T14:33:23.470" v="103" actId="478"/>
        <pc:sldMkLst>
          <pc:docMk/>
          <pc:sldMk cId="1221610673" sldId="981"/>
        </pc:sldMkLst>
        <pc:spChg chg="del">
          <ac:chgData name="Hageman, Jos" userId="b131be3e-db13-4298-bbae-1ec3f29ca00b" providerId="ADAL" clId="{CF75712F-303A-4D56-88CB-F9C515869E57}" dt="2023-10-13T14:33:23.470" v="103" actId="478"/>
          <ac:spMkLst>
            <pc:docMk/>
            <pc:sldMk cId="1221610673" sldId="981"/>
            <ac:spMk id="2" creationId="{00000000-0000-0000-0000-000000000000}"/>
          </ac:spMkLst>
        </pc:spChg>
        <pc:spChg chg="del">
          <ac:chgData name="Hageman, Jos" userId="b131be3e-db13-4298-bbae-1ec3f29ca00b" providerId="ADAL" clId="{CF75712F-303A-4D56-88CB-F9C515869E57}" dt="2023-10-13T14:33:23.470" v="103" actId="478"/>
          <ac:spMkLst>
            <pc:docMk/>
            <pc:sldMk cId="1221610673" sldId="981"/>
            <ac:spMk id="4" creationId="{00000000-0000-0000-0000-000000000000}"/>
          </ac:spMkLst>
        </pc:spChg>
      </pc:sldChg>
      <pc:sldChg chg="delSp add del mod">
        <pc:chgData name="Hageman, Jos" userId="b131be3e-db13-4298-bbae-1ec3f29ca00b" providerId="ADAL" clId="{CF75712F-303A-4D56-88CB-F9C515869E57}" dt="2023-10-13T14:33:15.700" v="101" actId="478"/>
        <pc:sldMkLst>
          <pc:docMk/>
          <pc:sldMk cId="3610972169" sldId="983"/>
        </pc:sldMkLst>
        <pc:spChg chg="del">
          <ac:chgData name="Hageman, Jos" userId="b131be3e-db13-4298-bbae-1ec3f29ca00b" providerId="ADAL" clId="{CF75712F-303A-4D56-88CB-F9C515869E57}" dt="2023-10-13T14:33:15.700" v="101" actId="478"/>
          <ac:spMkLst>
            <pc:docMk/>
            <pc:sldMk cId="3610972169" sldId="983"/>
            <ac:spMk id="2" creationId="{00000000-0000-0000-0000-000000000000}"/>
          </ac:spMkLst>
        </pc:spChg>
        <pc:spChg chg="del">
          <ac:chgData name="Hageman, Jos" userId="b131be3e-db13-4298-bbae-1ec3f29ca00b" providerId="ADAL" clId="{CF75712F-303A-4D56-88CB-F9C515869E57}" dt="2023-10-13T14:33:15.700" v="101" actId="478"/>
          <ac:spMkLst>
            <pc:docMk/>
            <pc:sldMk cId="3610972169" sldId="983"/>
            <ac:spMk id="4" creationId="{00000000-0000-0000-0000-000000000000}"/>
          </ac:spMkLst>
        </pc:spChg>
      </pc:sldChg>
      <pc:sldChg chg="delSp add del mod">
        <pc:chgData name="Hageman, Jos" userId="b131be3e-db13-4298-bbae-1ec3f29ca00b" providerId="ADAL" clId="{CF75712F-303A-4D56-88CB-F9C515869E57}" dt="2023-10-13T14:33:28.584" v="105" actId="478"/>
        <pc:sldMkLst>
          <pc:docMk/>
          <pc:sldMk cId="2869617968" sldId="984"/>
        </pc:sldMkLst>
        <pc:spChg chg="del">
          <ac:chgData name="Hageman, Jos" userId="b131be3e-db13-4298-bbae-1ec3f29ca00b" providerId="ADAL" clId="{CF75712F-303A-4D56-88CB-F9C515869E57}" dt="2023-10-13T14:33:28.584" v="105" actId="478"/>
          <ac:spMkLst>
            <pc:docMk/>
            <pc:sldMk cId="2869617968" sldId="984"/>
            <ac:spMk id="2" creationId="{00000000-0000-0000-0000-000000000000}"/>
          </ac:spMkLst>
        </pc:spChg>
        <pc:spChg chg="del">
          <ac:chgData name="Hageman, Jos" userId="b131be3e-db13-4298-bbae-1ec3f29ca00b" providerId="ADAL" clId="{CF75712F-303A-4D56-88CB-F9C515869E57}" dt="2023-10-13T14:33:28.584" v="105" actId="478"/>
          <ac:spMkLst>
            <pc:docMk/>
            <pc:sldMk cId="2869617968" sldId="984"/>
            <ac:spMk id="4" creationId="{00000000-0000-0000-0000-000000000000}"/>
          </ac:spMkLst>
        </pc:spChg>
      </pc:sldChg>
      <pc:sldChg chg="delSp add del mod">
        <pc:chgData name="Hageman, Jos" userId="b131be3e-db13-4298-bbae-1ec3f29ca00b" providerId="ADAL" clId="{CF75712F-303A-4D56-88CB-F9C515869E57}" dt="2023-10-13T14:33:33.262" v="106" actId="478"/>
        <pc:sldMkLst>
          <pc:docMk/>
          <pc:sldMk cId="1691622972" sldId="985"/>
        </pc:sldMkLst>
        <pc:spChg chg="del">
          <ac:chgData name="Hageman, Jos" userId="b131be3e-db13-4298-bbae-1ec3f29ca00b" providerId="ADAL" clId="{CF75712F-303A-4D56-88CB-F9C515869E57}" dt="2023-10-13T14:33:33.262" v="106" actId="478"/>
          <ac:spMkLst>
            <pc:docMk/>
            <pc:sldMk cId="1691622972" sldId="985"/>
            <ac:spMk id="2" creationId="{00000000-0000-0000-0000-000000000000}"/>
          </ac:spMkLst>
        </pc:spChg>
        <pc:spChg chg="del">
          <ac:chgData name="Hageman, Jos" userId="b131be3e-db13-4298-bbae-1ec3f29ca00b" providerId="ADAL" clId="{CF75712F-303A-4D56-88CB-F9C515869E57}" dt="2023-10-13T14:33:33.262" v="106" actId="478"/>
          <ac:spMkLst>
            <pc:docMk/>
            <pc:sldMk cId="1691622972" sldId="985"/>
            <ac:spMk id="4" creationId="{00000000-0000-0000-0000-000000000000}"/>
          </ac:spMkLst>
        </pc:spChg>
      </pc:sldChg>
      <pc:sldChg chg="delSp modSp add del mod">
        <pc:chgData name="Hageman, Jos" userId="b131be3e-db13-4298-bbae-1ec3f29ca00b" providerId="ADAL" clId="{CF75712F-303A-4D56-88CB-F9C515869E57}" dt="2023-10-13T14:57:30.965" v="115" actId="33524"/>
        <pc:sldMkLst>
          <pc:docMk/>
          <pc:sldMk cId="2052129721" sldId="987"/>
        </pc:sldMkLst>
        <pc:spChg chg="del">
          <ac:chgData name="Hageman, Jos" userId="b131be3e-db13-4298-bbae-1ec3f29ca00b" providerId="ADAL" clId="{CF75712F-303A-4D56-88CB-F9C515869E57}" dt="2023-10-13T14:33:38.050" v="108" actId="478"/>
          <ac:spMkLst>
            <pc:docMk/>
            <pc:sldMk cId="2052129721" sldId="987"/>
            <ac:spMk id="2" creationId="{00000000-0000-0000-0000-000000000000}"/>
          </ac:spMkLst>
        </pc:spChg>
        <pc:spChg chg="del">
          <ac:chgData name="Hageman, Jos" userId="b131be3e-db13-4298-bbae-1ec3f29ca00b" providerId="ADAL" clId="{CF75712F-303A-4D56-88CB-F9C515869E57}" dt="2023-10-13T14:33:38.050" v="108" actId="478"/>
          <ac:spMkLst>
            <pc:docMk/>
            <pc:sldMk cId="2052129721" sldId="987"/>
            <ac:spMk id="4" creationId="{00000000-0000-0000-0000-000000000000}"/>
          </ac:spMkLst>
        </pc:spChg>
        <pc:spChg chg="mod">
          <ac:chgData name="Hageman, Jos" userId="b131be3e-db13-4298-bbae-1ec3f29ca00b" providerId="ADAL" clId="{CF75712F-303A-4D56-88CB-F9C515869E57}" dt="2023-10-13T14:57:30.965" v="115" actId="33524"/>
          <ac:spMkLst>
            <pc:docMk/>
            <pc:sldMk cId="2052129721" sldId="987"/>
            <ac:spMk id="5" creationId="{00000000-0000-0000-0000-000000000000}"/>
          </ac:spMkLst>
        </pc:spChg>
      </pc:sldChg>
      <pc:sldChg chg="add del">
        <pc:chgData name="Hageman, Jos" userId="b131be3e-db13-4298-bbae-1ec3f29ca00b" providerId="ADAL" clId="{CF75712F-303A-4D56-88CB-F9C515869E57}" dt="2023-10-13T14:24:00.208" v="66" actId="47"/>
        <pc:sldMkLst>
          <pc:docMk/>
          <pc:sldMk cId="3747754577" sldId="988"/>
        </pc:sldMkLst>
      </pc:sldChg>
      <pc:sldChg chg="add del">
        <pc:chgData name="Hageman, Jos" userId="b131be3e-db13-4298-bbae-1ec3f29ca00b" providerId="ADAL" clId="{CF75712F-303A-4D56-88CB-F9C515869E57}" dt="2023-10-13T14:24:01.513" v="67" actId="47"/>
        <pc:sldMkLst>
          <pc:docMk/>
          <pc:sldMk cId="2317877136" sldId="989"/>
        </pc:sldMkLst>
      </pc:sldChg>
      <pc:sldChg chg="add del">
        <pc:chgData name="Hageman, Jos" userId="b131be3e-db13-4298-bbae-1ec3f29ca00b" providerId="ADAL" clId="{CF75712F-303A-4D56-88CB-F9C515869E57}" dt="2023-10-13T14:24:04.124" v="68" actId="47"/>
        <pc:sldMkLst>
          <pc:docMk/>
          <pc:sldMk cId="3883646947" sldId="990"/>
        </pc:sldMkLst>
      </pc:sldChg>
      <pc:sldChg chg="add del">
        <pc:chgData name="Hageman, Jos" userId="b131be3e-db13-4298-bbae-1ec3f29ca00b" providerId="ADAL" clId="{CF75712F-303A-4D56-88CB-F9C515869E57}" dt="2023-10-13T14:24:05.740" v="69" actId="47"/>
        <pc:sldMkLst>
          <pc:docMk/>
          <pc:sldMk cId="3976537361" sldId="991"/>
        </pc:sldMkLst>
      </pc:sldChg>
      <pc:sldChg chg="add del">
        <pc:chgData name="Hageman, Jos" userId="b131be3e-db13-4298-bbae-1ec3f29ca00b" providerId="ADAL" clId="{CF75712F-303A-4D56-88CB-F9C515869E57}" dt="2023-10-13T14:24:07.249" v="70" actId="47"/>
        <pc:sldMkLst>
          <pc:docMk/>
          <pc:sldMk cId="795359621" sldId="992"/>
        </pc:sldMkLst>
      </pc:sldChg>
      <pc:sldChg chg="add del">
        <pc:chgData name="Hageman, Jos" userId="b131be3e-db13-4298-bbae-1ec3f29ca00b" providerId="ADAL" clId="{CF75712F-303A-4D56-88CB-F9C515869E57}" dt="2023-10-13T14:24:23.964" v="71" actId="47"/>
        <pc:sldMkLst>
          <pc:docMk/>
          <pc:sldMk cId="846776466" sldId="993"/>
        </pc:sldMkLst>
      </pc:sldChg>
      <pc:sldChg chg="add del">
        <pc:chgData name="Hageman, Jos" userId="b131be3e-db13-4298-bbae-1ec3f29ca00b" providerId="ADAL" clId="{CF75712F-303A-4D56-88CB-F9C515869E57}" dt="2023-10-13T13:54:49.926" v="58" actId="47"/>
        <pc:sldMkLst>
          <pc:docMk/>
          <pc:sldMk cId="74690812" sldId="998"/>
        </pc:sldMkLst>
      </pc:sldChg>
      <pc:sldChg chg="delSp add del mod">
        <pc:chgData name="Hageman, Jos" userId="b131be3e-db13-4298-bbae-1ec3f29ca00b" providerId="ADAL" clId="{CF75712F-303A-4D56-88CB-F9C515869E57}" dt="2023-10-13T14:33:35.599" v="107" actId="478"/>
        <pc:sldMkLst>
          <pc:docMk/>
          <pc:sldMk cId="3005244342" sldId="1000"/>
        </pc:sldMkLst>
        <pc:spChg chg="del">
          <ac:chgData name="Hageman, Jos" userId="b131be3e-db13-4298-bbae-1ec3f29ca00b" providerId="ADAL" clId="{CF75712F-303A-4D56-88CB-F9C515869E57}" dt="2023-10-13T14:33:35.599" v="107" actId="478"/>
          <ac:spMkLst>
            <pc:docMk/>
            <pc:sldMk cId="3005244342" sldId="1000"/>
            <ac:spMk id="2" creationId="{00000000-0000-0000-0000-000000000000}"/>
          </ac:spMkLst>
        </pc:spChg>
        <pc:spChg chg="del">
          <ac:chgData name="Hageman, Jos" userId="b131be3e-db13-4298-bbae-1ec3f29ca00b" providerId="ADAL" clId="{CF75712F-303A-4D56-88CB-F9C515869E57}" dt="2023-10-13T14:33:35.599" v="107" actId="478"/>
          <ac:spMkLst>
            <pc:docMk/>
            <pc:sldMk cId="3005244342" sldId="1000"/>
            <ac:spMk id="4" creationId="{00000000-0000-0000-0000-000000000000}"/>
          </ac:spMkLst>
        </pc:spChg>
      </pc:sldChg>
      <pc:sldChg chg="delSp add del mod">
        <pc:chgData name="Hageman, Jos" userId="b131be3e-db13-4298-bbae-1ec3f29ca00b" providerId="ADAL" clId="{CF75712F-303A-4D56-88CB-F9C515869E57}" dt="2023-10-13T14:31:43.755" v="81" actId="478"/>
        <pc:sldMkLst>
          <pc:docMk/>
          <pc:sldMk cId="4172192676" sldId="1003"/>
        </pc:sldMkLst>
        <pc:spChg chg="del">
          <ac:chgData name="Hageman, Jos" userId="b131be3e-db13-4298-bbae-1ec3f29ca00b" providerId="ADAL" clId="{CF75712F-303A-4D56-88CB-F9C515869E57}" dt="2023-10-13T14:31:43.755" v="81" actId="478"/>
          <ac:spMkLst>
            <pc:docMk/>
            <pc:sldMk cId="4172192676" sldId="1003"/>
            <ac:spMk id="2" creationId="{00000000-0000-0000-0000-000000000000}"/>
          </ac:spMkLst>
        </pc:spChg>
        <pc:spChg chg="del">
          <ac:chgData name="Hageman, Jos" userId="b131be3e-db13-4298-bbae-1ec3f29ca00b" providerId="ADAL" clId="{CF75712F-303A-4D56-88CB-F9C515869E57}" dt="2023-10-13T14:31:43.755" v="81" actId="478"/>
          <ac:spMkLst>
            <pc:docMk/>
            <pc:sldMk cId="4172192676" sldId="1003"/>
            <ac:spMk id="4" creationId="{00000000-0000-0000-0000-000000000000}"/>
          </ac:spMkLst>
        </pc:spChg>
      </pc:sldChg>
      <pc:sldChg chg="delSp add del mod">
        <pc:chgData name="Hageman, Jos" userId="b131be3e-db13-4298-bbae-1ec3f29ca00b" providerId="ADAL" clId="{CF75712F-303A-4D56-88CB-F9C515869E57}" dt="2023-10-13T14:32:07.184" v="88" actId="478"/>
        <pc:sldMkLst>
          <pc:docMk/>
          <pc:sldMk cId="1431116835" sldId="1004"/>
        </pc:sldMkLst>
        <pc:spChg chg="del">
          <ac:chgData name="Hageman, Jos" userId="b131be3e-db13-4298-bbae-1ec3f29ca00b" providerId="ADAL" clId="{CF75712F-303A-4D56-88CB-F9C515869E57}" dt="2023-10-13T14:32:07.184" v="88" actId="478"/>
          <ac:spMkLst>
            <pc:docMk/>
            <pc:sldMk cId="1431116835" sldId="1004"/>
            <ac:spMk id="2" creationId="{00000000-0000-0000-0000-000000000000}"/>
          </ac:spMkLst>
        </pc:spChg>
        <pc:spChg chg="del">
          <ac:chgData name="Hageman, Jos" userId="b131be3e-db13-4298-bbae-1ec3f29ca00b" providerId="ADAL" clId="{CF75712F-303A-4D56-88CB-F9C515869E57}" dt="2023-10-13T14:32:07.184" v="88" actId="478"/>
          <ac:spMkLst>
            <pc:docMk/>
            <pc:sldMk cId="1431116835" sldId="1004"/>
            <ac:spMk id="4" creationId="{00000000-0000-0000-0000-000000000000}"/>
          </ac:spMkLst>
        </pc:spChg>
      </pc:sldChg>
      <pc:sldChg chg="delSp add del mod">
        <pc:chgData name="Hageman, Jos" userId="b131be3e-db13-4298-bbae-1ec3f29ca00b" providerId="ADAL" clId="{CF75712F-303A-4D56-88CB-F9C515869E57}" dt="2023-10-13T14:32:10.176" v="89" actId="478"/>
        <pc:sldMkLst>
          <pc:docMk/>
          <pc:sldMk cId="1960438091" sldId="1005"/>
        </pc:sldMkLst>
        <pc:spChg chg="del">
          <ac:chgData name="Hageman, Jos" userId="b131be3e-db13-4298-bbae-1ec3f29ca00b" providerId="ADAL" clId="{CF75712F-303A-4D56-88CB-F9C515869E57}" dt="2023-10-13T14:32:10.176" v="89" actId="478"/>
          <ac:spMkLst>
            <pc:docMk/>
            <pc:sldMk cId="1960438091" sldId="1005"/>
            <ac:spMk id="2" creationId="{00000000-0000-0000-0000-000000000000}"/>
          </ac:spMkLst>
        </pc:spChg>
        <pc:spChg chg="del">
          <ac:chgData name="Hageman, Jos" userId="b131be3e-db13-4298-bbae-1ec3f29ca00b" providerId="ADAL" clId="{CF75712F-303A-4D56-88CB-F9C515869E57}" dt="2023-10-13T14:32:10.176" v="89" actId="478"/>
          <ac:spMkLst>
            <pc:docMk/>
            <pc:sldMk cId="1960438091" sldId="1005"/>
            <ac:spMk id="4" creationId="{00000000-0000-0000-0000-000000000000}"/>
          </ac:spMkLst>
        </pc:spChg>
      </pc:sldChg>
      <pc:sldChg chg="delSp add del mod">
        <pc:chgData name="Hageman, Jos" userId="b131be3e-db13-4298-bbae-1ec3f29ca00b" providerId="ADAL" clId="{CF75712F-303A-4D56-88CB-F9C515869E57}" dt="2023-10-13T14:33:41.104" v="109" actId="478"/>
        <pc:sldMkLst>
          <pc:docMk/>
          <pc:sldMk cId="2861023524" sldId="1006"/>
        </pc:sldMkLst>
        <pc:spChg chg="del">
          <ac:chgData name="Hageman, Jos" userId="b131be3e-db13-4298-bbae-1ec3f29ca00b" providerId="ADAL" clId="{CF75712F-303A-4D56-88CB-F9C515869E57}" dt="2023-10-13T14:33:41.104" v="109" actId="478"/>
          <ac:spMkLst>
            <pc:docMk/>
            <pc:sldMk cId="2861023524" sldId="1006"/>
            <ac:spMk id="2" creationId="{00000000-0000-0000-0000-000000000000}"/>
          </ac:spMkLst>
        </pc:spChg>
        <pc:spChg chg="del">
          <ac:chgData name="Hageman, Jos" userId="b131be3e-db13-4298-bbae-1ec3f29ca00b" providerId="ADAL" clId="{CF75712F-303A-4D56-88CB-F9C515869E57}" dt="2023-10-13T14:33:41.104" v="109" actId="478"/>
          <ac:spMkLst>
            <pc:docMk/>
            <pc:sldMk cId="2861023524" sldId="1006"/>
            <ac:spMk id="4" creationId="{00000000-0000-0000-0000-000000000000}"/>
          </ac:spMkLst>
        </pc:spChg>
      </pc:sldChg>
      <pc:sldChg chg="delSp add del mod">
        <pc:chgData name="Hageman, Jos" userId="b131be3e-db13-4298-bbae-1ec3f29ca00b" providerId="ADAL" clId="{CF75712F-303A-4D56-88CB-F9C515869E57}" dt="2023-10-13T14:31:21.345" v="73" actId="478"/>
        <pc:sldMkLst>
          <pc:docMk/>
          <pc:sldMk cId="1596094678" sldId="1007"/>
        </pc:sldMkLst>
        <pc:spChg chg="del">
          <ac:chgData name="Hageman, Jos" userId="b131be3e-db13-4298-bbae-1ec3f29ca00b" providerId="ADAL" clId="{CF75712F-303A-4D56-88CB-F9C515869E57}" dt="2023-10-13T14:31:21.345" v="73" actId="478"/>
          <ac:spMkLst>
            <pc:docMk/>
            <pc:sldMk cId="1596094678" sldId="1007"/>
            <ac:spMk id="2" creationId="{00000000-0000-0000-0000-000000000000}"/>
          </ac:spMkLst>
        </pc:spChg>
        <pc:spChg chg="del">
          <ac:chgData name="Hageman, Jos" userId="b131be3e-db13-4298-bbae-1ec3f29ca00b" providerId="ADAL" clId="{CF75712F-303A-4D56-88CB-F9C515869E57}" dt="2023-10-13T14:31:21.345" v="73" actId="478"/>
          <ac:spMkLst>
            <pc:docMk/>
            <pc:sldMk cId="1596094678" sldId="1007"/>
            <ac:spMk id="4" creationId="{00000000-0000-0000-0000-000000000000}"/>
          </ac:spMkLst>
        </pc:spChg>
      </pc:sldChg>
      <pc:sldChg chg="delSp add del mod">
        <pc:chgData name="Hageman, Jos" userId="b131be3e-db13-4298-bbae-1ec3f29ca00b" providerId="ADAL" clId="{CF75712F-303A-4D56-88CB-F9C515869E57}" dt="2023-10-13T14:31:30.992" v="76" actId="478"/>
        <pc:sldMkLst>
          <pc:docMk/>
          <pc:sldMk cId="2497582876" sldId="1011"/>
        </pc:sldMkLst>
        <pc:spChg chg="del">
          <ac:chgData name="Hageman, Jos" userId="b131be3e-db13-4298-bbae-1ec3f29ca00b" providerId="ADAL" clId="{CF75712F-303A-4D56-88CB-F9C515869E57}" dt="2023-10-13T14:31:30.992" v="76" actId="478"/>
          <ac:spMkLst>
            <pc:docMk/>
            <pc:sldMk cId="2497582876" sldId="1011"/>
            <ac:spMk id="24" creationId="{1D7CDEB9-C103-D04D-F267-42DCA3BB73CE}"/>
          </ac:spMkLst>
        </pc:spChg>
        <pc:spChg chg="del">
          <ac:chgData name="Hageman, Jos" userId="b131be3e-db13-4298-bbae-1ec3f29ca00b" providerId="ADAL" clId="{CF75712F-303A-4D56-88CB-F9C515869E57}" dt="2023-10-13T14:31:30.992" v="76" actId="478"/>
          <ac:spMkLst>
            <pc:docMk/>
            <pc:sldMk cId="2497582876" sldId="1011"/>
            <ac:spMk id="25" creationId="{15B14730-13FC-17D3-1D39-DFDA487DD19C}"/>
          </ac:spMkLst>
        </pc:spChg>
      </pc:sldChg>
      <pc:sldChg chg="delSp new mod">
        <pc:chgData name="Hageman, Jos" userId="b131be3e-db13-4298-bbae-1ec3f29ca00b" providerId="ADAL" clId="{CF75712F-303A-4D56-88CB-F9C515869E57}" dt="2023-10-13T14:33:05.111" v="99" actId="478"/>
        <pc:sldMkLst>
          <pc:docMk/>
          <pc:sldMk cId="1297941326" sldId="1012"/>
        </pc:sldMkLst>
        <pc:spChg chg="del">
          <ac:chgData name="Hageman, Jos" userId="b131be3e-db13-4298-bbae-1ec3f29ca00b" providerId="ADAL" clId="{CF75712F-303A-4D56-88CB-F9C515869E57}" dt="2023-10-13T14:33:05.111" v="99" actId="478"/>
          <ac:spMkLst>
            <pc:docMk/>
            <pc:sldMk cId="1297941326" sldId="1012"/>
            <ac:spMk id="2" creationId="{0DD41715-159D-0EA4-148F-0D1E94155714}"/>
          </ac:spMkLst>
        </pc:spChg>
        <pc:spChg chg="del">
          <ac:chgData name="Hageman, Jos" userId="b131be3e-db13-4298-bbae-1ec3f29ca00b" providerId="ADAL" clId="{CF75712F-303A-4D56-88CB-F9C515869E57}" dt="2023-10-13T14:33:05.111" v="99" actId="478"/>
          <ac:spMkLst>
            <pc:docMk/>
            <pc:sldMk cId="1297941326" sldId="1012"/>
            <ac:spMk id="3" creationId="{EED61C2C-8635-27F0-56CA-D02E0D52BEB5}"/>
          </ac:spMkLst>
        </pc:spChg>
        <pc:spChg chg="del">
          <ac:chgData name="Hageman, Jos" userId="b131be3e-db13-4298-bbae-1ec3f29ca00b" providerId="ADAL" clId="{CF75712F-303A-4D56-88CB-F9C515869E57}" dt="2023-10-13T14:33:05.111" v="99" actId="478"/>
          <ac:spMkLst>
            <pc:docMk/>
            <pc:sldMk cId="1297941326" sldId="1012"/>
            <ac:spMk id="4" creationId="{2794574E-CAB1-8D82-6EB7-38350B6BBE33}"/>
          </ac:spMkLst>
        </pc:spChg>
        <pc:spChg chg="del">
          <ac:chgData name="Hageman, Jos" userId="b131be3e-db13-4298-bbae-1ec3f29ca00b" providerId="ADAL" clId="{CF75712F-303A-4D56-88CB-F9C515869E57}" dt="2023-10-13T14:33:05.111" v="99" actId="478"/>
          <ac:spMkLst>
            <pc:docMk/>
            <pc:sldMk cId="1297941326" sldId="1012"/>
            <ac:spMk id="5" creationId="{A01ED8DD-B00D-22ED-6C3C-E18C45BDEE8E}"/>
          </ac:spMkLst>
        </pc:spChg>
        <pc:spChg chg="del">
          <ac:chgData name="Hageman, Jos" userId="b131be3e-db13-4298-bbae-1ec3f29ca00b" providerId="ADAL" clId="{CF75712F-303A-4D56-88CB-F9C515869E57}" dt="2023-10-13T14:33:05.111" v="99" actId="478"/>
          <ac:spMkLst>
            <pc:docMk/>
            <pc:sldMk cId="1297941326" sldId="1012"/>
            <ac:spMk id="6" creationId="{AE92CBFB-374A-0226-75E2-3ED43C16AF2D}"/>
          </ac:spMkLst>
        </pc:spChg>
      </pc:sldChg>
      <pc:sldChg chg="addSp delSp add del setBg delDesignElem">
        <pc:chgData name="Hageman, Jos" userId="b131be3e-db13-4298-bbae-1ec3f29ca00b" providerId="ADAL" clId="{CF75712F-303A-4D56-88CB-F9C515869E57}" dt="2023-10-13T13:55:14.034" v="60" actId="47"/>
        <pc:sldMkLst>
          <pc:docMk/>
          <pc:sldMk cId="2170498680" sldId="1012"/>
        </pc:sldMkLst>
        <pc:spChg chg="add del">
          <ac:chgData name="Hageman, Jos" userId="b131be3e-db13-4298-bbae-1ec3f29ca00b" providerId="ADAL" clId="{CF75712F-303A-4D56-88CB-F9C515869E57}" dt="2023-10-13T13:54:17.887" v="55"/>
          <ac:spMkLst>
            <pc:docMk/>
            <pc:sldMk cId="2170498680" sldId="1012"/>
            <ac:spMk id="15" creationId="{7BDAC5B6-20CE-447F-8BA1-F2274AC7AE5B}"/>
          </ac:spMkLst>
        </pc:spChg>
        <pc:spChg chg="add del">
          <ac:chgData name="Hageman, Jos" userId="b131be3e-db13-4298-bbae-1ec3f29ca00b" providerId="ADAL" clId="{CF75712F-303A-4D56-88CB-F9C515869E57}" dt="2023-10-13T13:54:17.887" v="55"/>
          <ac:spMkLst>
            <pc:docMk/>
            <pc:sldMk cId="2170498680" sldId="1012"/>
            <ac:spMk id="17" creationId="{D1D22B31-BF8F-446B-9009-8A251FB177CB}"/>
          </ac:spMkLst>
        </pc:spChg>
      </pc:sldChg>
      <pc:sldMasterChg chg="del delSldLayout">
        <pc:chgData name="Hageman, Jos" userId="b131be3e-db13-4298-bbae-1ec3f29ca00b" providerId="ADAL" clId="{CF75712F-303A-4D56-88CB-F9C515869E57}" dt="2023-10-13T13:48:39.614" v="52" actId="47"/>
        <pc:sldMasterMkLst>
          <pc:docMk/>
          <pc:sldMasterMk cId="685788951" sldId="2147483648"/>
        </pc:sldMasterMkLst>
        <pc:sldLayoutChg chg="del">
          <pc:chgData name="Hageman, Jos" userId="b131be3e-db13-4298-bbae-1ec3f29ca00b" providerId="ADAL" clId="{CF75712F-303A-4D56-88CB-F9C515869E57}" dt="2023-10-13T13:48:39.614" v="52" actId="47"/>
          <pc:sldLayoutMkLst>
            <pc:docMk/>
            <pc:sldMasterMk cId="685788951" sldId="2147483648"/>
            <pc:sldLayoutMk cId="507017982" sldId="2147483650"/>
          </pc:sldLayoutMkLst>
        </pc:sldLayoutChg>
      </pc:sldMasterChg>
      <pc:sldMasterChg chg="del delSldLayout">
        <pc:chgData name="Hageman, Jos" userId="b131be3e-db13-4298-bbae-1ec3f29ca00b" providerId="ADAL" clId="{CF75712F-303A-4D56-88CB-F9C515869E57}" dt="2023-10-13T13:54:49.926" v="58" actId="47"/>
        <pc:sldMasterMkLst>
          <pc:docMk/>
          <pc:sldMasterMk cId="2812440583" sldId="2147483659"/>
        </pc:sldMasterMkLst>
        <pc:sldLayoutChg chg="del">
          <pc:chgData name="Hageman, Jos" userId="b131be3e-db13-4298-bbae-1ec3f29ca00b" providerId="ADAL" clId="{CF75712F-303A-4D56-88CB-F9C515869E57}" dt="2023-10-13T13:54:49.926" v="58" actId="47"/>
          <pc:sldLayoutMkLst>
            <pc:docMk/>
            <pc:sldMasterMk cId="2812440583" sldId="2147483659"/>
            <pc:sldLayoutMk cId="3289755529" sldId="2147483660"/>
          </pc:sldLayoutMkLst>
        </pc:sldLayoutChg>
        <pc:sldLayoutChg chg="del">
          <pc:chgData name="Hageman, Jos" userId="b131be3e-db13-4298-bbae-1ec3f29ca00b" providerId="ADAL" clId="{CF75712F-303A-4D56-88CB-F9C515869E57}" dt="2023-10-13T13:54:49.926" v="58" actId="47"/>
          <pc:sldLayoutMkLst>
            <pc:docMk/>
            <pc:sldMasterMk cId="2812440583" sldId="2147483659"/>
            <pc:sldLayoutMk cId="259087492" sldId="2147483661"/>
          </pc:sldLayoutMkLst>
        </pc:sldLayoutChg>
        <pc:sldLayoutChg chg="del">
          <pc:chgData name="Hageman, Jos" userId="b131be3e-db13-4298-bbae-1ec3f29ca00b" providerId="ADAL" clId="{CF75712F-303A-4D56-88CB-F9C515869E57}" dt="2023-10-13T13:54:49.926" v="58" actId="47"/>
          <pc:sldLayoutMkLst>
            <pc:docMk/>
            <pc:sldMasterMk cId="2812440583" sldId="2147483659"/>
            <pc:sldLayoutMk cId="309498929" sldId="2147483662"/>
          </pc:sldLayoutMkLst>
        </pc:sldLayoutChg>
        <pc:sldLayoutChg chg="del">
          <pc:chgData name="Hageman, Jos" userId="b131be3e-db13-4298-bbae-1ec3f29ca00b" providerId="ADAL" clId="{CF75712F-303A-4D56-88CB-F9C515869E57}" dt="2023-10-13T13:54:49.926" v="58" actId="47"/>
          <pc:sldLayoutMkLst>
            <pc:docMk/>
            <pc:sldMasterMk cId="2812440583" sldId="2147483659"/>
            <pc:sldLayoutMk cId="1659890427" sldId="2147483663"/>
          </pc:sldLayoutMkLst>
        </pc:sldLayoutChg>
        <pc:sldLayoutChg chg="del">
          <pc:chgData name="Hageman, Jos" userId="b131be3e-db13-4298-bbae-1ec3f29ca00b" providerId="ADAL" clId="{CF75712F-303A-4D56-88CB-F9C515869E57}" dt="2023-10-13T13:54:49.926" v="58" actId="47"/>
          <pc:sldLayoutMkLst>
            <pc:docMk/>
            <pc:sldMasterMk cId="2812440583" sldId="2147483659"/>
            <pc:sldLayoutMk cId="1000936321" sldId="2147483664"/>
          </pc:sldLayoutMkLst>
        </pc:sldLayoutChg>
        <pc:sldLayoutChg chg="del">
          <pc:chgData name="Hageman, Jos" userId="b131be3e-db13-4298-bbae-1ec3f29ca00b" providerId="ADAL" clId="{CF75712F-303A-4D56-88CB-F9C515869E57}" dt="2023-10-13T13:54:49.926" v="58" actId="47"/>
          <pc:sldLayoutMkLst>
            <pc:docMk/>
            <pc:sldMasterMk cId="2812440583" sldId="2147483659"/>
            <pc:sldLayoutMk cId="3645412156" sldId="2147483665"/>
          </pc:sldLayoutMkLst>
        </pc:sldLayoutChg>
        <pc:sldLayoutChg chg="del">
          <pc:chgData name="Hageman, Jos" userId="b131be3e-db13-4298-bbae-1ec3f29ca00b" providerId="ADAL" clId="{CF75712F-303A-4D56-88CB-F9C515869E57}" dt="2023-10-13T13:54:49.926" v="58" actId="47"/>
          <pc:sldLayoutMkLst>
            <pc:docMk/>
            <pc:sldMasterMk cId="2812440583" sldId="2147483659"/>
            <pc:sldLayoutMk cId="36777564" sldId="2147483666"/>
          </pc:sldLayoutMkLst>
        </pc:sldLayoutChg>
      </pc:sldMasterChg>
      <pc:sldMasterChg chg="del delSldLayout">
        <pc:chgData name="Hageman, Jos" userId="b131be3e-db13-4298-bbae-1ec3f29ca00b" providerId="ADAL" clId="{CF75712F-303A-4D56-88CB-F9C515869E57}" dt="2023-10-13T13:48:39.614" v="52" actId="47"/>
        <pc:sldMasterMkLst>
          <pc:docMk/>
          <pc:sldMasterMk cId="2828145050" sldId="2147483670"/>
        </pc:sldMasterMkLst>
        <pc:sldLayoutChg chg="del">
          <pc:chgData name="Hageman, Jos" userId="b131be3e-db13-4298-bbae-1ec3f29ca00b" providerId="ADAL" clId="{CF75712F-303A-4D56-88CB-F9C515869E57}" dt="2023-10-13T13:48:39.614" v="52" actId="47"/>
          <pc:sldLayoutMkLst>
            <pc:docMk/>
            <pc:sldMasterMk cId="2828145050" sldId="2147483670"/>
            <pc:sldLayoutMk cId="4031911988" sldId="2147483671"/>
          </pc:sldLayoutMkLst>
        </pc:sldLayoutChg>
      </pc:sldMasterChg>
    </pc:docChg>
  </pc:docChgLst>
  <pc:docChgLst>
    <pc:chgData name="Hageman, Jos" userId="b131be3e-db13-4298-bbae-1ec3f29ca00b" providerId="ADAL" clId="{B4563512-5F09-4096-91C7-B7B880346E22}"/>
    <pc:docChg chg="undo custSel addSld delSld modSld">
      <pc:chgData name="Hageman, Jos" userId="b131be3e-db13-4298-bbae-1ec3f29ca00b" providerId="ADAL" clId="{B4563512-5F09-4096-91C7-B7B880346E22}" dt="2023-10-20T09:09:18.576" v="16" actId="20577"/>
      <pc:docMkLst>
        <pc:docMk/>
      </pc:docMkLst>
      <pc:sldChg chg="addSp delSp modSp mod">
        <pc:chgData name="Hageman, Jos" userId="b131be3e-db13-4298-bbae-1ec3f29ca00b" providerId="ADAL" clId="{B4563512-5F09-4096-91C7-B7B880346E22}" dt="2023-10-20T09:09:18.576" v="16" actId="20577"/>
        <pc:sldMkLst>
          <pc:docMk/>
          <pc:sldMk cId="42058286" sldId="462"/>
        </pc:sldMkLst>
        <pc:spChg chg="add del mod">
          <ac:chgData name="Hageman, Jos" userId="b131be3e-db13-4298-bbae-1ec3f29ca00b" providerId="ADAL" clId="{B4563512-5F09-4096-91C7-B7B880346E22}" dt="2023-10-17T09:27:36.362" v="10" actId="931"/>
          <ac:spMkLst>
            <pc:docMk/>
            <pc:sldMk cId="42058286" sldId="462"/>
            <ac:spMk id="3" creationId="{F20AD063-556C-4AE0-8721-874273DB55D0}"/>
          </ac:spMkLst>
        </pc:spChg>
        <pc:spChg chg="mod">
          <ac:chgData name="Hageman, Jos" userId="b131be3e-db13-4298-bbae-1ec3f29ca00b" providerId="ADAL" clId="{B4563512-5F09-4096-91C7-B7B880346E22}" dt="2023-10-20T09:09:18.576" v="16" actId="20577"/>
          <ac:spMkLst>
            <pc:docMk/>
            <pc:sldMk cId="42058286" sldId="462"/>
            <ac:spMk id="4" creationId="{00000000-0000-0000-0000-000000000000}"/>
          </ac:spMkLst>
        </pc:spChg>
        <pc:spChg chg="del">
          <ac:chgData name="Hageman, Jos" userId="b131be3e-db13-4298-bbae-1ec3f29ca00b" providerId="ADAL" clId="{B4563512-5F09-4096-91C7-B7B880346E22}" dt="2023-10-17T09:26:45.956" v="3" actId="478"/>
          <ac:spMkLst>
            <pc:docMk/>
            <pc:sldMk cId="42058286" sldId="462"/>
            <ac:spMk id="11" creationId="{00000000-0000-0000-0000-000000000000}"/>
          </ac:spMkLst>
        </pc:spChg>
        <pc:picChg chg="add mod">
          <ac:chgData name="Hageman, Jos" userId="b131be3e-db13-4298-bbae-1ec3f29ca00b" providerId="ADAL" clId="{B4563512-5F09-4096-91C7-B7B880346E22}" dt="2023-10-17T09:27:36.362" v="10" actId="931"/>
          <ac:picMkLst>
            <pc:docMk/>
            <pc:sldMk cId="42058286" sldId="462"/>
            <ac:picMk id="6" creationId="{67720974-0D8E-E063-713E-BAE516E0D5A5}"/>
          </ac:picMkLst>
        </pc:picChg>
        <pc:picChg chg="del">
          <ac:chgData name="Hageman, Jos" userId="b131be3e-db13-4298-bbae-1ec3f29ca00b" providerId="ADAL" clId="{B4563512-5F09-4096-91C7-B7B880346E22}" dt="2023-10-17T09:26:46.502" v="4" actId="478"/>
          <ac:picMkLst>
            <pc:docMk/>
            <pc:sldMk cId="42058286" sldId="462"/>
            <ac:picMk id="76" creationId="{00000000-0000-0000-0000-000000000000}"/>
          </ac:picMkLst>
        </pc:picChg>
      </pc:sldChg>
      <pc:sldChg chg="modSp">
        <pc:chgData name="Hageman, Jos" userId="b131be3e-db13-4298-bbae-1ec3f29ca00b" providerId="ADAL" clId="{B4563512-5F09-4096-91C7-B7B880346E22}" dt="2023-10-17T09:10:22.323" v="2" actId="20577"/>
        <pc:sldMkLst>
          <pc:docMk/>
          <pc:sldMk cId="670341776" sldId="933"/>
        </pc:sldMkLst>
        <pc:spChg chg="mod">
          <ac:chgData name="Hageman, Jos" userId="b131be3e-db13-4298-bbae-1ec3f29ca00b" providerId="ADAL" clId="{B4563512-5F09-4096-91C7-B7B880346E22}" dt="2023-10-17T09:10:22.323" v="2" actId="20577"/>
          <ac:spMkLst>
            <pc:docMk/>
            <pc:sldMk cId="670341776" sldId="933"/>
            <ac:spMk id="63" creationId="{00000000-0000-0000-0000-000000000000}"/>
          </ac:spMkLst>
        </pc:spChg>
      </pc:sldChg>
      <pc:sldChg chg="new del">
        <pc:chgData name="Hageman, Jos" userId="b131be3e-db13-4298-bbae-1ec3f29ca00b" providerId="ADAL" clId="{B4563512-5F09-4096-91C7-B7B880346E22}" dt="2023-10-17T09:26:59.568" v="9" actId="47"/>
        <pc:sldMkLst>
          <pc:docMk/>
          <pc:sldMk cId="874800906" sldId="1013"/>
        </pc:sldMkLst>
      </pc:sldChg>
      <pc:sldChg chg="new del">
        <pc:chgData name="Hageman, Jos" userId="b131be3e-db13-4298-bbae-1ec3f29ca00b" providerId="ADAL" clId="{B4563512-5F09-4096-91C7-B7B880346E22}" dt="2023-10-17T09:26:53.701" v="6" actId="680"/>
        <pc:sldMkLst>
          <pc:docMk/>
          <pc:sldMk cId="1085715248" sldId="1013"/>
        </pc:sldMkLst>
      </pc:sldChg>
    </pc:docChg>
  </pc:docChgLst>
  <pc:docChgLst>
    <pc:chgData name="Hageman, Jos" userId="b131be3e-db13-4298-bbae-1ec3f29ca00b" providerId="ADAL" clId="{0BB6458D-4C8A-4998-B912-ACD9B4EC6B16}"/>
    <pc:docChg chg="custSel delSld modSld delMainMaster">
      <pc:chgData name="Hageman, Jos" userId="b131be3e-db13-4298-bbae-1ec3f29ca00b" providerId="ADAL" clId="{0BB6458D-4C8A-4998-B912-ACD9B4EC6B16}" dt="2023-11-10T15:50:43.525" v="7" actId="478"/>
      <pc:docMkLst>
        <pc:docMk/>
      </pc:docMkLst>
      <pc:sldChg chg="del">
        <pc:chgData name="Hageman, Jos" userId="b131be3e-db13-4298-bbae-1ec3f29ca00b" providerId="ADAL" clId="{0BB6458D-4C8A-4998-B912-ACD9B4EC6B16}" dt="2023-11-10T13:25:44.385" v="2" actId="47"/>
        <pc:sldMkLst>
          <pc:docMk/>
          <pc:sldMk cId="723695748" sldId="586"/>
        </pc:sldMkLst>
      </pc:sldChg>
      <pc:sldChg chg="del">
        <pc:chgData name="Hageman, Jos" userId="b131be3e-db13-4298-bbae-1ec3f29ca00b" providerId="ADAL" clId="{0BB6458D-4C8A-4998-B912-ACD9B4EC6B16}" dt="2023-11-10T13:25:44.953" v="3" actId="47"/>
        <pc:sldMkLst>
          <pc:docMk/>
          <pc:sldMk cId="2145009821" sldId="587"/>
        </pc:sldMkLst>
      </pc:sldChg>
      <pc:sldChg chg="del">
        <pc:chgData name="Hageman, Jos" userId="b131be3e-db13-4298-bbae-1ec3f29ca00b" providerId="ADAL" clId="{0BB6458D-4C8A-4998-B912-ACD9B4EC6B16}" dt="2023-11-10T13:25:46.324" v="4" actId="47"/>
        <pc:sldMkLst>
          <pc:docMk/>
          <pc:sldMk cId="2394041915" sldId="588"/>
        </pc:sldMkLst>
      </pc:sldChg>
      <pc:sldChg chg="modSp mod">
        <pc:chgData name="Hageman, Jos" userId="b131be3e-db13-4298-bbae-1ec3f29ca00b" providerId="ADAL" clId="{0BB6458D-4C8A-4998-B912-ACD9B4EC6B16}" dt="2023-11-10T13:22:26.029" v="0" actId="6549"/>
        <pc:sldMkLst>
          <pc:docMk/>
          <pc:sldMk cId="3490065500" sldId="975"/>
        </pc:sldMkLst>
        <pc:spChg chg="mod">
          <ac:chgData name="Hageman, Jos" userId="b131be3e-db13-4298-bbae-1ec3f29ca00b" providerId="ADAL" clId="{0BB6458D-4C8A-4998-B912-ACD9B4EC6B16}" dt="2023-11-10T13:22:26.029" v="0" actId="6549"/>
          <ac:spMkLst>
            <pc:docMk/>
            <pc:sldMk cId="3490065500" sldId="975"/>
            <ac:spMk id="8" creationId="{00000000-0000-0000-0000-000000000000}"/>
          </ac:spMkLst>
        </pc:spChg>
      </pc:sldChg>
      <pc:sldChg chg="del">
        <pc:chgData name="Hageman, Jos" userId="b131be3e-db13-4298-bbae-1ec3f29ca00b" providerId="ADAL" clId="{0BB6458D-4C8A-4998-B912-ACD9B4EC6B16}" dt="2023-11-10T15:50:02.198" v="5" actId="47"/>
        <pc:sldMkLst>
          <pc:docMk/>
          <pc:sldMk cId="2052129721" sldId="987"/>
        </pc:sldMkLst>
      </pc:sldChg>
      <pc:sldChg chg="delSp modSp mod">
        <pc:chgData name="Hageman, Jos" userId="b131be3e-db13-4298-bbae-1ec3f29ca00b" providerId="ADAL" clId="{0BB6458D-4C8A-4998-B912-ACD9B4EC6B16}" dt="2023-11-10T15:50:43.525" v="7" actId="478"/>
        <pc:sldMkLst>
          <pc:docMk/>
          <pc:sldMk cId="2861023524" sldId="1006"/>
        </pc:sldMkLst>
        <pc:spChg chg="del mod">
          <ac:chgData name="Hageman, Jos" userId="b131be3e-db13-4298-bbae-1ec3f29ca00b" providerId="ADAL" clId="{0BB6458D-4C8A-4998-B912-ACD9B4EC6B16}" dt="2023-11-10T15:50:43.525" v="7" actId="478"/>
          <ac:spMkLst>
            <pc:docMk/>
            <pc:sldMk cId="2861023524" sldId="1006"/>
            <ac:spMk id="6" creationId="{00000000-0000-0000-0000-000000000000}"/>
          </ac:spMkLst>
        </pc:spChg>
      </pc:sldChg>
      <pc:sldChg chg="del">
        <pc:chgData name="Hageman, Jos" userId="b131be3e-db13-4298-bbae-1ec3f29ca00b" providerId="ADAL" clId="{0BB6458D-4C8A-4998-B912-ACD9B4EC6B16}" dt="2023-11-10T13:25:42.238" v="1" actId="47"/>
        <pc:sldMkLst>
          <pc:docMk/>
          <pc:sldMk cId="1297941326" sldId="1012"/>
        </pc:sldMkLst>
      </pc:sldChg>
      <pc:sldMasterChg chg="del delSldLayout">
        <pc:chgData name="Hageman, Jos" userId="b131be3e-db13-4298-bbae-1ec3f29ca00b" providerId="ADAL" clId="{0BB6458D-4C8A-4998-B912-ACD9B4EC6B16}" dt="2023-11-10T13:25:46.324" v="4" actId="47"/>
        <pc:sldMasterMkLst>
          <pc:docMk/>
          <pc:sldMasterMk cId="2631431911" sldId="2147483671"/>
        </pc:sldMasterMkLst>
        <pc:sldLayoutChg chg="del">
          <pc:chgData name="Hageman, Jos" userId="b131be3e-db13-4298-bbae-1ec3f29ca00b" providerId="ADAL" clId="{0BB6458D-4C8A-4998-B912-ACD9B4EC6B16}" dt="2023-11-10T13:25:46.324" v="4" actId="47"/>
          <pc:sldLayoutMkLst>
            <pc:docMk/>
            <pc:sldMasterMk cId="2631431911" sldId="2147483671"/>
            <pc:sldLayoutMk cId="2937078045" sldId="2147483672"/>
          </pc:sldLayoutMkLst>
        </pc:sldLayoutChg>
        <pc:sldLayoutChg chg="del">
          <pc:chgData name="Hageman, Jos" userId="b131be3e-db13-4298-bbae-1ec3f29ca00b" providerId="ADAL" clId="{0BB6458D-4C8A-4998-B912-ACD9B4EC6B16}" dt="2023-11-10T13:25:46.324" v="4" actId="47"/>
          <pc:sldLayoutMkLst>
            <pc:docMk/>
            <pc:sldMasterMk cId="2631431911" sldId="2147483671"/>
            <pc:sldLayoutMk cId="1584670531" sldId="214748367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0BB60-F430-46FB-840A-1510D11E71A3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88CF9-9C0C-40A5-9363-27089821C5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777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459B602-AC7D-4E37-81EB-008BAF11EA57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BA63D82A-0932-4D94-82CB-77AAF6AC9F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619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 we ignore the covariate x.</a:t>
            </a:r>
          </a:p>
          <a:p>
            <a:r>
              <a:rPr lang="en-GB" dirty="0"/>
              <a:t>We will compare the results later on with ANCOVA, and show that the latter has higher precision.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63D82A-0932-4D94-82CB-77AAF6AC9FE3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98798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because average length for C (46.6) was lower than overall average</a:t>
            </a:r>
            <a:r>
              <a:rPr lang="en-GB" baseline="0" dirty="0"/>
              <a:t> length (49.9). So, on average C had relatively low plants. So, after correction for height, the mean (now the adjusted mean) will go up.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63D82A-0932-4D94-82CB-77AAF6AC9FE3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461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realistic example;</a:t>
            </a:r>
            <a:r>
              <a:rPr lang="en-GB" baseline="0" dirty="0"/>
              <a:t> plot looks more messy.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63D82A-0932-4D94-82CB-77AAF6AC9FE3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73534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Draw picture of two parallel curves (with clear curvature), one treatments with x-values on the left and the other on the right.</a:t>
            </a:r>
          </a:p>
          <a:p>
            <a:r>
              <a:rPr lang="en-GB" dirty="0"/>
              <a:t>Lines as linear approximations within the two disjoint ranges. Show that extrapolation</a:t>
            </a:r>
            <a:r>
              <a:rPr lang="en-GB" baseline="0" dirty="0"/>
              <a:t> with the lines may differ quite a lot from the true curves.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63D82A-0932-4D94-82CB-77AAF6AC9FE3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4584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63D82A-0932-4D94-82CB-77AAF6AC9FE3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9879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 on the</a:t>
            </a:r>
            <a:r>
              <a:rPr lang="en-GB" baseline="0" dirty="0"/>
              <a:t> black board that distance between lines is the same for any value of </a:t>
            </a:r>
            <a:r>
              <a:rPr lang="en-GB" i="1" baseline="0" dirty="0"/>
              <a:t>x</a:t>
            </a:r>
            <a:r>
              <a:rPr lang="en-GB" baseline="0" dirty="0"/>
              <a:t>.</a:t>
            </a:r>
          </a:p>
          <a:p>
            <a:r>
              <a:rPr lang="en-GB" baseline="0" dirty="0"/>
              <a:t>Briefly indicate that non-parallel lines are more complicated, because difference between treatments depends on value of </a:t>
            </a:r>
            <a:r>
              <a:rPr lang="en-GB" i="1" baseline="0" dirty="0"/>
              <a:t>x</a:t>
            </a:r>
            <a:r>
              <a:rPr lang="en-GB" baseline="0" dirty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63D82A-0932-4D94-82CB-77AAF6AC9FE3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2656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Remark that 0.263 is an estimate</a:t>
            </a:r>
            <a:r>
              <a:rPr lang="en-GB" baseline="0" dirty="0"/>
              <a:t> around the each of the </a:t>
            </a:r>
            <a:r>
              <a:rPr lang="en-GB" baseline="0" dirty="0" err="1"/>
              <a:t>separte</a:t>
            </a:r>
            <a:r>
              <a:rPr lang="en-GB" baseline="0" dirty="0"/>
              <a:t> means, while 0.016 is an estimate around each of the parallel lines, as shown before.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63D82A-0932-4D94-82CB-77AAF6AC9FE3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4125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 on the</a:t>
            </a:r>
            <a:r>
              <a:rPr lang="en-GB" baseline="0" dirty="0"/>
              <a:t> black board that distance between lines is the same for any value of </a:t>
            </a:r>
            <a:r>
              <a:rPr lang="en-GB" i="1" baseline="0" dirty="0"/>
              <a:t>x</a:t>
            </a:r>
            <a:r>
              <a:rPr lang="en-GB" baseline="0" dirty="0"/>
              <a:t>.</a:t>
            </a:r>
          </a:p>
          <a:p>
            <a:r>
              <a:rPr lang="en-GB" baseline="0" dirty="0"/>
              <a:t>Briefly indicate that non-parallel lines are more complicated, because difference between treatments depends on value of </a:t>
            </a:r>
            <a:r>
              <a:rPr lang="en-GB" i="1" baseline="0" dirty="0"/>
              <a:t>x</a:t>
            </a:r>
            <a:r>
              <a:rPr lang="en-GB" baseline="0" dirty="0"/>
              <a:t>.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63D82A-0932-4D94-82CB-77AAF6AC9FE3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7206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Stress that the estimated tau’s with the two options are the same, but the estimated intercepts are not.</a:t>
            </a:r>
          </a:p>
          <a:p>
            <a:r>
              <a:rPr lang="en-GB" dirty="0"/>
              <a:t>They have a different meaning; referring</a:t>
            </a:r>
            <a:r>
              <a:rPr lang="en-GB" baseline="0" dirty="0"/>
              <a:t> to plant of height 49.90 and height 0 respectively.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63D82A-0932-4D94-82CB-77AAF6AC9FE3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6005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63D82A-0932-4D94-82CB-77AAF6AC9FE3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6005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63D82A-0932-4D94-82CB-77AAF6AC9FE3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6005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Clarify</a:t>
            </a:r>
            <a:r>
              <a:rPr lang="en-GB" baseline="0" dirty="0"/>
              <a:t> that treatment 1 is at a disadvantage (small values for x) and treatment 2 is at an advantage (large values for x). This distorts the impression about the difference between the treatments. After correction for x, giving a fair comparison,  a treatment difference shows up.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63D82A-0932-4D94-82CB-77AAF6AC9FE3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4942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6697683" y="6222671"/>
            <a:ext cx="2434442" cy="6331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3" y="230188"/>
            <a:ext cx="8442796" cy="524555"/>
          </a:xfrm>
          <a:prstGeom prst="rect">
            <a:avLst/>
          </a:prstGeom>
        </p:spPr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</a:t>
            </a:r>
            <a:r>
              <a:rPr lang="en-GB" dirty="0" err="1"/>
              <a:t>om</a:t>
            </a:r>
            <a:r>
              <a:rPr lang="en-GB" dirty="0"/>
              <a:t> de </a:t>
            </a:r>
            <a:r>
              <a:rPr lang="en-GB" dirty="0" err="1"/>
              <a:t>stijl</a:t>
            </a:r>
            <a:r>
              <a:rPr lang="en-GB" dirty="0"/>
              <a:t> te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3" name="Tijdelijke aanduiding voor afbeelding 2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76508" y="3307559"/>
            <a:ext cx="2647950" cy="26479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</a:p>
        </p:txBody>
      </p:sp>
      <p:sp>
        <p:nvSpPr>
          <p:cNvPr id="6" name="Tijdelijke aanduiding voor afbeelding 24"/>
          <p:cNvSpPr>
            <a:spLocks noGrp="1" noChangeAspect="1"/>
          </p:cNvSpPr>
          <p:nvPr>
            <p:ph type="pic" sz="quarter" idx="19"/>
          </p:nvPr>
        </p:nvSpPr>
        <p:spPr bwMode="auto">
          <a:xfrm>
            <a:off x="6308818" y="3307559"/>
            <a:ext cx="2647950" cy="2647950"/>
          </a:xfrm>
          <a:prstGeom prst="ellipse">
            <a:avLst/>
          </a:prstGeom>
          <a:solidFill>
            <a:srgbClr val="D5D2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nl-NL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ijdelijke aanduiding voor afbeelding 24"/>
          <p:cNvSpPr>
            <a:spLocks noGrp="1" noChangeAspect="1"/>
          </p:cNvSpPr>
          <p:nvPr>
            <p:ph type="pic" sz="quarter" idx="16"/>
          </p:nvPr>
        </p:nvSpPr>
        <p:spPr bwMode="auto">
          <a:xfrm>
            <a:off x="4714655" y="3307559"/>
            <a:ext cx="2647950" cy="26479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nl-NL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ijdelijke aanduiding voor afbeelding 24"/>
          <p:cNvSpPr>
            <a:spLocks noGrp="1" noChangeAspect="1"/>
          </p:cNvSpPr>
          <p:nvPr>
            <p:ph type="pic" sz="quarter" idx="15"/>
          </p:nvPr>
        </p:nvSpPr>
        <p:spPr bwMode="auto">
          <a:xfrm>
            <a:off x="3120492" y="3307559"/>
            <a:ext cx="2647950" cy="2647950"/>
          </a:xfrm>
          <a:prstGeom prst="ellipse">
            <a:avLst/>
          </a:prstGeom>
          <a:solidFill>
            <a:srgbClr val="D5D2CA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nl-NL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Tijdelijke aanduiding voor tekst 4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485775" y="1616400"/>
            <a:ext cx="8447088" cy="371475"/>
          </a:xfrm>
          <a:prstGeom prst="rect">
            <a:avLst/>
          </a:prstGeom>
          <a:noFill/>
          <a:ln>
            <a:noFill/>
          </a:ln>
        </p:spPr>
        <p:txBody>
          <a:bodyPr lIns="36000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Ondertitel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478633" y="2262386"/>
            <a:ext cx="8447087" cy="371475"/>
          </a:xfrm>
          <a:prstGeom prst="rect">
            <a:avLst/>
          </a:prstGeom>
          <a:noFill/>
          <a:ln>
            <a:noFill/>
          </a:ln>
        </p:spPr>
        <p:txBody>
          <a:bodyPr lIns="36000" rIns="90000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Datum, </a:t>
            </a: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Auteursnaam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pic>
        <p:nvPicPr>
          <p:cNvPr id="9" name="Picture 8"/>
          <p:cNvPicPr>
            <a:picLocks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659" r="60674"/>
          <a:stretch/>
        </p:blipFill>
        <p:spPr bwMode="hidden">
          <a:xfrm>
            <a:off x="-14514" y="6011636"/>
            <a:ext cx="3595914" cy="846364"/>
          </a:xfrm>
          <a:prstGeom prst="rect">
            <a:avLst/>
          </a:prstGeom>
        </p:spPr>
      </p:pic>
      <p:sp>
        <p:nvSpPr>
          <p:cNvPr id="10" name="Titel 1"/>
          <p:cNvSpPr txBox="1">
            <a:spLocks/>
          </p:cNvSpPr>
          <p:nvPr userDrawn="1"/>
        </p:nvSpPr>
        <p:spPr>
          <a:xfrm>
            <a:off x="6972270" y="6434818"/>
            <a:ext cx="2171730" cy="444725"/>
          </a:xfrm>
          <a:prstGeom prst="rect">
            <a:avLst/>
          </a:prstGeom>
        </p:spPr>
        <p:txBody>
          <a:bodyPr anchor="ctr"/>
          <a:lstStyle>
            <a:lvl1pPr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  <a:lvl2pPr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endParaRPr lang="en-GB" sz="1200" dirty="0">
              <a:solidFill>
                <a:srgbClr val="0051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516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1256" y="230187"/>
            <a:ext cx="8784000" cy="540000"/>
          </a:xfrm>
          <a:prstGeom prst="rect">
            <a:avLst/>
          </a:prstGeom>
        </p:spPr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</a:t>
            </a:r>
            <a:r>
              <a:rPr lang="en-GB" dirty="0" err="1"/>
              <a:t>om</a:t>
            </a:r>
            <a:r>
              <a:rPr lang="en-GB" dirty="0"/>
              <a:t> de </a:t>
            </a:r>
            <a:r>
              <a:rPr lang="en-GB" dirty="0" err="1"/>
              <a:t>stijl</a:t>
            </a:r>
            <a:r>
              <a:rPr lang="en-GB" dirty="0"/>
              <a:t> te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246743" y="972457"/>
            <a:ext cx="8737599" cy="5341256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spcBef>
                <a:spcPts val="900"/>
              </a:spcBef>
              <a:defRPr sz="2200"/>
            </a:lvl1pPr>
            <a:lvl2pPr>
              <a:lnSpc>
                <a:spcPts val="2500"/>
              </a:lnSpc>
              <a:spcBef>
                <a:spcPts val="700"/>
              </a:spcBef>
              <a:buClr>
                <a:schemeClr val="bg2"/>
              </a:buClr>
              <a:defRPr sz="2200"/>
            </a:lvl2pPr>
            <a:lvl3pPr>
              <a:lnSpc>
                <a:spcPts val="2500"/>
              </a:lnSpc>
              <a:spcBef>
                <a:spcPts val="700"/>
              </a:spcBef>
              <a:defRPr sz="2200"/>
            </a:lvl3pPr>
            <a:lvl4pPr>
              <a:lnSpc>
                <a:spcPts val="2500"/>
              </a:lnSpc>
              <a:spcBef>
                <a:spcPts val="700"/>
              </a:spcBef>
              <a:defRPr sz="2200"/>
            </a:lvl4pPr>
            <a:lvl5pPr>
              <a:lnSpc>
                <a:spcPts val="2500"/>
              </a:lnSpc>
              <a:spcBef>
                <a:spcPts val="700"/>
              </a:spcBef>
              <a:defRPr sz="2200"/>
            </a:lvl5pPr>
          </a:lstStyle>
          <a:p>
            <a:pPr lvl="0"/>
            <a:r>
              <a:rPr lang="en-GB" dirty="0" err="1"/>
              <a:t>Klik</a:t>
            </a:r>
            <a:r>
              <a:rPr lang="en-GB" dirty="0"/>
              <a:t> </a:t>
            </a:r>
            <a:r>
              <a:rPr lang="en-GB" dirty="0" err="1"/>
              <a:t>om</a:t>
            </a:r>
            <a:r>
              <a:rPr lang="en-GB" dirty="0"/>
              <a:t> de </a:t>
            </a:r>
            <a:r>
              <a:rPr lang="en-GB" dirty="0" err="1"/>
              <a:t>modelstijlen</a:t>
            </a:r>
            <a:r>
              <a:rPr lang="en-GB" dirty="0"/>
              <a:t> te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5718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beeldvu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 bwMode="gray">
          <a:xfrm>
            <a:off x="0" y="0"/>
            <a:ext cx="9143999" cy="6858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 bwMode="white">
          <a:xfrm>
            <a:off x="491642" y="230188"/>
            <a:ext cx="8442796" cy="840125"/>
          </a:xfrm>
          <a:prstGeom prst="rect">
            <a:avLst/>
          </a:prstGeom>
          <a:noFill/>
          <a:ln>
            <a:gradFill>
              <a:gsLst>
                <a:gs pos="0">
                  <a:schemeClr val="bg1"/>
                </a:gs>
                <a:gs pos="1000">
                  <a:schemeClr val="bg1">
                    <a:alpha val="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</a:gra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Klik om de stijl te bewerken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593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6659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6742" y="230188"/>
            <a:ext cx="8784000" cy="540000"/>
          </a:xfrm>
          <a:prstGeom prst="rect">
            <a:avLst/>
          </a:prstGeom>
        </p:spPr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</a:t>
            </a:r>
            <a:r>
              <a:rPr lang="en-GB" dirty="0" err="1"/>
              <a:t>om</a:t>
            </a:r>
            <a:r>
              <a:rPr lang="en-GB" dirty="0"/>
              <a:t> de </a:t>
            </a:r>
            <a:r>
              <a:rPr lang="en-GB" dirty="0" err="1"/>
              <a:t>stijl</a:t>
            </a:r>
            <a:r>
              <a:rPr lang="en-GB" dirty="0"/>
              <a:t> te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3" name="Tijdelijke aanduiding voor grafiek 5"/>
          <p:cNvSpPr>
            <a:spLocks noGrp="1"/>
          </p:cNvSpPr>
          <p:nvPr>
            <p:ph type="chart" sz="quarter" idx="17"/>
          </p:nvPr>
        </p:nvSpPr>
        <p:spPr>
          <a:xfrm>
            <a:off x="232229" y="943430"/>
            <a:ext cx="8806995" cy="5123996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49753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with circ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697683" y="6222671"/>
            <a:ext cx="2434442" cy="6331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3200" y="230188"/>
            <a:ext cx="3276000" cy="106158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 err="1"/>
              <a:t>Klik</a:t>
            </a:r>
            <a:r>
              <a:rPr lang="en-GB" dirty="0"/>
              <a:t> </a:t>
            </a:r>
            <a:r>
              <a:rPr lang="en-GB" dirty="0" err="1"/>
              <a:t>om</a:t>
            </a:r>
            <a:r>
              <a:rPr lang="en-GB" dirty="0"/>
              <a:t> de </a:t>
            </a:r>
            <a:r>
              <a:rPr lang="en-GB" dirty="0" err="1"/>
              <a:t>stijl</a:t>
            </a:r>
            <a:r>
              <a:rPr lang="en-GB" dirty="0"/>
              <a:t> te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7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3887699" y="224477"/>
            <a:ext cx="5040000" cy="5040000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8" name="Tijdelijke aanduiding voor tekst 4"/>
          <p:cNvSpPr>
            <a:spLocks noGrp="1"/>
          </p:cNvSpPr>
          <p:nvPr>
            <p:ph type="body" sz="quarter" idx="17"/>
          </p:nvPr>
        </p:nvSpPr>
        <p:spPr>
          <a:xfrm>
            <a:off x="495301" y="1727200"/>
            <a:ext cx="3276600" cy="4235450"/>
          </a:xfrm>
          <a:prstGeom prst="rect">
            <a:avLst/>
          </a:prstGeom>
        </p:spPr>
        <p:txBody>
          <a:bodyPr lIns="3600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 err="1"/>
              <a:t>Klik</a:t>
            </a:r>
            <a:r>
              <a:rPr lang="en-GB" dirty="0"/>
              <a:t> </a:t>
            </a:r>
            <a:r>
              <a:rPr lang="en-GB" dirty="0" err="1"/>
              <a:t>om</a:t>
            </a:r>
            <a:r>
              <a:rPr lang="en-GB" dirty="0"/>
              <a:t> de </a:t>
            </a:r>
            <a:r>
              <a:rPr lang="en-GB" dirty="0" err="1"/>
              <a:t>modelstijlen</a:t>
            </a:r>
            <a:r>
              <a:rPr lang="en-GB" dirty="0"/>
              <a:t> te </a:t>
            </a:r>
            <a:r>
              <a:rPr lang="en-GB" dirty="0" err="1"/>
              <a:t>bewerken</a:t>
            </a:r>
            <a:endParaRPr lang="en-GB" dirty="0"/>
          </a:p>
        </p:txBody>
      </p:sp>
      <p:pic>
        <p:nvPicPr>
          <p:cNvPr id="5" name="Picture 4"/>
          <p:cNvPicPr>
            <a:picLocks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659" r="60674"/>
          <a:stretch/>
        </p:blipFill>
        <p:spPr bwMode="hidden">
          <a:xfrm>
            <a:off x="-14514" y="6011636"/>
            <a:ext cx="3595914" cy="846364"/>
          </a:xfrm>
          <a:prstGeom prst="rect">
            <a:avLst/>
          </a:prstGeom>
        </p:spPr>
      </p:pic>
      <p:sp>
        <p:nvSpPr>
          <p:cNvPr id="6" name="Titel 1"/>
          <p:cNvSpPr txBox="1">
            <a:spLocks/>
          </p:cNvSpPr>
          <p:nvPr userDrawn="1"/>
        </p:nvSpPr>
        <p:spPr>
          <a:xfrm>
            <a:off x="6972270" y="6434818"/>
            <a:ext cx="2171730" cy="444725"/>
          </a:xfrm>
          <a:prstGeom prst="rect">
            <a:avLst/>
          </a:prstGeom>
        </p:spPr>
        <p:txBody>
          <a:bodyPr anchor="ctr"/>
          <a:lstStyle>
            <a:lvl1pPr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  <a:lvl2pPr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GB" sz="1200" dirty="0">
                <a:solidFill>
                  <a:srgbClr val="005172"/>
                </a:solidFill>
              </a:rPr>
              <a:t>©Wageningen University</a:t>
            </a:r>
          </a:p>
        </p:txBody>
      </p:sp>
    </p:spTree>
    <p:extLst>
      <p:ext uri="{BB962C8B-B14F-4D97-AF65-F5344CB8AC3E}">
        <p14:creationId xmlns:p14="http://schemas.microsoft.com/office/powerpoint/2010/main" val="216700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4008" y="6381328"/>
            <a:ext cx="2895600" cy="365125"/>
          </a:xfrm>
        </p:spPr>
        <p:txBody>
          <a:bodyPr/>
          <a:lstStyle>
            <a:lvl1pPr>
              <a:defRPr baseline="0">
                <a:solidFill>
                  <a:srgbClr val="0070C0"/>
                </a:solidFill>
              </a:defRPr>
            </a:lvl1pPr>
          </a:lstStyle>
          <a:p>
            <a:r>
              <a:rPr lang="en-GB" dirty="0"/>
              <a:t>Biometris Wageningen 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28384" y="6356350"/>
            <a:ext cx="658416" cy="365125"/>
          </a:xfrm>
        </p:spPr>
        <p:txBody>
          <a:bodyPr/>
          <a:lstStyle>
            <a:lvl1pPr>
              <a:defRPr baseline="0">
                <a:solidFill>
                  <a:srgbClr val="0070C0"/>
                </a:solidFill>
              </a:defRPr>
            </a:lvl1pPr>
          </a:lstStyle>
          <a:p>
            <a:fld id="{F8CBFC91-5BB7-47E8-9461-5D3D0781F04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306488" cy="365125"/>
          </a:xfrm>
        </p:spPr>
        <p:txBody>
          <a:bodyPr/>
          <a:lstStyle>
            <a:lvl1pPr>
              <a:defRPr baseline="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Simple Regression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404664"/>
            <a:ext cx="8424936" cy="5616624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3463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D7C90-344F-434F-96D1-2DED95C244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94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BB25C-8E81-4ED0-AD68-5D0F946E8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6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 rotWithShape="1"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" t="87659" r="62787" b="1839"/>
          <a:stretch/>
        </p:blipFill>
        <p:spPr bwMode="hidden">
          <a:xfrm>
            <a:off x="6922046" y="6340690"/>
            <a:ext cx="2186236" cy="49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81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</p:sldLayoutIdLst>
  <p:txStyles>
    <p:titleStyle>
      <a:lvl1pPr algn="l" rtl="0" fontAlgn="base">
        <a:lnSpc>
          <a:spcPts val="4000"/>
        </a:lnSpc>
        <a:spcBef>
          <a:spcPct val="0"/>
        </a:spcBef>
        <a:spcAft>
          <a:spcPct val="0"/>
        </a:spcAft>
        <a:defRPr sz="3000" kern="1200">
          <a:solidFill>
            <a:schemeClr val="bg2"/>
          </a:solidFill>
          <a:latin typeface="Verdana" pitchFamily="34" charset="0"/>
          <a:ea typeface="+mj-ea"/>
          <a:cs typeface="+mj-cs"/>
        </a:defRPr>
      </a:lvl1pPr>
      <a:lvl2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252413" indent="-252413" algn="l" rtl="0" fontAlgn="base">
        <a:lnSpc>
          <a:spcPts val="2500"/>
        </a:lnSpc>
        <a:spcBef>
          <a:spcPts val="1200"/>
        </a:spcBef>
        <a:spcAft>
          <a:spcPct val="0"/>
        </a:spcAft>
        <a:buClr>
          <a:schemeClr val="bg2"/>
        </a:buClr>
        <a:buSzPct val="140000"/>
        <a:buFont typeface="Wingdings" pitchFamily="2" charset="2"/>
        <a:buChar char="§"/>
        <a:defRPr sz="2200" kern="1200">
          <a:solidFill>
            <a:schemeClr val="bg2"/>
          </a:solidFill>
          <a:latin typeface="Verdana" pitchFamily="34" charset="0"/>
          <a:ea typeface="+mn-ea"/>
          <a:cs typeface="+mn-cs"/>
        </a:defRPr>
      </a:lvl1pPr>
      <a:lvl2pPr marL="982663" indent="-285750" algn="l" rtl="0" fontAlgn="base">
        <a:lnSpc>
          <a:spcPts val="2500"/>
        </a:lnSpc>
        <a:spcBef>
          <a:spcPts val="1000"/>
        </a:spcBef>
        <a:spcAft>
          <a:spcPct val="0"/>
        </a:spcAft>
        <a:buClr>
          <a:schemeClr val="bg2"/>
        </a:buClr>
        <a:buSzPct val="115000"/>
        <a:buFont typeface="Verdana" pitchFamily="34" charset="0"/>
        <a:buChar char="●"/>
        <a:defRPr sz="2200" kern="1200">
          <a:solidFill>
            <a:schemeClr val="bg2"/>
          </a:solidFill>
          <a:latin typeface="Verdana" pitchFamily="34" charset="0"/>
          <a:ea typeface="+mn-ea"/>
          <a:cs typeface="+mn-cs"/>
        </a:defRPr>
      </a:lvl2pPr>
      <a:lvl3pPr marL="1879600" indent="-319088" algn="l" rtl="0" fontAlgn="base">
        <a:lnSpc>
          <a:spcPts val="2500"/>
        </a:lnSpc>
        <a:spcBef>
          <a:spcPts val="1000"/>
        </a:spcBef>
        <a:spcAft>
          <a:spcPct val="0"/>
        </a:spcAft>
        <a:buSzPct val="115000"/>
        <a:buFont typeface="Verdana" pitchFamily="34" charset="0"/>
        <a:buChar char="●"/>
        <a:defRPr sz="2200" kern="1200">
          <a:solidFill>
            <a:schemeClr val="bg2"/>
          </a:solidFill>
          <a:latin typeface="Verdana" pitchFamily="34" charset="0"/>
          <a:ea typeface="+mn-ea"/>
          <a:cs typeface="+mn-cs"/>
        </a:defRPr>
      </a:lvl3pPr>
      <a:lvl4pPr marL="2692400" indent="-360363" algn="l" rtl="0" fontAlgn="base">
        <a:lnSpc>
          <a:spcPts val="2500"/>
        </a:lnSpc>
        <a:spcBef>
          <a:spcPct val="20000"/>
        </a:spcBef>
        <a:spcAft>
          <a:spcPct val="0"/>
        </a:spcAft>
        <a:buSzPct val="115000"/>
        <a:buFont typeface="Verdana" pitchFamily="34" charset="0"/>
        <a:buChar char="●"/>
        <a:defRPr sz="2200" kern="1200" baseline="0">
          <a:solidFill>
            <a:schemeClr val="bg2"/>
          </a:solidFill>
          <a:latin typeface="Verdana" pitchFamily="34" charset="0"/>
          <a:ea typeface="+mn-ea"/>
          <a:cs typeface="+mn-cs"/>
        </a:defRPr>
      </a:lvl4pPr>
      <a:lvl5pPr marL="3405188" indent="-352425" algn="l" rtl="0" fontAlgn="base">
        <a:lnSpc>
          <a:spcPts val="2500"/>
        </a:lnSpc>
        <a:spcBef>
          <a:spcPct val="20000"/>
        </a:spcBef>
        <a:spcAft>
          <a:spcPct val="0"/>
        </a:spcAft>
        <a:buSzPct val="115000"/>
        <a:buFont typeface="Verdana" pitchFamily="34" charset="0"/>
        <a:buChar char="●"/>
        <a:defRPr sz="2200" kern="1200">
          <a:solidFill>
            <a:schemeClr val="bg2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2CB">
            <a:alpha val="5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Simple Regression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Biometris Wageningen  University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BFC91-5BB7-47E8-9461-5D3D0781F0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40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0.png"/><Relationship Id="rId13" Type="http://schemas.openxmlformats.org/officeDocument/2006/relationships/image" Target="../media/image50.png"/><Relationship Id="rId7" Type="http://schemas.openxmlformats.org/officeDocument/2006/relationships/image" Target="../media/image780.png"/><Relationship Id="rId12" Type="http://schemas.openxmlformats.org/officeDocument/2006/relationships/image" Target="../media/image49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0.png"/><Relationship Id="rId11" Type="http://schemas.openxmlformats.org/officeDocument/2006/relationships/image" Target="../media/image591.png"/><Relationship Id="rId10" Type="http://schemas.openxmlformats.org/officeDocument/2006/relationships/image" Target="../media/image1170.png"/><Relationship Id="rId9" Type="http://schemas.openxmlformats.org/officeDocument/2006/relationships/image" Target="../media/image116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31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56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0.png"/><Relationship Id="rId5" Type="http://schemas.openxmlformats.org/officeDocument/2006/relationships/image" Target="../media/image630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Relationship Id="rId6" Type="http://schemas.openxmlformats.org/officeDocument/2006/relationships/image" Target="../media/image712.png"/><Relationship Id="rId5" Type="http://schemas.openxmlformats.org/officeDocument/2006/relationships/image" Target="../media/image700.png"/><Relationship Id="rId4" Type="http://schemas.openxmlformats.org/officeDocument/2006/relationships/image" Target="../media/image69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image" Target="../media/image8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0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4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0.png"/><Relationship Id="rId5" Type="http://schemas.openxmlformats.org/officeDocument/2006/relationships/image" Target="../media/image450.png"/><Relationship Id="rId4" Type="http://schemas.openxmlformats.org/officeDocument/2006/relationships/image" Target="../media/image12.png"/><Relationship Id="rId9" Type="http://schemas.openxmlformats.org/officeDocument/2006/relationships/image" Target="../media/image47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3" y="230188"/>
            <a:ext cx="8442796" cy="1398612"/>
          </a:xfrm>
        </p:spPr>
        <p:txBody>
          <a:bodyPr/>
          <a:lstStyle/>
          <a:p>
            <a:pPr algn="ctr"/>
            <a:r>
              <a:rPr lang="en-GB" dirty="0"/>
              <a:t>Linear and Generalized Linear Models </a:t>
            </a:r>
            <a:r>
              <a:rPr lang="en-GB" sz="2600" dirty="0"/>
              <a:t>(4433LGLM6Y) </a:t>
            </a:r>
          </a:p>
        </p:txBody>
      </p:sp>
      <p:pic>
        <p:nvPicPr>
          <p:cNvPr id="20" name="Tijdelijke aanduiding voor afbeelding 19"/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7" name="Tijdelijke aanduiding voor afbeelding 16"/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6" name="Tijdelijke aanduiding voor afbeelding 15"/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ijdelijke aanduiding voor tekst 3"/>
          <p:cNvSpPr>
            <a:spLocks noGrp="1"/>
          </p:cNvSpPr>
          <p:nvPr>
            <p:ph type="body" sz="quarter" idx="17"/>
          </p:nvPr>
        </p:nvSpPr>
        <p:spPr>
          <a:xfrm>
            <a:off x="485775" y="1556792"/>
            <a:ext cx="8447088" cy="1584176"/>
          </a:xfrm>
        </p:spPr>
        <p:txBody>
          <a:bodyPr/>
          <a:lstStyle/>
          <a:p>
            <a:pPr algn="ctr"/>
            <a:r>
              <a:rPr lang="en-GB" sz="2400" dirty="0">
                <a:solidFill>
                  <a:srgbClr val="C00000"/>
                </a:solidFill>
              </a:rPr>
              <a:t>ANCOVA</a:t>
            </a:r>
          </a:p>
          <a:p>
            <a:pPr algn="ctr"/>
            <a:r>
              <a:rPr lang="en-GB" sz="2000" dirty="0">
                <a:solidFill>
                  <a:srgbClr val="C00000"/>
                </a:solidFill>
              </a:rPr>
              <a:t>Meeting 3</a:t>
            </a:r>
          </a:p>
          <a:p>
            <a:pPr algn="ctr"/>
            <a:r>
              <a:rPr lang="en-GB" sz="2000" dirty="0" err="1">
                <a:solidFill>
                  <a:srgbClr val="0070C0"/>
                </a:solidFill>
              </a:rPr>
              <a:t>Dr.</a:t>
            </a:r>
            <a:r>
              <a:rPr lang="en-GB" sz="2000" dirty="0">
                <a:solidFill>
                  <a:srgbClr val="0070C0"/>
                </a:solidFill>
              </a:rPr>
              <a:t> Jos Hageman</a:t>
            </a:r>
            <a:endParaRPr lang="en-GB" sz="2000" dirty="0">
              <a:solidFill>
                <a:srgbClr val="C00000"/>
              </a:solidFill>
            </a:endParaRPr>
          </a:p>
        </p:txBody>
      </p:sp>
      <p:pic>
        <p:nvPicPr>
          <p:cNvPr id="6" name="Picture Placeholder 5" descr="A hand holding a bunch of peanuts&#10;&#10;Description automatically generated">
            <a:extLst>
              <a:ext uri="{FF2B5EF4-FFF2-40B4-BE49-F238E27FC236}">
                <a16:creationId xmlns:a16="http://schemas.microsoft.com/office/drawing/2014/main" id="{67720974-0D8E-E063-713E-BAE516E0D5A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67" b="16667"/>
          <a:stretch>
            <a:fillRect/>
          </a:stretch>
        </p:blipFill>
        <p:spPr>
          <a:xfrm>
            <a:off x="476250" y="3308350"/>
            <a:ext cx="2647950" cy="2647950"/>
          </a:xfrm>
        </p:spPr>
      </p:pic>
    </p:spTree>
    <p:extLst>
      <p:ext uri="{BB962C8B-B14F-4D97-AF65-F5344CB8AC3E}">
        <p14:creationId xmlns:p14="http://schemas.microsoft.com/office/powerpoint/2010/main" val="42058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11"/>
          <p:cNvGrpSpPr/>
          <p:nvPr/>
        </p:nvGrpSpPr>
        <p:grpSpPr>
          <a:xfrm>
            <a:off x="5364088" y="2963460"/>
            <a:ext cx="3528392" cy="3252172"/>
            <a:chOff x="5327576" y="3438803"/>
            <a:chExt cx="3816424" cy="3024336"/>
          </a:xfrm>
        </p:grpSpPr>
        <p:grpSp>
          <p:nvGrpSpPr>
            <p:cNvPr id="65" name="Group 36"/>
            <p:cNvGrpSpPr/>
            <p:nvPr/>
          </p:nvGrpSpPr>
          <p:grpSpPr>
            <a:xfrm>
              <a:off x="5327576" y="3438803"/>
              <a:ext cx="3816424" cy="3024336"/>
              <a:chOff x="1907705" y="3519889"/>
              <a:chExt cx="3816424" cy="3024336"/>
            </a:xfrm>
          </p:grpSpPr>
          <p:grpSp>
            <p:nvGrpSpPr>
              <p:cNvPr id="67" name="Group 37"/>
              <p:cNvGrpSpPr/>
              <p:nvPr/>
            </p:nvGrpSpPr>
            <p:grpSpPr>
              <a:xfrm>
                <a:off x="1907705" y="3519889"/>
                <a:ext cx="3816424" cy="3024336"/>
                <a:chOff x="1907705" y="3519889"/>
                <a:chExt cx="3816424" cy="3024336"/>
              </a:xfrm>
            </p:grpSpPr>
            <p:grpSp>
              <p:nvGrpSpPr>
                <p:cNvPr id="77" name="Group 47"/>
                <p:cNvGrpSpPr/>
                <p:nvPr/>
              </p:nvGrpSpPr>
              <p:grpSpPr>
                <a:xfrm>
                  <a:off x="1907705" y="3519889"/>
                  <a:ext cx="3816424" cy="3024336"/>
                  <a:chOff x="3559092" y="3933056"/>
                  <a:chExt cx="2330571" cy="1898262"/>
                </a:xfrm>
              </p:grpSpPr>
              <p:pic>
                <p:nvPicPr>
                  <p:cNvPr id="87" name="Afbeelding 4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59092" y="3933056"/>
                    <a:ext cx="2241426" cy="1898262"/>
                  </a:xfrm>
                  <a:prstGeom prst="rect">
                    <a:avLst/>
                  </a:prstGeom>
                </p:spPr>
              </p:pic>
              <p:sp>
                <p:nvSpPr>
                  <p:cNvPr id="88" name="TextBox 58"/>
                  <p:cNvSpPr txBox="1"/>
                  <p:nvPr/>
                </p:nvSpPr>
                <p:spPr>
                  <a:xfrm>
                    <a:off x="5620801" y="4635229"/>
                    <a:ext cx="268862" cy="2318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C</a:t>
                    </a:r>
                  </a:p>
                </p:txBody>
              </p:sp>
              <p:sp>
                <p:nvSpPr>
                  <p:cNvPr id="89" name="TextBox 59"/>
                  <p:cNvSpPr txBox="1"/>
                  <p:nvPr/>
                </p:nvSpPr>
                <p:spPr>
                  <a:xfrm>
                    <a:off x="5620801" y="5005927"/>
                    <a:ext cx="268862" cy="2318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F</a:t>
                    </a:r>
                  </a:p>
                </p:txBody>
              </p:sp>
              <p:sp>
                <p:nvSpPr>
                  <p:cNvPr id="90" name="TextBox 60"/>
                  <p:cNvSpPr txBox="1"/>
                  <p:nvPr/>
                </p:nvSpPr>
                <p:spPr>
                  <a:xfrm>
                    <a:off x="5620498" y="4127786"/>
                    <a:ext cx="269165" cy="2318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B40DB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S</a:t>
                    </a:r>
                  </a:p>
                </p:txBody>
              </p:sp>
            </p:grpSp>
            <p:grpSp>
              <p:nvGrpSpPr>
                <p:cNvPr id="78" name="Group 48"/>
                <p:cNvGrpSpPr/>
                <p:nvPr/>
              </p:nvGrpSpPr>
              <p:grpSpPr>
                <a:xfrm>
                  <a:off x="4067944" y="4752000"/>
                  <a:ext cx="1192792" cy="338554"/>
                  <a:chOff x="4067944" y="4752000"/>
                  <a:chExt cx="1192792" cy="33855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5" name="TextBox 55"/>
                      <p:cNvSpPr txBox="1"/>
                      <p:nvPr/>
                    </p:nvSpPr>
                    <p:spPr>
                      <a:xfrm>
                        <a:off x="4748296" y="4752000"/>
                        <a:ext cx="512440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GB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70C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GB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70C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kumimoji="0" lang="en-GB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70C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0" lang="en-GB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5" name="TextBox 1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48296" y="4752000"/>
                        <a:ext cx="512440" cy="338554"/>
                      </a:xfrm>
                      <a:prstGeom prst="rect">
                        <a:avLst/>
                      </a:prstGeom>
                      <a:blipFill rotWithShape="1">
                        <a:blip r:embed="rId6"/>
                        <a:stretch>
                          <a:fillRect b="-1090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GB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86" name="Straight Connector 56"/>
                  <p:cNvCxnSpPr/>
                  <p:nvPr/>
                </p:nvCxnSpPr>
                <p:spPr>
                  <a:xfrm>
                    <a:off x="4067944" y="5007932"/>
                    <a:ext cx="936104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9" name="Group 49"/>
                <p:cNvGrpSpPr/>
                <p:nvPr/>
              </p:nvGrpSpPr>
              <p:grpSpPr>
                <a:xfrm>
                  <a:off x="4050990" y="3996000"/>
                  <a:ext cx="1192792" cy="338554"/>
                  <a:chOff x="4067944" y="4743144"/>
                  <a:chExt cx="1192792" cy="33855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3" name="TextBox 53"/>
                      <p:cNvSpPr txBox="1"/>
                      <p:nvPr/>
                    </p:nvSpPr>
                    <p:spPr>
                      <a:xfrm>
                        <a:off x="4748296" y="4743144"/>
                        <a:ext cx="512440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GB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70C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GB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70C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kumimoji="0" lang="en-GB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70C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0" lang="en-GB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4" name="TextBox 2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48296" y="4743144"/>
                        <a:ext cx="512440" cy="338554"/>
                      </a:xfrm>
                      <a:prstGeom prst="rect">
                        <a:avLst/>
                      </a:prstGeom>
                      <a:blipFill rotWithShape="1">
                        <a:blip r:embed="rId7"/>
                        <a:stretch>
                          <a:fillRect b="-1090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GB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84" name="Straight Connector 54"/>
                  <p:cNvCxnSpPr/>
                  <p:nvPr/>
                </p:nvCxnSpPr>
                <p:spPr>
                  <a:xfrm>
                    <a:off x="4067944" y="5007932"/>
                    <a:ext cx="936104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0" name="Group 50"/>
                <p:cNvGrpSpPr/>
                <p:nvPr/>
              </p:nvGrpSpPr>
              <p:grpSpPr>
                <a:xfrm>
                  <a:off x="4050990" y="5400000"/>
                  <a:ext cx="1192792" cy="338554"/>
                  <a:chOff x="4067944" y="4761144"/>
                  <a:chExt cx="1192792" cy="33855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1" name="TextBox 51"/>
                      <p:cNvSpPr txBox="1"/>
                      <p:nvPr/>
                    </p:nvSpPr>
                    <p:spPr>
                      <a:xfrm>
                        <a:off x="4748296" y="4761144"/>
                        <a:ext cx="512440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GB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70C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GB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70C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kumimoji="0" lang="en-GB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70C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0" lang="en-GB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7" name="TextBox 2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48296" y="4761144"/>
                        <a:ext cx="512440" cy="338554"/>
                      </a:xfrm>
                      <a:prstGeom prst="rect">
                        <a:avLst/>
                      </a:prstGeom>
                      <a:blipFill rotWithShape="1">
                        <a:blip r:embed="rId8"/>
                        <a:stretch>
                          <a:fillRect b="-1090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GB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82" name="Straight Connector 52"/>
                  <p:cNvCxnSpPr/>
                  <p:nvPr/>
                </p:nvCxnSpPr>
                <p:spPr>
                  <a:xfrm>
                    <a:off x="4067944" y="5007932"/>
                    <a:ext cx="936104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8" name="Group 38"/>
              <p:cNvGrpSpPr/>
              <p:nvPr/>
            </p:nvGrpSpPr>
            <p:grpSpPr>
              <a:xfrm>
                <a:off x="3287083" y="5090554"/>
                <a:ext cx="512440" cy="648000"/>
                <a:chOff x="3287083" y="5090554"/>
                <a:chExt cx="512440" cy="648000"/>
              </a:xfrm>
            </p:grpSpPr>
            <p:cxnSp>
              <p:nvCxnSpPr>
                <p:cNvPr id="75" name="Straight Arrow Connector 45"/>
                <p:cNvCxnSpPr/>
                <p:nvPr/>
              </p:nvCxnSpPr>
              <p:spPr>
                <a:xfrm>
                  <a:off x="3347864" y="5090554"/>
                  <a:ext cx="0" cy="648000"/>
                </a:xfrm>
                <a:prstGeom prst="straightConnector1">
                  <a:avLst/>
                </a:prstGeom>
                <a:ln w="158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TextBox 46"/>
                    <p:cNvSpPr txBox="1"/>
                    <p:nvPr/>
                  </p:nvSpPr>
                  <p:spPr>
                    <a:xfrm>
                      <a:off x="3287083" y="5222878"/>
                      <a:ext cx="51244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GB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70C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GB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70C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Cambria Math"/>
                                    <a:cs typeface="+mn-cs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kumimoji="0" lang="en-GB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70C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GB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87083" y="5222878"/>
                      <a:ext cx="512440" cy="338554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9" name="Group 39"/>
              <p:cNvGrpSpPr/>
              <p:nvPr/>
            </p:nvGrpSpPr>
            <p:grpSpPr>
              <a:xfrm>
                <a:off x="3132000" y="4356000"/>
                <a:ext cx="512440" cy="720000"/>
                <a:chOff x="3258753" y="4356000"/>
                <a:chExt cx="512440" cy="720000"/>
              </a:xfrm>
            </p:grpSpPr>
            <p:cxnSp>
              <p:nvCxnSpPr>
                <p:cNvPr id="73" name="Straight Arrow Connector 43"/>
                <p:cNvCxnSpPr/>
                <p:nvPr/>
              </p:nvCxnSpPr>
              <p:spPr>
                <a:xfrm flipV="1">
                  <a:off x="3347864" y="4356000"/>
                  <a:ext cx="0" cy="720000"/>
                </a:xfrm>
                <a:prstGeom prst="straightConnector1">
                  <a:avLst/>
                </a:prstGeom>
                <a:ln w="158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TextBox 44"/>
                    <p:cNvSpPr txBox="1"/>
                    <p:nvPr/>
                  </p:nvSpPr>
                  <p:spPr>
                    <a:xfrm>
                      <a:off x="3258753" y="4484712"/>
                      <a:ext cx="51244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GB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70C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GB" sz="16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70C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Cambria Math"/>
                                    <a:cs typeface="+mn-cs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kumimoji="0" lang="en-GB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70C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GB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45" name="TextBox 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58753" y="4484712"/>
                      <a:ext cx="512440" cy="338554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70" name="Straight Connector 40"/>
              <p:cNvCxnSpPr/>
              <p:nvPr/>
            </p:nvCxnSpPr>
            <p:spPr>
              <a:xfrm flipV="1">
                <a:off x="3888000" y="4998720"/>
                <a:ext cx="3280" cy="878552"/>
              </a:xfrm>
              <a:prstGeom prst="line">
                <a:avLst/>
              </a:prstGeom>
              <a:ln w="15875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41"/>
              <p:cNvCxnSpPr/>
              <p:nvPr/>
            </p:nvCxnSpPr>
            <p:spPr>
              <a:xfrm flipH="1">
                <a:off x="2411760" y="4998720"/>
                <a:ext cx="1479520" cy="9212"/>
              </a:xfrm>
              <a:prstGeom prst="line">
                <a:avLst/>
              </a:prstGeom>
              <a:ln w="15875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42"/>
                  <p:cNvSpPr txBox="1"/>
                  <p:nvPr/>
                </p:nvSpPr>
                <p:spPr>
                  <a:xfrm>
                    <a:off x="2155540" y="4884821"/>
                    <a:ext cx="256220" cy="24622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GB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0" lang="en-GB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kumimoji="0" lang="en-GB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5540" y="4884821"/>
                    <a:ext cx="256220" cy="246221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l="-28571" r="-4762" b="-3170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6" name="Rectangle 6"/>
            <p:cNvSpPr/>
            <p:nvPr/>
          </p:nvSpPr>
          <p:spPr>
            <a:xfrm>
              <a:off x="7207931" y="6048752"/>
              <a:ext cx="255198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x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BFC91-5BB7-47E8-9461-5D3D0781F04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2583" y="404663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Analysis of Covariance (ANCOVA) model, peanut plants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67544" y="2963460"/>
                <a:ext cx="4464496" cy="3252172"/>
              </a:xfrm>
              <a:prstGeom prst="rect">
                <a:avLst/>
              </a:prstGeom>
              <a:solidFill>
                <a:srgbClr val="FAEFAC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Let </a:t>
                </a:r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be the reference, so </a:t>
                </a:r>
                <a14:m>
                  <m:oMath xmlns:m="http://schemas.openxmlformats.org/officeDocument/2006/math">
                    <m:r>
                      <a:rPr kumimoji="0" lang="en-GB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𝜏</m:t>
                    </m:r>
                    <m:r>
                      <a:rPr kumimoji="0" lang="en-GB" sz="2200" b="0" i="1" u="none" strike="noStrike" kern="1200" cap="none" spc="0" normalizeH="0" baseline="-2500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1 </m:t>
                    </m:r>
                  </m:oMath>
                </a14:m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= 0</a:t>
                </a:r>
                <a:b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</a:br>
                <a:endParaRPr kumimoji="0" lang="en-GB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355600" marR="0" lvl="0" indent="-355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  <a:cs typeface="+mn-cs"/>
                          </a:rPr>
                          <m:t>𝛽</m:t>
                        </m:r>
                      </m:e>
                      <m:sub>
                        <m:r>
                          <a:rPr kumimoji="0" lang="en-GB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       = mean yield </a:t>
                </a:r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 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0" lang="nl-NL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n-GB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𝑥</m:t>
                        </m:r>
                      </m:e>
                    </m:acc>
                  </m:oMath>
                </a14:m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= 49.90</a:t>
                </a:r>
              </a:p>
              <a:p>
                <a:pPr marL="355600" marR="0" lvl="0" indent="-355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360363" marR="0" lvl="0" indent="-360363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𝛽</m:t>
                        </m:r>
                      </m:e>
                      <m:sub>
                        <m:r>
                          <a:rPr kumimoji="0" lang="en-GB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  <m:r>
                      <a:rPr kumimoji="0" lang="en-GB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GB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𝜏</m:t>
                        </m:r>
                      </m:e>
                      <m:sub>
                        <m: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= </a:t>
                </a:r>
                <a:r>
                  <a:rPr kumimoji="0" lang="nl-NL" sz="2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mean</a:t>
                </a: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nl-NL" sz="2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yield</a:t>
                </a: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</a:t>
                </a: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 </a:t>
                </a:r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0" lang="nl-NL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n-GB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𝑥</m:t>
                        </m:r>
                      </m:e>
                    </m:acc>
                  </m:oMath>
                </a14:m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= 49.90</a:t>
                </a:r>
              </a:p>
              <a:p>
                <a:pPr marL="360363" marR="0" lvl="0" indent="-360363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360363" marR="0" lvl="0" indent="-360363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𝛽</m:t>
                        </m:r>
                      </m:e>
                      <m:sub>
                        <m:r>
                          <a:rPr kumimoji="0" lang="en-GB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  <m:r>
                      <a:rPr kumimoji="0" lang="en-GB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GB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𝜏</m:t>
                        </m:r>
                      </m:e>
                      <m:sub>
                        <m:r>
                          <a:rPr kumimoji="0" lang="en-GB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= </a:t>
                </a:r>
                <a:r>
                  <a:rPr kumimoji="0" lang="nl-NL" sz="2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mean</a:t>
                </a: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nl-NL" sz="2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yield</a:t>
                </a: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S    </a:t>
                </a:r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0" lang="nl-NL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n-GB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𝑥</m:t>
                        </m:r>
                      </m:e>
                    </m:acc>
                  </m:oMath>
                </a14:m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= 49.90</a:t>
                </a:r>
                <a:endParaRPr kumimoji="0" lang="en-GB" sz="2200" b="0" i="1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mbria Math"/>
                  <a:ea typeface="Cambria Math"/>
                  <a:cs typeface="+mn-cs"/>
                </a:endParaRPr>
              </a:p>
              <a:p>
                <a:pPr marL="360363" marR="0" lvl="0" indent="-360363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360363" marR="0" lvl="0" indent="-360363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2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355600" marR="0" lvl="0" indent="-355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  <a:cs typeface="+mn-cs"/>
                          </a:rPr>
                          <m:t>𝛽</m:t>
                        </m:r>
                      </m:e>
                      <m:sub>
                        <m:r>
                          <a:rPr kumimoji="0" lang="en-GB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= common slope (parallel lines)</a:t>
                </a: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963460"/>
                <a:ext cx="4464496" cy="3252172"/>
              </a:xfrm>
              <a:prstGeom prst="rect">
                <a:avLst/>
              </a:prstGeom>
              <a:blipFill>
                <a:blip r:embed="rId12"/>
                <a:stretch>
                  <a:fillRect l="-1776" t="-1311" b="-280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439180" y="1873946"/>
                <a:ext cx="8597316" cy="690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18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GB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𝑖𝑗</m:t>
                          </m:r>
                        </m:sub>
                      </m:sSub>
                      <m:r>
                        <a:rPr kumimoji="0" lang="en-GB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GB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𝛽</m:t>
                          </m:r>
                        </m:e>
                        <m:sub>
                          <m: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kumimoji="0" lang="en-GB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GB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𝜏</m:t>
                      </m:r>
                      <m:r>
                        <a:rPr kumimoji="0" lang="en-GB" sz="2400" b="0" i="1" u="none" strike="noStrike" kern="1200" cap="none" spc="0" normalizeH="0" baseline="-2500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𝑖</m:t>
                      </m:r>
                      <m:r>
                        <a:rPr kumimoji="0" lang="en-GB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𝛽</m:t>
                          </m:r>
                        </m:e>
                        <m:sub>
                          <m:r>
                            <a:rPr kumimoji="0" lang="en-GB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b>
                          <m: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𝑖𝑗</m:t>
                          </m:r>
                        </m:sub>
                      </m:sSub>
                      <m:r>
                        <a:rPr kumimoji="0" lang="en-GB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ϵ</m:t>
                          </m:r>
                        </m:e>
                        <m:sub>
                          <m: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𝑖𝑗</m:t>
                          </m:r>
                        </m:sub>
                      </m:sSub>
                      <m:r>
                        <a:rPr kumimoji="0" lang="en-GB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GB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𝛽</m:t>
                          </m:r>
                        </m:e>
                        <m:sub>
                          <m: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kumimoji="0" lang="en-GB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GB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𝜏</m:t>
                      </m:r>
                      <m:r>
                        <a:rPr kumimoji="0" lang="en-GB" sz="2400" b="0" i="1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𝑖</m:t>
                      </m:r>
                      <m:r>
                        <a:rPr kumimoji="0" lang="en-GB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𝛽</m:t>
                          </m:r>
                        </m:e>
                        <m:sub>
                          <m: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GB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kumimoji="0" lang="en-GB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GB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𝑖𝑗</m:t>
                          </m:r>
                        </m:sub>
                      </m:sSub>
                      <m:r>
                        <a:rPr kumimoji="0" lang="nl-NL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kumimoji="0" lang="en-GB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GB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</m:acc>
                      <m:r>
                        <a:rPr kumimoji="0" lang="en-GB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)</m:t>
                      </m:r>
                      <m:r>
                        <a:rPr kumimoji="0" lang="en-GB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GB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ϵ</m:t>
                          </m:r>
                        </m:e>
                        <m:sub>
                          <m:r>
                            <a:rPr kumimoji="0" lang="en-GB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Cambria Math"/>
                  <a:cs typeface="+mn-cs"/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180" y="1873946"/>
                <a:ext cx="8597316" cy="69095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219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BFC91-5BB7-47E8-9461-5D3D0781F04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2583" y="404663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Adjusted treatment means, peanut plants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489842" y="1513906"/>
                <a:ext cx="8309284" cy="690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18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GB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𝑖𝑗</m:t>
                          </m:r>
                        </m:sub>
                      </m:sSub>
                      <m:r>
                        <a:rPr kumimoji="0" lang="en-GB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GB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𝛽</m:t>
                          </m:r>
                        </m:e>
                        <m:sub>
                          <m: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kumimoji="0" lang="en-GB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GB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𝜏</m:t>
                      </m:r>
                      <m:r>
                        <a:rPr kumimoji="0" lang="en-GB" sz="2400" b="0" i="1" u="none" strike="noStrike" kern="1200" cap="none" spc="0" normalizeH="0" baseline="-2500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𝑖</m:t>
                      </m:r>
                      <m:r>
                        <a:rPr kumimoji="0" lang="en-GB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𝛽</m:t>
                          </m:r>
                        </m:e>
                        <m:sub>
                          <m:r>
                            <a:rPr kumimoji="0" lang="en-GB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b>
                          <m: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𝑖𝑗</m:t>
                          </m:r>
                        </m:sub>
                      </m:sSub>
                      <m:r>
                        <a:rPr kumimoji="0" lang="en-GB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ϵ</m:t>
                          </m:r>
                        </m:e>
                        <m:sub>
                          <m: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𝑖𝑗</m:t>
                          </m:r>
                        </m:sub>
                      </m:sSub>
                      <m:r>
                        <a:rPr kumimoji="0" lang="en-GB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GB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𝛽</m:t>
                          </m:r>
                        </m:e>
                        <m:sub>
                          <m: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kumimoji="0" lang="en-GB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GB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𝜏</m:t>
                      </m:r>
                      <m:r>
                        <a:rPr kumimoji="0" lang="en-GB" sz="2400" b="0" i="1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𝑖</m:t>
                      </m:r>
                      <m:r>
                        <a:rPr kumimoji="0" lang="en-GB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𝛽</m:t>
                          </m:r>
                        </m:e>
                        <m:sub>
                          <m: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GB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kumimoji="0" lang="en-GB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GB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𝑖𝑗</m:t>
                          </m:r>
                        </m:sub>
                      </m:sSub>
                      <m:r>
                        <a:rPr kumimoji="0" lang="nl-NL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kumimoji="0" lang="en-GB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GB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</m:acc>
                      <m:r>
                        <a:rPr kumimoji="0" lang="en-GB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)</m:t>
                      </m:r>
                      <m:r>
                        <a:rPr kumimoji="0" lang="en-GB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GB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ϵ</m:t>
                          </m:r>
                        </m:e>
                        <m:sub>
                          <m:r>
                            <a:rPr kumimoji="0" lang="en-GB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Cambria Math"/>
                  <a:cs typeface="+mn-cs"/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42" y="1513906"/>
                <a:ext cx="8309284" cy="69095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510" y="620688"/>
            <a:ext cx="1117978" cy="837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89841" y="2615421"/>
                <a:ext cx="8474647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kumimoji="0" lang="en-GB" sz="2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GB" sz="2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𝛽</m:t>
                            </m:r>
                          </m:e>
                          <m:sub>
                            <m:r>
                              <a:rPr kumimoji="0" lang="en-GB" sz="2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0</m:t>
                            </m:r>
                          </m:sub>
                        </m:sSub>
                        <m: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,  </m:t>
                        </m:r>
                        <m: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𝛽</m:t>
                        </m:r>
                      </m:e>
                      <m:sub>
                        <m: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  <m:r>
                      <a:rPr kumimoji="0" lang="en-GB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𝜏</m:t>
                        </m:r>
                      </m:e>
                      <m:sub>
                        <m: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n-GB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  </m:t>
                    </m:r>
                    <m:r>
                      <m:rPr>
                        <m:sty m:val="p"/>
                      </m:rPr>
                      <a:rPr kumimoji="0" lang="en-GB" sz="2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and</m:t>
                    </m:r>
                    <m:r>
                      <a:rPr kumimoji="0" lang="en-GB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  </m:t>
                    </m:r>
                    <m:sSub>
                      <m:sSubPr>
                        <m:ctrlP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𝛽</m:t>
                        </m:r>
                      </m:e>
                      <m:sub>
                        <m: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  <m:r>
                      <a:rPr kumimoji="0" lang="en-GB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𝜏</m:t>
                        </m:r>
                      </m:e>
                      <m:sub>
                        <m: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are expected yields for C, S and F, </a:t>
                </a:r>
                <a:b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</a:br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for plants of height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𝑥</m:t>
                        </m:r>
                      </m:e>
                    </m:acc>
                    <m:r>
                      <a:rPr kumimoji="0" lang="en-GB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=49.90</m:t>
                    </m:r>
                  </m:oMath>
                </a14:m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They are called </a:t>
                </a:r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adjusted treatment means.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E.g.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𝜏</m:t>
                        </m:r>
                      </m:e>
                      <m:sub>
                        <m: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is difference in expected yield between F and C, for plants of the same height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𝑥</m:t>
                        </m:r>
                      </m:e>
                    </m:acc>
                    <m:r>
                      <a:rPr kumimoji="0" lang="en-GB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=49.90</m:t>
                    </m:r>
                  </m:oMath>
                </a14:m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, or any other height, since lines are parallel).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We “correct” for difference in height between plants when we compare treatments.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41" y="2615421"/>
                <a:ext cx="8474647" cy="3477875"/>
              </a:xfrm>
              <a:prstGeom prst="rect">
                <a:avLst/>
              </a:prstGeom>
              <a:blipFill>
                <a:blip r:embed="rId5"/>
                <a:stretch>
                  <a:fillRect l="-935" t="-1226" b="-262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6177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BFC91-5BB7-47E8-9461-5D3D0781F04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2583" y="404663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ANCOVA versus one-way ANOVA, peanut plants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3528" y="1052736"/>
            <a:ext cx="6465590" cy="2554545"/>
          </a:xfrm>
          <a:prstGeom prst="rect">
            <a:avLst/>
          </a:prstGeom>
          <a:solidFill>
            <a:srgbClr val="F5DB7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1903B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 z &lt;- </a:t>
            </a:r>
            <a:r>
              <a:rPr kumimoji="0" lang="en-GB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1903B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peanuts$x-mean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1903B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GB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1903B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peanuts$x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1903B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1903B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 </a:t>
            </a:r>
            <a:r>
              <a:rPr kumimoji="0" lang="en-GB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1903B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ancova.peanuts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1903B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&lt;- lm(y ~ z + </a:t>
            </a:r>
            <a:r>
              <a:rPr kumimoji="0" lang="en-GB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1903B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Fert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1903B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data=peanuts)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1903B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 </a:t>
            </a:r>
            <a:r>
              <a:rPr kumimoji="0" lang="en-GB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1903B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anova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1903B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GB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1903B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ancova.peanuts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1903B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Ø"/>
              <a:tabLst/>
              <a:defRPr/>
            </a:pP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rgbClr val="1903BD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Analysis of Variance Table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Response: 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</a:t>
            </a:r>
            <a:r>
              <a:rPr kumimoji="0" lang="en-GB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Df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Sum </a:t>
            </a:r>
            <a:r>
              <a:rPr kumimoji="0" lang="en-GB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Sq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Mean </a:t>
            </a:r>
            <a:r>
              <a:rPr kumimoji="0" lang="en-GB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Sq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F value    </a:t>
            </a:r>
            <a:r>
              <a:rPr kumimoji="0" lang="en-GB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(&gt;F)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z          1   0.4722  0.4722     29.39  1.11e-05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Fert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2 213.9038 106.952   6657.08  2.22e-16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Residuals 26   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0.4177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0.016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23527" y="3789040"/>
                <a:ext cx="8712969" cy="2431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992188" algn="l"/>
                    <a:tab pos="2871788" algn="l"/>
                  </a:tabLst>
                  <a:defRPr/>
                </a:pPr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	One-way ANOVA</a:t>
                </a:r>
                <a:r>
                  <a:rPr kumimoji="0" lang="en-GB" sz="22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</a:t>
                </a:r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versus</a:t>
                </a:r>
                <a:r>
                  <a:rPr kumimoji="0" lang="en-GB" sz="22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</a:t>
                </a:r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ANCOVA</a:t>
                </a:r>
                <a:r>
                  <a:rPr kumimoji="0" lang="en-GB" sz="22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	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081088" algn="l"/>
                    <a:tab pos="3052763" algn="l"/>
                  </a:tabLst>
                  <a:defRPr/>
                </a:pPr>
                <a:r>
                  <a:rPr kumimoji="0" lang="en-GB" sz="22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SSE</a:t>
                </a:r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	  7.11	                0.42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992188" algn="l"/>
                    <a:tab pos="3052763" algn="l"/>
                  </a:tabLst>
                  <a:defRPr/>
                </a:pPr>
                <a:r>
                  <a:rPr kumimoji="0" lang="en-GB" sz="22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MSE</a:t>
                </a:r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	    0.263</a:t>
                </a:r>
                <a14:m>
                  <m:oMath xmlns:m="http://schemas.openxmlformats.org/officeDocument/2006/math">
                    <m:r>
                      <a:rPr kumimoji="0" lang="en-GB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	                0.016</a:t>
                </a:r>
                <a14:m>
                  <m:oMath xmlns:m="http://schemas.openxmlformats.org/officeDocument/2006/math">
                    <m:r>
                      <a:rPr kumimoji="0" lang="en-GB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 </m:t>
                    </m:r>
                  </m:oMath>
                </a14:m>
                <a:endParaRPr kumimoji="0" lang="en-GB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8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Substantial part of error variation in one-way ANOVA explained by </a:t>
                </a:r>
                <a14:m>
                  <m:oMath xmlns:m="http://schemas.openxmlformats.org/officeDocument/2006/math">
                    <m:r>
                      <a:rPr kumimoji="0" lang="en-GB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𝑥</m:t>
                    </m:r>
                  </m:oMath>
                </a14:m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: </a:t>
                </a:r>
                <a:b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</a:br>
                <a:r>
                  <a:rPr kumimoji="0" lang="en-GB" sz="22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SSE</a:t>
                </a:r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changes from 7.11 to 0.42 and </a:t>
                </a:r>
                <a:r>
                  <a:rPr kumimoji="0" lang="en-GB" sz="22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MSE</a:t>
                </a:r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from 0.263 into 0.016.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ANCOVA offers more accurate comparisons between types of fertilizer.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7" y="3789040"/>
                <a:ext cx="8712969" cy="2431435"/>
              </a:xfrm>
              <a:prstGeom prst="rect">
                <a:avLst/>
              </a:prstGeom>
              <a:blipFill>
                <a:blip r:embed="rId3"/>
                <a:stretch>
                  <a:fillRect l="-910" t="-1759" b="-427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379" y="1052736"/>
            <a:ext cx="2114117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24128" y="940658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 output</a:t>
            </a:r>
          </a:p>
        </p:txBody>
      </p:sp>
    </p:spTree>
    <p:extLst>
      <p:ext uri="{BB962C8B-B14F-4D97-AF65-F5344CB8AC3E}">
        <p14:creationId xmlns:p14="http://schemas.microsoft.com/office/powerpoint/2010/main" val="1531133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BFC91-5BB7-47E8-9461-5D3D0781F04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2583" y="404663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Three parallel lines, peanut plants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5143" y="1457811"/>
            <a:ext cx="5721033" cy="1569660"/>
          </a:xfrm>
          <a:prstGeom prst="rect">
            <a:avLst/>
          </a:prstGeom>
          <a:solidFill>
            <a:srgbClr val="F5DB7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1903B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 </a:t>
            </a:r>
            <a:r>
              <a:rPr kumimoji="0" lang="en-GB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1903B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coef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1903B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(summary(</a:t>
            </a:r>
            <a:r>
              <a:rPr kumimoji="0" lang="en-GB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1903B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ancova.peanuts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1903B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Estimate Std. Error t value </a:t>
            </a:r>
            <a:r>
              <a:rPr kumimoji="0" lang="en-GB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(&gt;|t|)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GB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Intcpt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   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12.314 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0.04109   299.7 1.54e-47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z           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0.056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0.00273    20.4 1.58e-17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FertF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-3.144    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0.06037   -52.1 7.94e-28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FertS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3.572 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0.05703    62.6 6.82e-30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32584" y="3861048"/>
                <a:ext cx="8348034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The three estimated parallel lines for the three types of fertilizer: </a:t>
                </a:r>
                <a:br>
                  <a: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</a:br>
                <a:endPara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1255713" marR="0" lvl="0" indent="-1255713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Control</a:t>
                </a:r>
                <a:r>
                  <a: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0" lang="en-GB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kumimoji="0" lang="en-GB" sz="20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y</m:t>
                        </m:r>
                      </m:e>
                    </m:acc>
                    <m:r>
                      <a:rPr kumimoji="0" lang="en-GB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 </m:t>
                    </m:r>
                    <m:r>
                      <a:rPr kumimoji="0" lang="en-GB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=</m:t>
                    </m:r>
                    <m:r>
                      <a:rPr kumimoji="0" lang="en-GB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  1</m:t>
                    </m:r>
                    <m:r>
                      <a:rPr kumimoji="0" lang="nl-NL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2.314</m:t>
                    </m:r>
                    <m:r>
                      <a:rPr kumimoji="0" lang="en-GB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                   +0.0</m:t>
                    </m:r>
                    <m:r>
                      <a:rPr kumimoji="0" lang="nl-NL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56</m:t>
                    </m:r>
                    <m:r>
                      <a:rPr kumimoji="0" lang="en-GB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 </m:t>
                    </m:r>
                    <m:r>
                      <a:rPr kumimoji="0" lang="en-GB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𝑧</m:t>
                    </m:r>
                    <m:r>
                      <a:rPr kumimoji="0" lang="en-GB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   </m:t>
                    </m:r>
                    <m:r>
                      <a:rPr kumimoji="0" lang="en-GB" sz="20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=</m:t>
                    </m:r>
                    <m:r>
                      <a:rPr kumimoji="0" lang="en-GB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 </m:t>
                    </m:r>
                    <m:r>
                      <a:rPr kumimoji="0" lang="en-GB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1</m:t>
                    </m:r>
                    <m:r>
                      <a:rPr kumimoji="0" lang="nl-NL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2.314</m:t>
                    </m:r>
                    <m:r>
                      <a:rPr kumimoji="0" lang="en-GB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 </m:t>
                    </m:r>
                    <m:r>
                      <a:rPr kumimoji="0" lang="en-GB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+0.0</m:t>
                    </m:r>
                    <m:r>
                      <a:rPr kumimoji="0" lang="nl-NL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56</m:t>
                    </m:r>
                    <m:r>
                      <a:rPr kumimoji="0" lang="en-GB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 </m:t>
                    </m:r>
                    <m:r>
                      <a:rPr kumimoji="0" lang="en-GB" sz="20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(</m:t>
                    </m:r>
                    <m:r>
                      <a:rPr kumimoji="0" lang="en-GB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𝑥</m:t>
                    </m:r>
                    <m:r>
                      <a:rPr kumimoji="0" lang="nl-NL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−</m:t>
                    </m:r>
                    <m:r>
                      <a:rPr kumimoji="0" lang="en-GB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49.90)</m:t>
                    </m:r>
                  </m:oMath>
                </a14:m>
                <a:r>
                  <a: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</a:p>
              <a:p>
                <a:pPr marL="1255713" marR="0" lvl="0" indent="-1255713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Fast</a:t>
                </a:r>
                <a:r>
                  <a: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0" lang="en-GB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kumimoji="0" lang="en-GB" sz="20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y</m:t>
                        </m:r>
                      </m:e>
                    </m:acc>
                    <m:r>
                      <a:rPr kumimoji="0" lang="en-GB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 </m:t>
                    </m:r>
                    <m:r>
                      <a:rPr kumimoji="0" lang="en-GB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=</m:t>
                    </m:r>
                    <m:r>
                      <a:rPr kumimoji="0" lang="en-GB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 </m:t>
                    </m:r>
                    <m:d>
                      <m:dPr>
                        <m:ctrlPr>
                          <a:rPr kumimoji="0" lang="nl-NL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nl-NL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1</m:t>
                        </m:r>
                        <m:r>
                          <a:rPr kumimoji="0" lang="nl-NL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2.314</m:t>
                        </m:r>
                        <m:r>
                          <a:rPr kumimoji="0" lang="nl-NL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−3.144</m:t>
                        </m:r>
                      </m:e>
                    </m:d>
                    <m:r>
                      <a:rPr kumimoji="0" lang="en-GB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+0.0</m:t>
                    </m:r>
                    <m:r>
                      <a:rPr kumimoji="0" lang="nl-NL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56</m:t>
                    </m:r>
                    <m:r>
                      <a:rPr kumimoji="0" lang="en-GB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 </m:t>
                    </m:r>
                    <m:r>
                      <a:rPr kumimoji="0" lang="en-GB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𝑧</m:t>
                    </m:r>
                    <m:r>
                      <a:rPr kumimoji="0" lang="en-GB" sz="20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   =   </m:t>
                    </m:r>
                    <m:r>
                      <a:rPr kumimoji="0" lang="nl-NL" sz="20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9.</m:t>
                    </m:r>
                    <m:r>
                      <a:rPr kumimoji="0" lang="nl-NL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170</m:t>
                    </m:r>
                    <m:r>
                      <a:rPr kumimoji="0" lang="en-GB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 </m:t>
                    </m:r>
                    <m:r>
                      <a:rPr kumimoji="0" lang="en-GB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+0.0</m:t>
                    </m:r>
                    <m:r>
                      <a:rPr kumimoji="0" lang="nl-NL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56</m:t>
                    </m:r>
                    <m:r>
                      <a:rPr kumimoji="0" lang="en-GB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 </m:t>
                    </m:r>
                    <m:r>
                      <a:rPr kumimoji="0" lang="en-GB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(</m:t>
                    </m:r>
                    <m:r>
                      <a:rPr kumimoji="0" lang="en-GB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𝑥</m:t>
                    </m:r>
                    <m:r>
                      <a:rPr kumimoji="0" lang="nl-NL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−</m:t>
                    </m:r>
                    <m:r>
                      <a:rPr kumimoji="0" lang="en-GB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49.90</m:t>
                    </m:r>
                    <m:r>
                      <a:rPr kumimoji="0" lang="en-GB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1255713" marR="0" lvl="0" indent="-1255713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Slow</a:t>
                </a:r>
                <a:r>
                  <a: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0" lang="en-GB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kumimoji="0" lang="en-GB" sz="20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y</m:t>
                        </m:r>
                      </m:e>
                    </m:acc>
                    <m:r>
                      <a:rPr kumimoji="0" lang="en-GB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 </m:t>
                    </m:r>
                    <m:r>
                      <a:rPr kumimoji="0" lang="en-GB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=</m:t>
                    </m:r>
                    <m:r>
                      <a:rPr kumimoji="0" lang="en-GB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 </m:t>
                    </m:r>
                    <m:d>
                      <m:dPr>
                        <m:ctrlPr>
                          <a:rPr kumimoji="0" lang="nl-NL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nl-NL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1</m:t>
                        </m:r>
                        <m:r>
                          <a:rPr kumimoji="0" lang="nl-NL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2.314</m:t>
                        </m:r>
                        <m:r>
                          <a:rPr kumimoji="0" lang="nl-NL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+3.572</m:t>
                        </m:r>
                      </m:e>
                    </m:d>
                    <m:r>
                      <a:rPr kumimoji="0" lang="en-GB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+0.0</m:t>
                    </m:r>
                    <m:r>
                      <a:rPr kumimoji="0" lang="nl-NL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56</m:t>
                    </m:r>
                    <m:r>
                      <a:rPr kumimoji="0" lang="en-GB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 </m:t>
                    </m:r>
                    <m:r>
                      <a:rPr kumimoji="0" lang="en-GB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𝑧</m:t>
                    </m:r>
                    <m:r>
                      <a:rPr kumimoji="0" lang="en-GB" sz="20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   = </m:t>
                    </m:r>
                    <m:r>
                      <a:rPr kumimoji="0" lang="nl-NL" sz="20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15.886</m:t>
                    </m:r>
                    <m:r>
                      <a:rPr kumimoji="0" lang="en-GB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+</m:t>
                    </m:r>
                    <m:r>
                      <a:rPr kumimoji="0" lang="en-GB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0.0</m:t>
                    </m:r>
                    <m:r>
                      <a:rPr kumimoji="0" lang="nl-NL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56</m:t>
                    </m:r>
                    <m:r>
                      <a:rPr kumimoji="0" lang="en-GB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 </m:t>
                    </m:r>
                    <m:d>
                      <m:dPr>
                        <m:ctrlPr>
                          <a:rPr kumimoji="0" lang="en-GB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GB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𝑥</m:t>
                        </m:r>
                        <m:r>
                          <a:rPr kumimoji="0" lang="nl-NL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−</m:t>
                        </m:r>
                        <m:r>
                          <a:rPr kumimoji="0" lang="en-GB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49.90</m:t>
                        </m:r>
                      </m:e>
                    </m:d>
                  </m:oMath>
                </a14:m>
                <a:endParaRPr kumimoji="0" lang="nl-NL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84" y="3861048"/>
                <a:ext cx="8348034" cy="1862048"/>
              </a:xfrm>
              <a:prstGeom prst="rect">
                <a:avLst/>
              </a:prstGeom>
              <a:blipFill>
                <a:blip r:embed="rId3"/>
                <a:stretch>
                  <a:fillRect l="-804" t="-1634" b="-490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Afbeelding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055" y="1457810"/>
            <a:ext cx="2412563" cy="2043197"/>
          </a:xfrm>
          <a:prstGeom prst="rect">
            <a:avLst/>
          </a:prstGeom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640" y="404663"/>
            <a:ext cx="1117978" cy="837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148064" y="1340768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 output</a:t>
            </a:r>
          </a:p>
        </p:txBody>
      </p:sp>
    </p:spTree>
    <p:extLst>
      <p:ext uri="{BB962C8B-B14F-4D97-AF65-F5344CB8AC3E}">
        <p14:creationId xmlns:p14="http://schemas.microsoft.com/office/powerpoint/2010/main" val="198152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BFC91-5BB7-47E8-9461-5D3D0781F04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2583" y="404663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To centre or not to centre?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39552" y="1570727"/>
                <a:ext cx="5112568" cy="1261884"/>
              </a:xfrm>
              <a:prstGeom prst="rect">
                <a:avLst/>
              </a:prstGeom>
              <a:solidFill>
                <a:srgbClr val="FAEFAC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:   </a:t>
                </a:r>
                <a14:m>
                  <m:oMath xmlns:m="http://schemas.openxmlformats.org/officeDocument/2006/math">
                    <m:r>
                      <a:rPr kumimoji="0" lang="nl-NL" sz="2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 </m:t>
                    </m:r>
                    <m:acc>
                      <m:accPr>
                        <m:chr m:val="̂"/>
                        <m:ctrlP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𝑦</m:t>
                        </m:r>
                      </m:e>
                    </m:acc>
                    <m:r>
                      <a:rPr kumimoji="0" lang="en-GB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= </m:t>
                    </m:r>
                  </m:oMath>
                </a14:m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GB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1</m:t>
                    </m:r>
                    <m:r>
                      <a:rPr kumimoji="0" lang="nl-NL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2.314</m:t>
                    </m:r>
                    <m:r>
                      <a:rPr kumimoji="0" lang="en-GB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+0.0</m:t>
                    </m:r>
                    <m:r>
                      <a:rPr kumimoji="0" lang="nl-NL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56</m:t>
                    </m:r>
                    <m:r>
                      <a:rPr kumimoji="0" lang="nl-NL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(</a:t>
                </a:r>
                <a14:m>
                  <m:oMath xmlns:m="http://schemas.openxmlformats.org/officeDocument/2006/math">
                    <m:r>
                      <a:rPr kumimoji="0" lang="en-GB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𝑥</m:t>
                    </m:r>
                    <m:r>
                      <a:rPr kumimoji="0" lang="nl-NL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−</m:t>
                    </m:r>
                    <m:r>
                      <a:rPr kumimoji="0" lang="en-GB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49.90</m:t>
                    </m:r>
                    <m:r>
                      <a:rPr kumimoji="0" lang="nl-NL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</a:t>
                </a:r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:    </a:t>
                </a:r>
                <a14:m>
                  <m:oMath xmlns:m="http://schemas.openxmlformats.org/officeDocument/2006/math">
                    <m:r>
                      <a:rPr kumimoji="0" lang="nl-NL" sz="2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 </m:t>
                    </m:r>
                    <m:acc>
                      <m:accPr>
                        <m:chr m:val="̂"/>
                        <m:ctrlP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𝑦</m:t>
                        </m:r>
                      </m:e>
                    </m:acc>
                    <m:r>
                      <a:rPr kumimoji="0" lang="en-GB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=</m:t>
                    </m:r>
                    <m:r>
                      <a:rPr kumimoji="0" lang="en-GB" sz="2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   </m:t>
                    </m:r>
                    <m:r>
                      <a:rPr kumimoji="0" lang="nl-NL" sz="2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9.</m:t>
                    </m:r>
                    <m:r>
                      <a:rPr kumimoji="0" lang="nl-NL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170+</m:t>
                    </m:r>
                    <m:r>
                      <a:rPr kumimoji="0" lang="en-GB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0.0</m:t>
                    </m:r>
                    <m:r>
                      <a:rPr kumimoji="0" lang="nl-NL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56</m:t>
                    </m:r>
                  </m:oMath>
                </a14:m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(</a:t>
                </a:r>
                <a14:m>
                  <m:oMath xmlns:m="http://schemas.openxmlformats.org/officeDocument/2006/math">
                    <m:r>
                      <a:rPr kumimoji="0" lang="en-GB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𝑥</m:t>
                    </m:r>
                    <m:r>
                      <a:rPr kumimoji="0" lang="nl-NL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−</m:t>
                    </m:r>
                    <m:r>
                      <a:rPr kumimoji="0" lang="en-GB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49.90</m:t>
                    </m:r>
                    <m:r>
                      <a:rPr kumimoji="0" lang="nl-NL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</a:t>
                </a:r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: </a:t>
                </a:r>
                <a14:m>
                  <m:oMath xmlns:m="http://schemas.openxmlformats.org/officeDocument/2006/math">
                    <m:r>
                      <a:rPr kumimoji="0" lang="en-GB" sz="2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    </m:t>
                    </m:r>
                    <m:acc>
                      <m:accPr>
                        <m:chr m:val="̂"/>
                        <m:ctrlP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𝑦</m:t>
                        </m:r>
                      </m:e>
                    </m:acc>
                    <m:r>
                      <a:rPr kumimoji="0" lang="en-GB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=</m:t>
                    </m:r>
                    <m:r>
                      <a:rPr kumimoji="0" lang="nl-NL" sz="2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15.886</m:t>
                    </m:r>
                    <m:r>
                      <a:rPr kumimoji="0" lang="en-GB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+0.0</m:t>
                    </m:r>
                    <m:r>
                      <a:rPr kumimoji="0" lang="nl-NL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56</m:t>
                    </m:r>
                  </m:oMath>
                </a14:m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(</a:t>
                </a:r>
                <a14:m>
                  <m:oMath xmlns:m="http://schemas.openxmlformats.org/officeDocument/2006/math">
                    <m:r>
                      <a:rPr kumimoji="0" lang="en-GB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𝑥</m:t>
                    </m:r>
                    <m:r>
                      <a:rPr kumimoji="0" lang="nl-NL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−</m:t>
                    </m:r>
                    <m:r>
                      <a:rPr kumimoji="0" lang="en-GB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49.90</m:t>
                    </m:r>
                    <m:r>
                      <a:rPr kumimoji="0" lang="nl-NL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kumimoji="0" lang="nl-NL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570727"/>
                <a:ext cx="5112568" cy="1261884"/>
              </a:xfrm>
              <a:prstGeom prst="rect">
                <a:avLst/>
              </a:prstGeom>
              <a:blipFill>
                <a:blip r:embed="rId3"/>
                <a:stretch>
                  <a:fillRect l="-1551" t="-3382" b="-869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67544" y="3255724"/>
                <a:ext cx="8424936" cy="2837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GB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𝑥</m:t>
                    </m:r>
                  </m:oMath>
                </a14:m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     </a:t>
                </a:r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centred</a:t>
                </a:r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: (estimated) adj. treatment mean: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0" lang="en-GB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GB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Cambria Math"/>
                                <a:cs typeface="+mn-cs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kumimoji="0" lang="en-GB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  <m:r>
                      <a:rPr kumimoji="0" lang="en-GB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GB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0" lang="en-GB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GB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Cambria Math"/>
                                <a:cs typeface="+mn-cs"/>
                              </a:rPr>
                              <m:t>𝜏</m:t>
                            </m:r>
                          </m:e>
                        </m:acc>
                      </m:e>
                      <m:sub>
                        <m:r>
                          <a:rPr kumimoji="0" lang="en-GB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endParaRPr kumimoji="0" lang="en-GB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GB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𝑥</m:t>
                    </m:r>
                  </m:oMath>
                </a14:m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not centred</a:t>
                </a:r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: (estimated) adj. treatment mean: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0" lang="en-GB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GB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Cambria Math"/>
                                <a:cs typeface="+mn-cs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kumimoji="0" lang="en-GB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  <m:r>
                      <a:rPr kumimoji="0" lang="en-GB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GB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0" lang="en-GB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GB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Cambria Math"/>
                                <a:cs typeface="+mn-cs"/>
                              </a:rPr>
                              <m:t>𝜏</m:t>
                            </m:r>
                          </m:e>
                        </m:acc>
                      </m:e>
                      <m:sub>
                        <m:r>
                          <a:rPr kumimoji="0" lang="en-GB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  <a:cs typeface="+mn-cs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kumimoji="0" lang="en-GB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nl-NL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+</m:t>
                        </m:r>
                        <m:r>
                          <a:rPr kumimoji="0" lang="nl-NL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kumimoji="0" lang="en-GB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GB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Cambria Math"/>
                                <a:cs typeface="+mn-cs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kumimoji="0" lang="en-GB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  <a:cs typeface="+mn-cs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kumimoji="0" lang="en-GB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/>
                            <a:cs typeface="+mn-cs"/>
                          </a:rPr>
                        </m:ctrlPr>
                      </m:accPr>
                      <m:e>
                        <m: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  <a:cs typeface="+mn-cs"/>
                          </a:rPr>
                          <m:t>𝑥</m:t>
                        </m:r>
                      </m:e>
                    </m:acc>
                  </m:oMath>
                </a14:m>
                <a:endParaRPr kumimoji="0" lang="nl-NL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2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With</a:t>
                </a: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1st option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𝛽</m:t>
                        </m:r>
                      </m:e>
                      <m:sub>
                        <m:r>
                          <a:rPr kumimoji="0" lang="en-GB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is </a:t>
                </a:r>
                <a:r>
                  <a:rPr kumimoji="0" lang="nl-NL" sz="2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expected</a:t>
                </a: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nl-NL" sz="2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seed</a:t>
                </a: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nl-NL" sz="2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yield</a:t>
                </a: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at </a:t>
                </a:r>
                <a14:m>
                  <m:oMath xmlns:m="http://schemas.openxmlformats.org/officeDocument/2006/math">
                    <m:r>
                      <a:rPr kumimoji="0" lang="en-GB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𝑥</m:t>
                    </m:r>
                    <m:r>
                      <a:rPr kumimoji="0" lang="en-GB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=</m:t>
                    </m:r>
                    <m:acc>
                      <m:accPr>
                        <m:chr m:val="̅"/>
                        <m:ctrlPr>
                          <a:rPr kumimoji="0" lang="en-US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n-US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</m:acc>
                  </m:oMath>
                </a14:m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2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With</a:t>
                </a: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2nd option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𝛽</m:t>
                        </m:r>
                      </m:e>
                      <m:sub>
                        <m:r>
                          <a:rPr kumimoji="0" lang="en-GB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is </a:t>
                </a:r>
                <a:r>
                  <a:rPr kumimoji="0" lang="nl-NL" sz="2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expected</a:t>
                </a: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nl-NL" sz="2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seed</a:t>
                </a: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nl-NL" sz="2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yield</a:t>
                </a: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at </a:t>
                </a:r>
                <a14:m>
                  <m:oMath xmlns:m="http://schemas.openxmlformats.org/officeDocument/2006/math">
                    <m:r>
                      <a:rPr kumimoji="0" lang="en-GB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𝑥</m:t>
                    </m:r>
                    <m:r>
                      <a:rPr kumimoji="0" lang="en-GB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=0</m:t>
                    </m:r>
                  </m:oMath>
                </a14:m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The last </a:t>
                </a:r>
                <a:r>
                  <a:rPr kumimoji="0" lang="nl-NL" sz="2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one</a:t>
                </a: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is </a:t>
                </a:r>
                <a:r>
                  <a:rPr kumimoji="0" lang="nl-NL" sz="2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rather</a:t>
                </a: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nl-NL" sz="2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silly</a:t>
                </a: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nl-NL" sz="2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for</a:t>
                </a: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nl-NL" sz="2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the</a:t>
                </a: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nl-NL" sz="2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peanut</a:t>
                </a: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nl-NL" sz="2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plants</a:t>
                </a: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(</a:t>
                </a:r>
                <a:r>
                  <a:rPr kumimoji="0" lang="nl-NL" sz="2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plants</a:t>
                </a: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of </a:t>
                </a:r>
                <a:r>
                  <a:rPr kumimoji="0" lang="nl-NL" sz="2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height</a:t>
                </a: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0).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But </a:t>
                </a:r>
                <a:r>
                  <a:rPr kumimoji="0" lang="nl-NL" sz="2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same</a:t>
                </a: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nl-NL" sz="2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results</a:t>
                </a: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nl-NL" sz="2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for</a:t>
                </a: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nl-NL" sz="2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adjusted</a:t>
                </a: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treatment means </a:t>
                </a:r>
                <a:r>
                  <a:rPr kumimoji="0" lang="nl-NL" sz="2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with</a:t>
                </a: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nl-NL" sz="2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both</a:t>
                </a:r>
                <a:r>
                  <a:rPr kumimoji="0" lang="nl-NL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options.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255724"/>
                <a:ext cx="8424936" cy="2837572"/>
              </a:xfrm>
              <a:prstGeom prst="rect">
                <a:avLst/>
              </a:prstGeom>
              <a:blipFill>
                <a:blip r:embed="rId4"/>
                <a:stretch>
                  <a:fillRect l="-941" t="-1073" b="-343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570726"/>
            <a:ext cx="1807232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8674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BFC91-5BB7-47E8-9461-5D3D0781F04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2583" y="404663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Adjusted treatment mean &amp; standard error</a:t>
            </a: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1043608" y="1412776"/>
            <a:ext cx="6840760" cy="1863134"/>
            <a:chOff x="480" y="2182"/>
            <a:chExt cx="3936" cy="1072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480" y="2208"/>
              <a:ext cx="3936" cy="1036"/>
            </a:xfrm>
            <a:prstGeom prst="rect">
              <a:avLst/>
            </a:prstGeom>
            <a:solidFill>
              <a:srgbClr val="FAEF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480" y="2208"/>
              <a:ext cx="13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 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0" name="Group 78"/>
            <p:cNvGrpSpPr>
              <a:grpSpLocks/>
            </p:cNvGrpSpPr>
            <p:nvPr/>
          </p:nvGrpSpPr>
          <p:grpSpPr bwMode="auto">
            <a:xfrm>
              <a:off x="508" y="2182"/>
              <a:ext cx="3368" cy="1072"/>
              <a:chOff x="508" y="2182"/>
              <a:chExt cx="3368" cy="1072"/>
            </a:xfrm>
          </p:grpSpPr>
          <p:sp>
            <p:nvSpPr>
              <p:cNvPr id="11" name="Line 8"/>
              <p:cNvSpPr>
                <a:spLocks noChangeShapeType="1"/>
              </p:cNvSpPr>
              <p:nvPr/>
            </p:nvSpPr>
            <p:spPr bwMode="auto">
              <a:xfrm>
                <a:off x="1545" y="2316"/>
                <a:ext cx="91" cy="0"/>
              </a:xfrm>
              <a:prstGeom prst="line">
                <a:avLst/>
              </a:prstGeom>
              <a:noFill/>
              <a:ln w="9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" name="Line 9"/>
              <p:cNvSpPr>
                <a:spLocks noChangeShapeType="1"/>
              </p:cNvSpPr>
              <p:nvPr/>
            </p:nvSpPr>
            <p:spPr bwMode="auto">
              <a:xfrm>
                <a:off x="2205" y="2322"/>
                <a:ext cx="91" cy="0"/>
              </a:xfrm>
              <a:prstGeom prst="line">
                <a:avLst/>
              </a:prstGeom>
              <a:noFill/>
              <a:ln w="9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" name="Line 10"/>
              <p:cNvSpPr>
                <a:spLocks noChangeShapeType="1"/>
              </p:cNvSpPr>
              <p:nvPr/>
            </p:nvSpPr>
            <p:spPr bwMode="auto">
              <a:xfrm>
                <a:off x="2600" y="2316"/>
                <a:ext cx="90" cy="0"/>
              </a:xfrm>
              <a:prstGeom prst="line">
                <a:avLst/>
              </a:prstGeom>
              <a:noFill/>
              <a:ln w="9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" name="Line 11"/>
              <p:cNvSpPr>
                <a:spLocks noChangeShapeType="1"/>
              </p:cNvSpPr>
              <p:nvPr/>
            </p:nvSpPr>
            <p:spPr bwMode="auto">
              <a:xfrm>
                <a:off x="1917" y="2921"/>
                <a:ext cx="217" cy="0"/>
              </a:xfrm>
              <a:prstGeom prst="line">
                <a:avLst/>
              </a:prstGeom>
              <a:noFill/>
              <a:ln w="9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" name="Line 12"/>
              <p:cNvSpPr>
                <a:spLocks noChangeShapeType="1"/>
              </p:cNvSpPr>
              <p:nvPr/>
            </p:nvSpPr>
            <p:spPr bwMode="auto">
              <a:xfrm>
                <a:off x="2429" y="2844"/>
                <a:ext cx="90" cy="0"/>
              </a:xfrm>
              <a:prstGeom prst="line">
                <a:avLst/>
              </a:prstGeom>
              <a:noFill/>
              <a:ln w="9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" name="Line 13"/>
              <p:cNvSpPr>
                <a:spLocks noChangeShapeType="1"/>
              </p:cNvSpPr>
              <p:nvPr/>
            </p:nvSpPr>
            <p:spPr bwMode="auto">
              <a:xfrm>
                <a:off x="2822" y="2844"/>
                <a:ext cx="90" cy="0"/>
              </a:xfrm>
              <a:prstGeom prst="line">
                <a:avLst/>
              </a:prstGeom>
              <a:noFill/>
              <a:ln w="9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" name="Line 14"/>
              <p:cNvSpPr>
                <a:spLocks noChangeShapeType="1"/>
              </p:cNvSpPr>
              <p:nvPr/>
            </p:nvSpPr>
            <p:spPr bwMode="auto">
              <a:xfrm flipV="1">
                <a:off x="1781" y="2973"/>
                <a:ext cx="26" cy="15"/>
              </a:xfrm>
              <a:prstGeom prst="line">
                <a:avLst/>
              </a:prstGeom>
              <a:noFill/>
              <a:ln w="9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" name="Line 15"/>
              <p:cNvSpPr>
                <a:spLocks noChangeShapeType="1"/>
              </p:cNvSpPr>
              <p:nvPr/>
            </p:nvSpPr>
            <p:spPr bwMode="auto">
              <a:xfrm>
                <a:off x="1807" y="2978"/>
                <a:ext cx="39" cy="219"/>
              </a:xfrm>
              <a:prstGeom prst="line">
                <a:avLst/>
              </a:prstGeom>
              <a:noFill/>
              <a:ln w="17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" name="Line 16"/>
              <p:cNvSpPr>
                <a:spLocks noChangeShapeType="1"/>
              </p:cNvSpPr>
              <p:nvPr/>
            </p:nvSpPr>
            <p:spPr bwMode="auto">
              <a:xfrm flipV="1">
                <a:off x="1850" y="2611"/>
                <a:ext cx="51" cy="586"/>
              </a:xfrm>
              <a:prstGeom prst="line">
                <a:avLst/>
              </a:prstGeom>
              <a:noFill/>
              <a:ln w="9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" name="Line 17"/>
              <p:cNvSpPr>
                <a:spLocks noChangeShapeType="1"/>
              </p:cNvSpPr>
              <p:nvPr/>
            </p:nvSpPr>
            <p:spPr bwMode="auto">
              <a:xfrm>
                <a:off x="1901" y="2611"/>
                <a:ext cx="1958" cy="0"/>
              </a:xfrm>
              <a:prstGeom prst="line">
                <a:avLst/>
              </a:prstGeom>
              <a:noFill/>
              <a:ln w="9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" name="Rectangle 18"/>
              <p:cNvSpPr>
                <a:spLocks noChangeArrowheads="1"/>
              </p:cNvSpPr>
              <p:nvPr/>
            </p:nvSpPr>
            <p:spPr bwMode="auto">
              <a:xfrm>
                <a:off x="3761" y="2772"/>
                <a:ext cx="115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2</a:t>
                </a: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" name="Rectangle 19"/>
              <p:cNvSpPr>
                <a:spLocks noChangeArrowheads="1"/>
              </p:cNvSpPr>
              <p:nvPr/>
            </p:nvSpPr>
            <p:spPr bwMode="auto">
              <a:xfrm>
                <a:off x="3595" y="2917"/>
                <a:ext cx="115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1</a:t>
                </a: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3" name="Rectangle 20"/>
              <p:cNvSpPr>
                <a:spLocks noChangeArrowheads="1"/>
              </p:cNvSpPr>
              <p:nvPr/>
            </p:nvSpPr>
            <p:spPr bwMode="auto">
              <a:xfrm>
                <a:off x="3077" y="2772"/>
                <a:ext cx="115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2</a:t>
                </a: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4" name="Rectangle 21"/>
              <p:cNvSpPr>
                <a:spLocks noChangeArrowheads="1"/>
              </p:cNvSpPr>
              <p:nvPr/>
            </p:nvSpPr>
            <p:spPr bwMode="auto">
              <a:xfrm>
                <a:off x="2907" y="2917"/>
                <a:ext cx="115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..</a:t>
                </a: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5" name="Rectangle 22"/>
              <p:cNvSpPr>
                <a:spLocks noChangeArrowheads="1"/>
              </p:cNvSpPr>
              <p:nvPr/>
            </p:nvSpPr>
            <p:spPr bwMode="auto">
              <a:xfrm>
                <a:off x="2556" y="2917"/>
                <a:ext cx="83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.</a:t>
                </a: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23"/>
              <p:cNvSpPr>
                <a:spLocks noChangeArrowheads="1"/>
              </p:cNvSpPr>
              <p:nvPr/>
            </p:nvSpPr>
            <p:spPr bwMode="auto">
              <a:xfrm>
                <a:off x="2036" y="2635"/>
                <a:ext cx="115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2</a:t>
                </a: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24"/>
              <p:cNvSpPr>
                <a:spLocks noChangeArrowheads="1"/>
              </p:cNvSpPr>
              <p:nvPr/>
            </p:nvSpPr>
            <p:spPr bwMode="auto">
              <a:xfrm>
                <a:off x="2713" y="2394"/>
                <a:ext cx="115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..</a:t>
                </a: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Rectangle 25"/>
              <p:cNvSpPr>
                <a:spLocks noChangeArrowheads="1"/>
              </p:cNvSpPr>
              <p:nvPr/>
            </p:nvSpPr>
            <p:spPr bwMode="auto">
              <a:xfrm>
                <a:off x="2378" y="2398"/>
                <a:ext cx="83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.</a:t>
                </a: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Rectangle 26"/>
              <p:cNvSpPr>
                <a:spLocks noChangeArrowheads="1"/>
              </p:cNvSpPr>
              <p:nvPr/>
            </p:nvSpPr>
            <p:spPr bwMode="auto">
              <a:xfrm>
                <a:off x="2029" y="2394"/>
                <a:ext cx="115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1</a:t>
                </a: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" name="Rectangle 27"/>
              <p:cNvSpPr>
                <a:spLocks noChangeArrowheads="1"/>
              </p:cNvSpPr>
              <p:nvPr/>
            </p:nvSpPr>
            <p:spPr bwMode="auto">
              <a:xfrm>
                <a:off x="1719" y="2394"/>
                <a:ext cx="83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.</a:t>
                </a: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" name="Rectangle 31"/>
              <p:cNvSpPr>
                <a:spLocks noChangeArrowheads="1"/>
              </p:cNvSpPr>
              <p:nvPr/>
            </p:nvSpPr>
            <p:spPr bwMode="auto">
              <a:xfrm>
                <a:off x="3676" y="2787"/>
                <a:ext cx="153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)</a:t>
                </a: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" name="Rectangle 32"/>
              <p:cNvSpPr>
                <a:spLocks noChangeArrowheads="1"/>
              </p:cNvSpPr>
              <p:nvPr/>
            </p:nvSpPr>
            <p:spPr bwMode="auto">
              <a:xfrm>
                <a:off x="3531" y="2729"/>
                <a:ext cx="153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ˆ</a:t>
                </a: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" name="Rectangle 33"/>
              <p:cNvSpPr>
                <a:spLocks noChangeArrowheads="1"/>
              </p:cNvSpPr>
              <p:nvPr/>
            </p:nvSpPr>
            <p:spPr bwMode="auto">
              <a:xfrm>
                <a:off x="3397" y="2787"/>
                <a:ext cx="153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(</a:t>
                </a: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" name="Rectangle 34"/>
              <p:cNvSpPr>
                <a:spLocks noChangeArrowheads="1"/>
              </p:cNvSpPr>
              <p:nvPr/>
            </p:nvSpPr>
            <p:spPr bwMode="auto">
              <a:xfrm>
                <a:off x="2992" y="2787"/>
                <a:ext cx="153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)</a:t>
                </a: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" name="Rectangle 35"/>
              <p:cNvSpPr>
                <a:spLocks noChangeArrowheads="1"/>
              </p:cNvSpPr>
              <p:nvPr/>
            </p:nvSpPr>
            <p:spPr bwMode="auto">
              <a:xfrm>
                <a:off x="2337" y="2787"/>
                <a:ext cx="153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(</a:t>
                </a: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" name="Rectangle 36"/>
              <p:cNvSpPr>
                <a:spLocks noChangeArrowheads="1"/>
              </p:cNvSpPr>
              <p:nvPr/>
            </p:nvSpPr>
            <p:spPr bwMode="auto">
              <a:xfrm>
                <a:off x="2765" y="2281"/>
                <a:ext cx="153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)</a:t>
                </a: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7" name="Rectangle 37"/>
              <p:cNvSpPr>
                <a:spLocks noChangeArrowheads="1"/>
              </p:cNvSpPr>
              <p:nvPr/>
            </p:nvSpPr>
            <p:spPr bwMode="auto">
              <a:xfrm>
                <a:off x="2097" y="2265"/>
                <a:ext cx="153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(</a:t>
                </a: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" name="Rectangle 38"/>
              <p:cNvSpPr>
                <a:spLocks noChangeArrowheads="1"/>
              </p:cNvSpPr>
              <p:nvPr/>
            </p:nvSpPr>
            <p:spPr bwMode="auto">
              <a:xfrm>
                <a:off x="1968" y="2182"/>
                <a:ext cx="153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ˆ</a:t>
                </a: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" name="Rectangle 43"/>
              <p:cNvSpPr>
                <a:spLocks noChangeArrowheads="1"/>
              </p:cNvSpPr>
              <p:nvPr/>
            </p:nvSpPr>
            <p:spPr bwMode="auto">
              <a:xfrm>
                <a:off x="777" y="2264"/>
                <a:ext cx="135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.</a:t>
                </a: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" name="Rectangle 44"/>
              <p:cNvSpPr>
                <a:spLocks noChangeArrowheads="1"/>
              </p:cNvSpPr>
              <p:nvPr/>
            </p:nvSpPr>
            <p:spPr bwMode="auto">
              <a:xfrm>
                <a:off x="3475" y="2765"/>
                <a:ext cx="238" cy="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6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ymbol" pitchFamily="18" charset="2"/>
                    <a:ea typeface="+mn-ea"/>
                    <a:cs typeface="+mn-cs"/>
                  </a:rPr>
                  <a:t>b</a:t>
                </a: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" name="Rectangle 45"/>
              <p:cNvSpPr>
                <a:spLocks noChangeArrowheads="1"/>
              </p:cNvSpPr>
              <p:nvPr/>
            </p:nvSpPr>
            <p:spPr bwMode="auto">
              <a:xfrm>
                <a:off x="1914" y="2242"/>
                <a:ext cx="238" cy="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6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ymbol" pitchFamily="18" charset="2"/>
                    <a:ea typeface="+mn-ea"/>
                    <a:cs typeface="+mn-cs"/>
                  </a:rPr>
                  <a:t>b</a:t>
                </a: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" name="Rectangle 47"/>
              <p:cNvSpPr>
                <a:spLocks noChangeArrowheads="1"/>
              </p:cNvSpPr>
              <p:nvPr/>
            </p:nvSpPr>
            <p:spPr bwMode="auto">
              <a:xfrm>
                <a:off x="2018" y="2765"/>
                <a:ext cx="133" cy="1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ymbol" pitchFamily="18" charset="2"/>
                    <a:ea typeface="+mn-ea"/>
                    <a:cs typeface="+mn-cs"/>
                  </a:rPr>
                  <a:t>e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48"/>
              <p:cNvSpPr>
                <a:spLocks noChangeArrowheads="1"/>
              </p:cNvSpPr>
              <p:nvPr/>
            </p:nvSpPr>
            <p:spPr bwMode="auto">
              <a:xfrm>
                <a:off x="3223" y="2788"/>
                <a:ext cx="257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6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se</a:t>
                </a: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49"/>
              <p:cNvSpPr>
                <a:spLocks noChangeArrowheads="1"/>
              </p:cNvSpPr>
              <p:nvPr/>
            </p:nvSpPr>
            <p:spPr bwMode="auto">
              <a:xfrm>
                <a:off x="2815" y="2788"/>
                <a:ext cx="176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6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x</a:t>
                </a: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Rectangle 50"/>
              <p:cNvSpPr>
                <a:spLocks noChangeArrowheads="1"/>
              </p:cNvSpPr>
              <p:nvPr/>
            </p:nvSpPr>
            <p:spPr bwMode="auto">
              <a:xfrm>
                <a:off x="2422" y="2788"/>
                <a:ext cx="176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6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x</a:t>
                </a: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Rectangle 51"/>
              <p:cNvSpPr>
                <a:spLocks noChangeArrowheads="1"/>
              </p:cNvSpPr>
              <p:nvPr/>
            </p:nvSpPr>
            <p:spPr bwMode="auto">
              <a:xfrm>
                <a:off x="1942" y="2950"/>
                <a:ext cx="188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6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n</a:t>
                </a: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1934" y="2688"/>
                    <a:ext cx="122" cy="17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kumimoji="0" lang="en-GB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GB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</m:acc>
                        </m:oMath>
                      </m:oMathPara>
                    </a14:m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47" name="Rectangle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934" y="2688"/>
                    <a:ext cx="122" cy="174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11429" t="-22000" r="-77143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Rectangle 53"/>
              <p:cNvSpPr>
                <a:spLocks noChangeArrowheads="1"/>
              </p:cNvSpPr>
              <p:nvPr/>
            </p:nvSpPr>
            <p:spPr bwMode="auto">
              <a:xfrm>
                <a:off x="1379" y="2788"/>
                <a:ext cx="257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6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se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4"/>
              <p:cNvSpPr>
                <a:spLocks noChangeArrowheads="1"/>
              </p:cNvSpPr>
              <p:nvPr/>
            </p:nvSpPr>
            <p:spPr bwMode="auto">
              <a:xfrm>
                <a:off x="508" y="2788"/>
                <a:ext cx="881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6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estimated</a:t>
                </a: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Rectangle 55"/>
              <p:cNvSpPr>
                <a:spLocks noChangeArrowheads="1"/>
              </p:cNvSpPr>
              <p:nvPr/>
            </p:nvSpPr>
            <p:spPr bwMode="auto">
              <a:xfrm>
                <a:off x="2610" y="2271"/>
                <a:ext cx="176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6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x</a:t>
                </a: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Rectangle 56"/>
              <p:cNvSpPr>
                <a:spLocks noChangeArrowheads="1"/>
              </p:cNvSpPr>
              <p:nvPr/>
            </p:nvSpPr>
            <p:spPr bwMode="auto">
              <a:xfrm>
                <a:off x="2213" y="2271"/>
                <a:ext cx="176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6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x</a:t>
                </a: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" name="Rectangle 57"/>
              <p:cNvSpPr>
                <a:spLocks noChangeArrowheads="1"/>
              </p:cNvSpPr>
              <p:nvPr/>
            </p:nvSpPr>
            <p:spPr bwMode="auto">
              <a:xfrm>
                <a:off x="1548" y="2265"/>
                <a:ext cx="176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6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y</a:t>
                </a: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3" name="Rectangle 61"/>
              <p:cNvSpPr>
                <a:spLocks noChangeArrowheads="1"/>
              </p:cNvSpPr>
              <p:nvPr/>
            </p:nvSpPr>
            <p:spPr bwMode="auto">
              <a:xfrm>
                <a:off x="870" y="2265"/>
                <a:ext cx="533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6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mean</a:t>
                </a: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4" name="Rectangle 62"/>
              <p:cNvSpPr>
                <a:spLocks noChangeArrowheads="1"/>
              </p:cNvSpPr>
              <p:nvPr/>
            </p:nvSpPr>
            <p:spPr bwMode="auto">
              <a:xfrm>
                <a:off x="511" y="2265"/>
                <a:ext cx="349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600" b="0" i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adj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5" name="Rectangle 63"/>
              <p:cNvSpPr>
                <a:spLocks noChangeArrowheads="1"/>
              </p:cNvSpPr>
              <p:nvPr/>
            </p:nvSpPr>
            <p:spPr bwMode="auto">
              <a:xfrm>
                <a:off x="2518" y="2917"/>
                <a:ext cx="87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i</a:t>
                </a: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6" name="Rectangle 64"/>
              <p:cNvSpPr>
                <a:spLocks noChangeArrowheads="1"/>
              </p:cNvSpPr>
              <p:nvPr/>
            </p:nvSpPr>
            <p:spPr bwMode="auto">
              <a:xfrm>
                <a:off x="2048" y="3078"/>
                <a:ext cx="87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i</a:t>
                </a: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7" name="Rectangle 65"/>
              <p:cNvSpPr>
                <a:spLocks noChangeArrowheads="1"/>
              </p:cNvSpPr>
              <p:nvPr/>
            </p:nvSpPr>
            <p:spPr bwMode="auto">
              <a:xfrm>
                <a:off x="2324" y="2398"/>
                <a:ext cx="87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i</a:t>
                </a: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8" name="Rectangle 66"/>
              <p:cNvSpPr>
                <a:spLocks noChangeArrowheads="1"/>
              </p:cNvSpPr>
              <p:nvPr/>
            </p:nvSpPr>
            <p:spPr bwMode="auto">
              <a:xfrm>
                <a:off x="1655" y="2416"/>
                <a:ext cx="87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i</a:t>
                </a: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9" name="Rectangle 69"/>
              <p:cNvSpPr>
                <a:spLocks noChangeArrowheads="1"/>
              </p:cNvSpPr>
              <p:nvPr/>
            </p:nvSpPr>
            <p:spPr bwMode="auto">
              <a:xfrm>
                <a:off x="2650" y="2765"/>
                <a:ext cx="238" cy="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ymbol" pitchFamily="18" charset="2"/>
                    <a:ea typeface="+mn-ea"/>
                    <a:cs typeface="+mn-cs"/>
                  </a:rPr>
                  <a:t>-</a:t>
                </a: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0" name="Rectangle 70"/>
              <p:cNvSpPr>
                <a:spLocks noChangeArrowheads="1"/>
              </p:cNvSpPr>
              <p:nvPr/>
            </p:nvSpPr>
            <p:spPr bwMode="auto">
              <a:xfrm>
                <a:off x="2182" y="2765"/>
                <a:ext cx="238" cy="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ymbol" pitchFamily="18" charset="2"/>
                    <a:ea typeface="+mn-ea"/>
                    <a:cs typeface="+mn-cs"/>
                  </a:rPr>
                  <a:t>+</a:t>
                </a: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1" name="Rectangle 71"/>
              <p:cNvSpPr>
                <a:spLocks noChangeArrowheads="1"/>
              </p:cNvSpPr>
              <p:nvPr/>
            </p:nvSpPr>
            <p:spPr bwMode="auto">
              <a:xfrm>
                <a:off x="1605" y="2765"/>
                <a:ext cx="238" cy="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ymbol" pitchFamily="18" charset="2"/>
                    <a:ea typeface="+mn-ea"/>
                    <a:cs typeface="+mn-cs"/>
                  </a:rPr>
                  <a:t>=</a:t>
                </a: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2" name="Rectangle 72"/>
              <p:cNvSpPr>
                <a:spLocks noChangeArrowheads="1"/>
              </p:cNvSpPr>
              <p:nvPr/>
            </p:nvSpPr>
            <p:spPr bwMode="auto">
              <a:xfrm>
                <a:off x="2452" y="2279"/>
                <a:ext cx="238" cy="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ymbol" pitchFamily="18" charset="2"/>
                    <a:ea typeface="+mn-ea"/>
                    <a:cs typeface="+mn-cs"/>
                  </a:rPr>
                  <a:t>-</a:t>
                </a: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3" name="Rectangle 73"/>
              <p:cNvSpPr>
                <a:spLocks noChangeArrowheads="1"/>
              </p:cNvSpPr>
              <p:nvPr/>
            </p:nvSpPr>
            <p:spPr bwMode="auto">
              <a:xfrm>
                <a:off x="1761" y="2246"/>
                <a:ext cx="238" cy="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ymbol" pitchFamily="18" charset="2"/>
                    <a:ea typeface="+mn-ea"/>
                    <a:cs typeface="+mn-cs"/>
                  </a:rPr>
                  <a:t>-</a:t>
                </a: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4" name="Rectangle 77"/>
              <p:cNvSpPr>
                <a:spLocks noChangeArrowheads="1"/>
              </p:cNvSpPr>
              <p:nvPr/>
            </p:nvSpPr>
            <p:spPr bwMode="auto">
              <a:xfrm>
                <a:off x="1372" y="2242"/>
                <a:ext cx="238" cy="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ymbol" pitchFamily="18" charset="2"/>
                    <a:ea typeface="+mn-ea"/>
                    <a:cs typeface="+mn-cs"/>
                  </a:rPr>
                  <a:t>=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39552" y="3789040"/>
                <a:ext cx="8064896" cy="1984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Note that the first parts on the right hand side are the expressions for an estimated mean and se in one-way ANOVA.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Note that (hopefully)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𝜖</m:t>
                        </m:r>
                      </m:sub>
                      <m:sup>
                        <m: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2</m:t>
                        </m:r>
                      </m:sup>
                    </m:sSubSup>
                  </m:oMath>
                </a14:m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is (much) smaller in ANCOVA than in one-way ANOVA. Remember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kumimoji="0" lang="en-GB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GB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𝜖</m:t>
                        </m:r>
                      </m:sub>
                      <m:sup>
                        <m: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2</m:t>
                        </m:r>
                      </m:sup>
                    </m:sSubSup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=</m:t>
                    </m:r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𝑀𝑆𝐸</m:t>
                    </m:r>
                  </m:oMath>
                </a14:m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from ANCOVA.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789040"/>
                <a:ext cx="8064896" cy="1984069"/>
              </a:xfrm>
              <a:prstGeom prst="rect">
                <a:avLst/>
              </a:prstGeom>
              <a:blipFill rotWithShape="1">
                <a:blip r:embed="rId4"/>
                <a:stretch>
                  <a:fillRect l="-1210" t="-2462" b="-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4843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BFC91-5BB7-47E8-9461-5D3D0781F04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2583" y="404663"/>
            <a:ext cx="83529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Difference between adjusted treatment means &amp; </a:t>
            </a:r>
            <a:b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</a:b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standard error</a:t>
            </a:r>
          </a:p>
        </p:txBody>
      </p:sp>
      <p:grpSp>
        <p:nvGrpSpPr>
          <p:cNvPr id="144" name="Group 80"/>
          <p:cNvGrpSpPr>
            <a:grpSpLocks noChangeAspect="1"/>
          </p:cNvGrpSpPr>
          <p:nvPr/>
        </p:nvGrpSpPr>
        <p:grpSpPr bwMode="auto">
          <a:xfrm>
            <a:off x="755576" y="2520429"/>
            <a:ext cx="7315200" cy="1844675"/>
            <a:chOff x="495" y="1205"/>
            <a:chExt cx="4608" cy="1162"/>
          </a:xfrm>
        </p:grpSpPr>
        <p:sp>
          <p:nvSpPr>
            <p:cNvPr id="145" name="AutoShape 79"/>
            <p:cNvSpPr>
              <a:spLocks noChangeAspect="1" noChangeArrowheads="1" noTextEdit="1"/>
            </p:cNvSpPr>
            <p:nvPr/>
          </p:nvSpPr>
          <p:spPr bwMode="auto">
            <a:xfrm>
              <a:off x="495" y="1205"/>
              <a:ext cx="4608" cy="1136"/>
            </a:xfrm>
            <a:prstGeom prst="rect">
              <a:avLst/>
            </a:prstGeom>
            <a:solidFill>
              <a:srgbClr val="FAEF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6" name="Rectangle 81"/>
            <p:cNvSpPr>
              <a:spLocks noChangeArrowheads="1"/>
            </p:cNvSpPr>
            <p:nvPr/>
          </p:nvSpPr>
          <p:spPr bwMode="auto">
            <a:xfrm>
              <a:off x="495" y="1207"/>
              <a:ext cx="147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pitchFamily="34" charset="0"/>
                </a:rPr>
                <a:t> 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grpSp>
          <p:nvGrpSpPr>
            <p:cNvPr id="147" name="Group 153"/>
            <p:cNvGrpSpPr>
              <a:grpSpLocks/>
            </p:cNvGrpSpPr>
            <p:nvPr/>
          </p:nvGrpSpPr>
          <p:grpSpPr bwMode="auto">
            <a:xfrm>
              <a:off x="525" y="1207"/>
              <a:ext cx="4545" cy="1160"/>
              <a:chOff x="525" y="1207"/>
              <a:chExt cx="4545" cy="1160"/>
            </a:xfrm>
          </p:grpSpPr>
          <p:sp>
            <p:nvSpPr>
              <p:cNvPr id="148" name="Line 82"/>
              <p:cNvSpPr>
                <a:spLocks noChangeShapeType="1"/>
              </p:cNvSpPr>
              <p:nvPr/>
            </p:nvSpPr>
            <p:spPr bwMode="auto">
              <a:xfrm>
                <a:off x="553" y="1330"/>
                <a:ext cx="96" cy="0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9" name="Line 83"/>
              <p:cNvSpPr>
                <a:spLocks noChangeShapeType="1"/>
              </p:cNvSpPr>
              <p:nvPr/>
            </p:nvSpPr>
            <p:spPr bwMode="auto">
              <a:xfrm>
                <a:off x="995" y="1330"/>
                <a:ext cx="96" cy="0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0" name="Line 84"/>
              <p:cNvSpPr>
                <a:spLocks noChangeShapeType="1"/>
              </p:cNvSpPr>
              <p:nvPr/>
            </p:nvSpPr>
            <p:spPr bwMode="auto">
              <a:xfrm>
                <a:off x="1740" y="1330"/>
                <a:ext cx="96" cy="0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1" name="Line 85"/>
              <p:cNvSpPr>
                <a:spLocks noChangeShapeType="1"/>
              </p:cNvSpPr>
              <p:nvPr/>
            </p:nvSpPr>
            <p:spPr bwMode="auto">
              <a:xfrm>
                <a:off x="2169" y="1330"/>
                <a:ext cx="96" cy="0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2" name="Line 86"/>
              <p:cNvSpPr>
                <a:spLocks noChangeShapeType="1"/>
              </p:cNvSpPr>
              <p:nvPr/>
            </p:nvSpPr>
            <p:spPr bwMode="auto">
              <a:xfrm>
                <a:off x="2381" y="1979"/>
                <a:ext cx="211" cy="0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3" name="Line 87"/>
              <p:cNvSpPr>
                <a:spLocks noChangeShapeType="1"/>
              </p:cNvSpPr>
              <p:nvPr/>
            </p:nvSpPr>
            <p:spPr bwMode="auto">
              <a:xfrm>
                <a:off x="2814" y="1979"/>
                <a:ext cx="235" cy="0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4" name="Line 88"/>
              <p:cNvSpPr>
                <a:spLocks noChangeShapeType="1"/>
              </p:cNvSpPr>
              <p:nvPr/>
            </p:nvSpPr>
            <p:spPr bwMode="auto">
              <a:xfrm>
                <a:off x="3491" y="1898"/>
                <a:ext cx="96" cy="0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5" name="Line 89"/>
              <p:cNvSpPr>
                <a:spLocks noChangeShapeType="1"/>
              </p:cNvSpPr>
              <p:nvPr/>
            </p:nvSpPr>
            <p:spPr bwMode="auto">
              <a:xfrm>
                <a:off x="3920" y="1898"/>
                <a:ext cx="96" cy="0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6" name="Line 90"/>
              <p:cNvSpPr>
                <a:spLocks noChangeShapeType="1"/>
              </p:cNvSpPr>
              <p:nvPr/>
            </p:nvSpPr>
            <p:spPr bwMode="auto">
              <a:xfrm flipV="1">
                <a:off x="1873" y="2040"/>
                <a:ext cx="28" cy="16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7" name="Line 91"/>
              <p:cNvSpPr>
                <a:spLocks noChangeShapeType="1"/>
              </p:cNvSpPr>
              <p:nvPr/>
            </p:nvSpPr>
            <p:spPr bwMode="auto">
              <a:xfrm>
                <a:off x="1901" y="2045"/>
                <a:ext cx="40" cy="24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8" name="Line 92"/>
              <p:cNvSpPr>
                <a:spLocks noChangeShapeType="1"/>
              </p:cNvSpPr>
              <p:nvPr/>
            </p:nvSpPr>
            <p:spPr bwMode="auto">
              <a:xfrm flipV="1">
                <a:off x="1946" y="1638"/>
                <a:ext cx="54" cy="65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9" name="Line 93"/>
              <p:cNvSpPr>
                <a:spLocks noChangeShapeType="1"/>
              </p:cNvSpPr>
              <p:nvPr/>
            </p:nvSpPr>
            <p:spPr bwMode="auto">
              <a:xfrm>
                <a:off x="2000" y="1638"/>
                <a:ext cx="3059" cy="0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0" name="Rectangle 94"/>
              <p:cNvSpPr>
                <a:spLocks noChangeArrowheads="1"/>
              </p:cNvSpPr>
              <p:nvPr/>
            </p:nvSpPr>
            <p:spPr bwMode="auto">
              <a:xfrm>
                <a:off x="4955" y="1822"/>
                <a:ext cx="115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 pitchFamily="34" charset="0"/>
                  </a:rPr>
                  <a:t>2</a:t>
                </a: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61" name="Rectangle 95"/>
              <p:cNvSpPr>
                <a:spLocks noChangeArrowheads="1"/>
              </p:cNvSpPr>
              <p:nvPr/>
            </p:nvSpPr>
            <p:spPr bwMode="auto">
              <a:xfrm>
                <a:off x="4779" y="1976"/>
                <a:ext cx="115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 pitchFamily="34" charset="0"/>
                  </a:rPr>
                  <a:t>1</a:t>
                </a: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62" name="Rectangle 96"/>
              <p:cNvSpPr>
                <a:spLocks noChangeArrowheads="1"/>
              </p:cNvSpPr>
              <p:nvPr/>
            </p:nvSpPr>
            <p:spPr bwMode="auto">
              <a:xfrm>
                <a:off x="4231" y="1822"/>
                <a:ext cx="115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 pitchFamily="34" charset="0"/>
                  </a:rPr>
                  <a:t>2</a:t>
                </a: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63" name="Rectangle 97"/>
              <p:cNvSpPr>
                <a:spLocks noChangeArrowheads="1"/>
              </p:cNvSpPr>
              <p:nvPr/>
            </p:nvSpPr>
            <p:spPr bwMode="auto">
              <a:xfrm>
                <a:off x="4082" y="1976"/>
                <a:ext cx="83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 pitchFamily="34" charset="0"/>
                  </a:rPr>
                  <a:t>.</a:t>
                </a: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64" name="Rectangle 98"/>
              <p:cNvSpPr>
                <a:spLocks noChangeArrowheads="1"/>
              </p:cNvSpPr>
              <p:nvPr/>
            </p:nvSpPr>
            <p:spPr bwMode="auto">
              <a:xfrm>
                <a:off x="4019" y="1976"/>
                <a:ext cx="115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 pitchFamily="34" charset="0"/>
                  </a:rPr>
                  <a:t>2</a:t>
                </a: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65" name="Rectangle 99"/>
              <p:cNvSpPr>
                <a:spLocks noChangeArrowheads="1"/>
              </p:cNvSpPr>
              <p:nvPr/>
            </p:nvSpPr>
            <p:spPr bwMode="auto">
              <a:xfrm>
                <a:off x="3639" y="1976"/>
                <a:ext cx="83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 pitchFamily="34" charset="0"/>
                  </a:rPr>
                  <a:t>.</a:t>
                </a: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66" name="Rectangle 100"/>
              <p:cNvSpPr>
                <a:spLocks noChangeArrowheads="1"/>
              </p:cNvSpPr>
              <p:nvPr/>
            </p:nvSpPr>
            <p:spPr bwMode="auto">
              <a:xfrm>
                <a:off x="3575" y="1976"/>
                <a:ext cx="115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 pitchFamily="34" charset="0"/>
                  </a:rPr>
                  <a:t>1</a:t>
                </a: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67" name="Rectangle 101"/>
              <p:cNvSpPr>
                <a:spLocks noChangeArrowheads="1"/>
              </p:cNvSpPr>
              <p:nvPr/>
            </p:nvSpPr>
            <p:spPr bwMode="auto">
              <a:xfrm>
                <a:off x="2945" y="2147"/>
                <a:ext cx="115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 pitchFamily="34" charset="0"/>
                  </a:rPr>
                  <a:t>2</a:t>
                </a: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68" name="Rectangle 102"/>
              <p:cNvSpPr>
                <a:spLocks noChangeArrowheads="1"/>
              </p:cNvSpPr>
              <p:nvPr/>
            </p:nvSpPr>
            <p:spPr bwMode="auto">
              <a:xfrm>
                <a:off x="2498" y="2147"/>
                <a:ext cx="115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 pitchFamily="34" charset="0"/>
                  </a:rPr>
                  <a:t>1</a:t>
                </a: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69" name="Rectangle 103"/>
              <p:cNvSpPr>
                <a:spLocks noChangeArrowheads="1"/>
              </p:cNvSpPr>
              <p:nvPr/>
            </p:nvSpPr>
            <p:spPr bwMode="auto">
              <a:xfrm>
                <a:off x="2125" y="1822"/>
                <a:ext cx="115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 pitchFamily="34" charset="0"/>
                  </a:rPr>
                  <a:t>2</a:t>
                </a: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70" name="Rectangle 104"/>
              <p:cNvSpPr>
                <a:spLocks noChangeArrowheads="1"/>
              </p:cNvSpPr>
              <p:nvPr/>
            </p:nvSpPr>
            <p:spPr bwMode="auto">
              <a:xfrm>
                <a:off x="2332" y="1407"/>
                <a:ext cx="83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 pitchFamily="34" charset="0"/>
                  </a:rPr>
                  <a:t>.</a:t>
                </a: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71" name="Rectangle 105"/>
              <p:cNvSpPr>
                <a:spLocks noChangeArrowheads="1"/>
              </p:cNvSpPr>
              <p:nvPr/>
            </p:nvSpPr>
            <p:spPr bwMode="auto">
              <a:xfrm>
                <a:off x="2268" y="1407"/>
                <a:ext cx="115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 pitchFamily="34" charset="0"/>
                  </a:rPr>
                  <a:t>2</a:t>
                </a: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72" name="Rectangle 106"/>
              <p:cNvSpPr>
                <a:spLocks noChangeArrowheads="1"/>
              </p:cNvSpPr>
              <p:nvPr/>
            </p:nvSpPr>
            <p:spPr bwMode="auto">
              <a:xfrm>
                <a:off x="1888" y="1407"/>
                <a:ext cx="83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 pitchFamily="34" charset="0"/>
                  </a:rPr>
                  <a:t>.</a:t>
                </a: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73" name="Rectangle 107"/>
              <p:cNvSpPr>
                <a:spLocks noChangeArrowheads="1"/>
              </p:cNvSpPr>
              <p:nvPr/>
            </p:nvSpPr>
            <p:spPr bwMode="auto">
              <a:xfrm>
                <a:off x="1824" y="1407"/>
                <a:ext cx="115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 pitchFamily="34" charset="0"/>
                  </a:rPr>
                  <a:t>1</a:t>
                </a: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74" name="Rectangle 108"/>
              <p:cNvSpPr>
                <a:spLocks noChangeArrowheads="1"/>
              </p:cNvSpPr>
              <p:nvPr/>
            </p:nvSpPr>
            <p:spPr bwMode="auto">
              <a:xfrm>
                <a:off x="1558" y="1407"/>
                <a:ext cx="115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 pitchFamily="34" charset="0"/>
                  </a:rPr>
                  <a:t>1</a:t>
                </a: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75" name="Rectangle 109"/>
              <p:cNvSpPr>
                <a:spLocks noChangeArrowheads="1"/>
              </p:cNvSpPr>
              <p:nvPr/>
            </p:nvSpPr>
            <p:spPr bwMode="auto">
              <a:xfrm>
                <a:off x="1165" y="1407"/>
                <a:ext cx="83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 pitchFamily="34" charset="0"/>
                  </a:rPr>
                  <a:t>.</a:t>
                </a: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76" name="Rectangle 110"/>
              <p:cNvSpPr>
                <a:spLocks noChangeArrowheads="1"/>
              </p:cNvSpPr>
              <p:nvPr/>
            </p:nvSpPr>
            <p:spPr bwMode="auto">
              <a:xfrm>
                <a:off x="1101" y="1407"/>
                <a:ext cx="115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 pitchFamily="34" charset="0"/>
                  </a:rPr>
                  <a:t>2</a:t>
                </a: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77" name="Rectangle 111"/>
              <p:cNvSpPr>
                <a:spLocks noChangeArrowheads="1"/>
              </p:cNvSpPr>
              <p:nvPr/>
            </p:nvSpPr>
            <p:spPr bwMode="auto">
              <a:xfrm>
                <a:off x="708" y="1407"/>
                <a:ext cx="83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 pitchFamily="34" charset="0"/>
                  </a:rPr>
                  <a:t>.</a:t>
                </a: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78" name="Rectangle 112"/>
              <p:cNvSpPr>
                <a:spLocks noChangeArrowheads="1"/>
              </p:cNvSpPr>
              <p:nvPr/>
            </p:nvSpPr>
            <p:spPr bwMode="auto">
              <a:xfrm>
                <a:off x="644" y="1407"/>
                <a:ext cx="115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 pitchFamily="34" charset="0"/>
                  </a:rPr>
                  <a:t>1</a:t>
                </a: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79" name="Rectangle 113"/>
              <p:cNvSpPr>
                <a:spLocks noChangeArrowheads="1"/>
              </p:cNvSpPr>
              <p:nvPr/>
            </p:nvSpPr>
            <p:spPr bwMode="auto">
              <a:xfrm>
                <a:off x="4865" y="1837"/>
                <a:ext cx="165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 pitchFamily="34" charset="0"/>
                  </a:rPr>
                  <a:t>)</a:t>
                </a: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80" name="Rectangle 114"/>
              <p:cNvSpPr>
                <a:spLocks noChangeArrowheads="1"/>
              </p:cNvSpPr>
              <p:nvPr/>
            </p:nvSpPr>
            <p:spPr bwMode="auto">
              <a:xfrm>
                <a:off x="4711" y="1776"/>
                <a:ext cx="165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 pitchFamily="34" charset="0"/>
                  </a:rPr>
                  <a:t>ˆ</a:t>
                </a: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81" name="Rectangle 115"/>
              <p:cNvSpPr>
                <a:spLocks noChangeArrowheads="1"/>
              </p:cNvSpPr>
              <p:nvPr/>
            </p:nvSpPr>
            <p:spPr bwMode="auto">
              <a:xfrm>
                <a:off x="4570" y="1837"/>
                <a:ext cx="165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 pitchFamily="34" charset="0"/>
                  </a:rPr>
                  <a:t>(</a:t>
                </a: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82" name="Rectangle 116"/>
              <p:cNvSpPr>
                <a:spLocks noChangeArrowheads="1"/>
              </p:cNvSpPr>
              <p:nvPr/>
            </p:nvSpPr>
            <p:spPr bwMode="auto">
              <a:xfrm>
                <a:off x="4140" y="1837"/>
                <a:ext cx="165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 pitchFamily="34" charset="0"/>
                  </a:rPr>
                  <a:t>)</a:t>
                </a: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83" name="Rectangle 117"/>
              <p:cNvSpPr>
                <a:spLocks noChangeArrowheads="1"/>
              </p:cNvSpPr>
              <p:nvPr/>
            </p:nvSpPr>
            <p:spPr bwMode="auto">
              <a:xfrm>
                <a:off x="3395" y="1837"/>
                <a:ext cx="165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 pitchFamily="34" charset="0"/>
                  </a:rPr>
                  <a:t>(</a:t>
                </a: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84" name="Rectangle 118"/>
              <p:cNvSpPr>
                <a:spLocks noChangeArrowheads="1"/>
              </p:cNvSpPr>
              <p:nvPr/>
            </p:nvSpPr>
            <p:spPr bwMode="auto">
              <a:xfrm>
                <a:off x="2877" y="1699"/>
                <a:ext cx="202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 pitchFamily="34" charset="0"/>
                  </a:rPr>
                  <a:t>1</a:t>
                </a: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85" name="Rectangle 119"/>
              <p:cNvSpPr>
                <a:spLocks noChangeArrowheads="1"/>
              </p:cNvSpPr>
              <p:nvPr/>
            </p:nvSpPr>
            <p:spPr bwMode="auto">
              <a:xfrm>
                <a:off x="2432" y="1699"/>
                <a:ext cx="202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 pitchFamily="34" charset="0"/>
                  </a:rPr>
                  <a:t>1</a:t>
                </a: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86" name="Rectangle 120"/>
              <p:cNvSpPr>
                <a:spLocks noChangeArrowheads="1"/>
              </p:cNvSpPr>
              <p:nvPr/>
            </p:nvSpPr>
            <p:spPr bwMode="auto">
              <a:xfrm>
                <a:off x="2389" y="1269"/>
                <a:ext cx="165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 pitchFamily="34" charset="0"/>
                  </a:rPr>
                  <a:t>)</a:t>
                </a: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87" name="Rectangle 121"/>
              <p:cNvSpPr>
                <a:spLocks noChangeArrowheads="1"/>
              </p:cNvSpPr>
              <p:nvPr/>
            </p:nvSpPr>
            <p:spPr bwMode="auto">
              <a:xfrm>
                <a:off x="1644" y="1269"/>
                <a:ext cx="165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 pitchFamily="34" charset="0"/>
                  </a:rPr>
                  <a:t>(</a:t>
                </a: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88" name="Rectangle 122"/>
              <p:cNvSpPr>
                <a:spLocks noChangeArrowheads="1"/>
              </p:cNvSpPr>
              <p:nvPr/>
            </p:nvSpPr>
            <p:spPr bwMode="auto">
              <a:xfrm>
                <a:off x="1491" y="1207"/>
                <a:ext cx="165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 pitchFamily="34" charset="0"/>
                  </a:rPr>
                  <a:t>ˆ</a:t>
                </a: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89" name="Rectangle 123"/>
              <p:cNvSpPr>
                <a:spLocks noChangeArrowheads="1"/>
              </p:cNvSpPr>
              <p:nvPr/>
            </p:nvSpPr>
            <p:spPr bwMode="auto">
              <a:xfrm>
                <a:off x="4652" y="1813"/>
                <a:ext cx="257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ymbol" pitchFamily="18" charset="2"/>
                    <a:ea typeface="+mn-ea"/>
                    <a:cs typeface="Arial" pitchFamily="34" charset="0"/>
                  </a:rPr>
                  <a:t>b</a:t>
                </a: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90" name="Rectangle 124"/>
              <p:cNvSpPr>
                <a:spLocks noChangeArrowheads="1"/>
              </p:cNvSpPr>
              <p:nvPr/>
            </p:nvSpPr>
            <p:spPr bwMode="auto">
              <a:xfrm>
                <a:off x="1431" y="1245"/>
                <a:ext cx="257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ymbol" pitchFamily="18" charset="2"/>
                    <a:ea typeface="+mn-ea"/>
                    <a:cs typeface="Arial" pitchFamily="34" charset="0"/>
                  </a:rPr>
                  <a:t>b</a:t>
                </a: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91" name="Rectangle 125"/>
              <p:cNvSpPr>
                <a:spLocks noChangeArrowheads="1"/>
              </p:cNvSpPr>
              <p:nvPr/>
            </p:nvSpPr>
            <p:spPr bwMode="auto">
              <a:xfrm>
                <a:off x="2106" y="1961"/>
                <a:ext cx="133" cy="1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ymbol" pitchFamily="18" charset="2"/>
                    <a:ea typeface="+mn-ea"/>
                    <a:cs typeface="Arial" pitchFamily="34" charset="0"/>
                  </a:rPr>
                  <a:t>e</a:t>
                </a: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92" name="Rectangle 126"/>
              <p:cNvSpPr>
                <a:spLocks noChangeArrowheads="1"/>
              </p:cNvSpPr>
              <p:nvPr/>
            </p:nvSpPr>
            <p:spPr bwMode="auto">
              <a:xfrm>
                <a:off x="4385" y="1838"/>
                <a:ext cx="276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 pitchFamily="34" charset="0"/>
                  </a:rPr>
                  <a:t>se</a:t>
                </a: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93" name="Rectangle 127"/>
              <p:cNvSpPr>
                <a:spLocks noChangeArrowheads="1"/>
              </p:cNvSpPr>
              <p:nvPr/>
            </p:nvSpPr>
            <p:spPr bwMode="auto">
              <a:xfrm>
                <a:off x="3913" y="1838"/>
                <a:ext cx="189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 pitchFamily="34" charset="0"/>
                  </a:rPr>
                  <a:t>x</a:t>
                </a: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94" name="Rectangle 128"/>
              <p:cNvSpPr>
                <a:spLocks noChangeArrowheads="1"/>
              </p:cNvSpPr>
              <p:nvPr/>
            </p:nvSpPr>
            <p:spPr bwMode="auto">
              <a:xfrm>
                <a:off x="3484" y="1838"/>
                <a:ext cx="189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 pitchFamily="34" charset="0"/>
                  </a:rPr>
                  <a:t>x</a:t>
                </a: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95" name="Rectangle 129"/>
              <p:cNvSpPr>
                <a:spLocks noChangeArrowheads="1"/>
              </p:cNvSpPr>
              <p:nvPr/>
            </p:nvSpPr>
            <p:spPr bwMode="auto">
              <a:xfrm>
                <a:off x="2829" y="2010"/>
                <a:ext cx="202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 pitchFamily="34" charset="0"/>
                  </a:rPr>
                  <a:t>n</a:t>
                </a: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96" name="Rectangle 130"/>
              <p:cNvSpPr>
                <a:spLocks noChangeArrowheads="1"/>
              </p:cNvSpPr>
              <p:nvPr/>
            </p:nvSpPr>
            <p:spPr bwMode="auto">
              <a:xfrm>
                <a:off x="2396" y="2010"/>
                <a:ext cx="202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 pitchFamily="34" charset="0"/>
                  </a:rPr>
                  <a:t>n</a:t>
                </a: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7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2017" y="1875"/>
                    <a:ext cx="143" cy="19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1pPr>
                    <a:lvl2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2pPr>
                    <a:lvl3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3pPr>
                    <a:lvl4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4pPr>
                    <a:lvl5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kumimoji="0" lang="en-GB" alt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itchFamily="34" charset="0"/>
                                </a:rPr>
                              </m:ctrlPr>
                            </m:accPr>
                            <m:e>
                              <m:r>
                                <a:rPr kumimoji="0" lang="en-GB" alt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Arial" pitchFamily="34" charset="0"/>
                                </a:rPr>
                                <m:t>𝜎</m:t>
                              </m:r>
                            </m:e>
                          </m:acc>
                        </m:oMath>
                      </m:oMathPara>
                    </a14:m>
                    <a:endParaRPr kumimoji="0" lang="en-US" alt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itchFamily="34" charset="0"/>
                      <a:ea typeface="+mn-ea"/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7" name="Rectangle 1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017" y="1875"/>
                    <a:ext cx="143" cy="194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l="-10526" t="-20000" r="-76316" b="-2000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8" name="Rectangle 132"/>
              <p:cNvSpPr>
                <a:spLocks noChangeArrowheads="1"/>
              </p:cNvSpPr>
              <p:nvPr/>
            </p:nvSpPr>
            <p:spPr bwMode="auto">
              <a:xfrm>
                <a:off x="1447" y="1838"/>
                <a:ext cx="276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 pitchFamily="34" charset="0"/>
                  </a:rPr>
                  <a:t>se</a:t>
                </a: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99" name="Rectangle 133"/>
              <p:cNvSpPr>
                <a:spLocks noChangeArrowheads="1"/>
              </p:cNvSpPr>
              <p:nvPr/>
            </p:nvSpPr>
            <p:spPr bwMode="auto">
              <a:xfrm>
                <a:off x="525" y="1838"/>
                <a:ext cx="947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 pitchFamily="34" charset="0"/>
                  </a:rPr>
                  <a:t>estimated</a:t>
                </a: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00" name="Rectangle 134"/>
              <p:cNvSpPr>
                <a:spLocks noChangeArrowheads="1"/>
              </p:cNvSpPr>
              <p:nvPr/>
            </p:nvSpPr>
            <p:spPr bwMode="auto">
              <a:xfrm>
                <a:off x="2162" y="1270"/>
                <a:ext cx="189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 pitchFamily="34" charset="0"/>
                  </a:rPr>
                  <a:t>x</a:t>
                </a: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01" name="Rectangle 135"/>
              <p:cNvSpPr>
                <a:spLocks noChangeArrowheads="1"/>
              </p:cNvSpPr>
              <p:nvPr/>
            </p:nvSpPr>
            <p:spPr bwMode="auto">
              <a:xfrm>
                <a:off x="1733" y="1270"/>
                <a:ext cx="189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 pitchFamily="34" charset="0"/>
                  </a:rPr>
                  <a:t>x</a:t>
                </a: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02" name="Rectangle 136"/>
              <p:cNvSpPr>
                <a:spLocks noChangeArrowheads="1"/>
              </p:cNvSpPr>
              <p:nvPr/>
            </p:nvSpPr>
            <p:spPr bwMode="auto">
              <a:xfrm>
                <a:off x="991" y="1270"/>
                <a:ext cx="189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 pitchFamily="34" charset="0"/>
                  </a:rPr>
                  <a:t>y</a:t>
                </a: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03" name="Rectangle 137"/>
              <p:cNvSpPr>
                <a:spLocks noChangeArrowheads="1"/>
              </p:cNvSpPr>
              <p:nvPr/>
            </p:nvSpPr>
            <p:spPr bwMode="auto">
              <a:xfrm>
                <a:off x="549" y="1270"/>
                <a:ext cx="189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 pitchFamily="34" charset="0"/>
                  </a:rPr>
                  <a:t>y</a:t>
                </a: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04" name="Rectangle 138"/>
              <p:cNvSpPr>
                <a:spLocks noChangeArrowheads="1"/>
              </p:cNvSpPr>
              <p:nvPr/>
            </p:nvSpPr>
            <p:spPr bwMode="auto">
              <a:xfrm>
                <a:off x="3738" y="1813"/>
                <a:ext cx="257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ymbol" pitchFamily="18" charset="2"/>
                    <a:ea typeface="+mn-ea"/>
                    <a:cs typeface="Arial" pitchFamily="34" charset="0"/>
                  </a:rPr>
                  <a:t>-</a:t>
                </a: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05" name="Rectangle 139"/>
              <p:cNvSpPr>
                <a:spLocks noChangeArrowheads="1"/>
              </p:cNvSpPr>
              <p:nvPr/>
            </p:nvSpPr>
            <p:spPr bwMode="auto">
              <a:xfrm>
                <a:off x="3216" y="1813"/>
                <a:ext cx="257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ymbol" pitchFamily="18" charset="2"/>
                    <a:ea typeface="+mn-ea"/>
                    <a:cs typeface="Arial" pitchFamily="34" charset="0"/>
                  </a:rPr>
                  <a:t>+</a:t>
                </a: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07" name="Rectangle 141"/>
              <p:cNvSpPr>
                <a:spLocks noChangeArrowheads="1"/>
              </p:cNvSpPr>
              <p:nvPr/>
            </p:nvSpPr>
            <p:spPr bwMode="auto">
              <a:xfrm>
                <a:off x="3126" y="1840"/>
                <a:ext cx="45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ymbol" pitchFamily="18" charset="2"/>
                    <a:ea typeface="+mn-ea"/>
                    <a:cs typeface="Arial" pitchFamily="34" charset="0"/>
                  </a:rPr>
                  <a:t>|</a:t>
                </a: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08" name="Rectangle 142"/>
              <p:cNvSpPr>
                <a:spLocks noChangeArrowheads="1"/>
              </p:cNvSpPr>
              <p:nvPr/>
            </p:nvSpPr>
            <p:spPr bwMode="auto">
              <a:xfrm>
                <a:off x="3076" y="2042"/>
                <a:ext cx="221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ymbol" pitchFamily="18" charset="2"/>
                    <a:ea typeface="+mn-ea"/>
                    <a:cs typeface="Arial" pitchFamily="34" charset="0"/>
                  </a:rPr>
                  <a:t>ø</a:t>
                </a: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09" name="Rectangle 143"/>
              <p:cNvSpPr>
                <a:spLocks noChangeArrowheads="1"/>
              </p:cNvSpPr>
              <p:nvPr/>
            </p:nvSpPr>
            <p:spPr bwMode="auto">
              <a:xfrm>
                <a:off x="3076" y="1661"/>
                <a:ext cx="221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ymbol" pitchFamily="18" charset="2"/>
                    <a:ea typeface="+mn-ea"/>
                    <a:cs typeface="Arial" pitchFamily="34" charset="0"/>
                  </a:rPr>
                  <a:t>ö</a:t>
                </a: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10" name="Rectangle 144"/>
              <p:cNvSpPr>
                <a:spLocks noChangeArrowheads="1"/>
              </p:cNvSpPr>
              <p:nvPr/>
            </p:nvSpPr>
            <p:spPr bwMode="auto">
              <a:xfrm>
                <a:off x="2268" y="1901"/>
                <a:ext cx="221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ymbol" pitchFamily="18" charset="2"/>
                    <a:ea typeface="+mn-ea"/>
                    <a:cs typeface="Arial" pitchFamily="34" charset="0"/>
                  </a:rPr>
                  <a:t>ç</a:t>
                </a: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11" name="Rectangle 145"/>
              <p:cNvSpPr>
                <a:spLocks noChangeArrowheads="1"/>
              </p:cNvSpPr>
              <p:nvPr/>
            </p:nvSpPr>
            <p:spPr bwMode="auto">
              <a:xfrm>
                <a:off x="2268" y="1802"/>
                <a:ext cx="221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ymbol" pitchFamily="18" charset="2"/>
                    <a:ea typeface="+mn-ea"/>
                    <a:cs typeface="Arial" pitchFamily="34" charset="0"/>
                  </a:rPr>
                  <a:t>ç</a:t>
                </a: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12" name="Rectangle 146"/>
              <p:cNvSpPr>
                <a:spLocks noChangeArrowheads="1"/>
              </p:cNvSpPr>
              <p:nvPr/>
            </p:nvSpPr>
            <p:spPr bwMode="auto">
              <a:xfrm>
                <a:off x="2268" y="2042"/>
                <a:ext cx="221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ymbol" pitchFamily="18" charset="2"/>
                    <a:ea typeface="+mn-ea"/>
                    <a:cs typeface="Arial" pitchFamily="34" charset="0"/>
                  </a:rPr>
                  <a:t>è</a:t>
                </a: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13" name="Rectangle 147"/>
              <p:cNvSpPr>
                <a:spLocks noChangeArrowheads="1"/>
              </p:cNvSpPr>
              <p:nvPr/>
            </p:nvSpPr>
            <p:spPr bwMode="auto">
              <a:xfrm>
                <a:off x="2268" y="1661"/>
                <a:ext cx="221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ymbol" pitchFamily="18" charset="2"/>
                    <a:ea typeface="+mn-ea"/>
                    <a:cs typeface="Arial" pitchFamily="34" charset="0"/>
                  </a:rPr>
                  <a:t>æ</a:t>
                </a: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14" name="Rectangle 148"/>
              <p:cNvSpPr>
                <a:spLocks noChangeArrowheads="1"/>
              </p:cNvSpPr>
              <p:nvPr/>
            </p:nvSpPr>
            <p:spPr bwMode="auto">
              <a:xfrm>
                <a:off x="2643" y="1813"/>
                <a:ext cx="257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ymbol" pitchFamily="18" charset="2"/>
                    <a:ea typeface="+mn-ea"/>
                    <a:cs typeface="Arial" pitchFamily="34" charset="0"/>
                  </a:rPr>
                  <a:t>+</a:t>
                </a: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15" name="Rectangle 149"/>
              <p:cNvSpPr>
                <a:spLocks noChangeArrowheads="1"/>
              </p:cNvSpPr>
              <p:nvPr/>
            </p:nvSpPr>
            <p:spPr bwMode="auto">
              <a:xfrm>
                <a:off x="1687" y="1813"/>
                <a:ext cx="257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ymbol" pitchFamily="18" charset="2"/>
                    <a:ea typeface="+mn-ea"/>
                    <a:cs typeface="Arial" pitchFamily="34" charset="0"/>
                  </a:rPr>
                  <a:t>=</a:t>
                </a: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16" name="Rectangle 150"/>
              <p:cNvSpPr>
                <a:spLocks noChangeArrowheads="1"/>
              </p:cNvSpPr>
              <p:nvPr/>
            </p:nvSpPr>
            <p:spPr bwMode="auto">
              <a:xfrm>
                <a:off x="1987" y="1245"/>
                <a:ext cx="257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ymbol" pitchFamily="18" charset="2"/>
                    <a:ea typeface="+mn-ea"/>
                    <a:cs typeface="Arial" pitchFamily="34" charset="0"/>
                  </a:rPr>
                  <a:t>-</a:t>
                </a: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17" name="Rectangle 151"/>
              <p:cNvSpPr>
                <a:spLocks noChangeArrowheads="1"/>
              </p:cNvSpPr>
              <p:nvPr/>
            </p:nvSpPr>
            <p:spPr bwMode="auto">
              <a:xfrm>
                <a:off x="1263" y="1245"/>
                <a:ext cx="257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ymbol" pitchFamily="18" charset="2"/>
                    <a:ea typeface="+mn-ea"/>
                    <a:cs typeface="Arial" pitchFamily="34" charset="0"/>
                  </a:rPr>
                  <a:t>-</a:t>
                </a: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18" name="Rectangle 152"/>
              <p:cNvSpPr>
                <a:spLocks noChangeArrowheads="1"/>
              </p:cNvSpPr>
              <p:nvPr/>
            </p:nvSpPr>
            <p:spPr bwMode="auto">
              <a:xfrm>
                <a:off x="806" y="1245"/>
                <a:ext cx="257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ymbol" pitchFamily="18" charset="2"/>
                    <a:ea typeface="+mn-ea"/>
                    <a:cs typeface="Arial" pitchFamily="34" charset="0"/>
                  </a:rPr>
                  <a:t>-</a:t>
                </a: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</p:grpSp>
      <p:sp>
        <p:nvSpPr>
          <p:cNvPr id="219" name="TextBox 218"/>
          <p:cNvSpPr txBox="1"/>
          <p:nvPr/>
        </p:nvSpPr>
        <p:spPr>
          <a:xfrm>
            <a:off x="650347" y="4819799"/>
            <a:ext cx="76660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Again, first parts on the right hand sides are the expressions for a difference and se in one-way ANOVA.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476790" y="1844675"/>
            <a:ext cx="8120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Difference between e.g. adj. means for treatments 1 and 2:</a:t>
            </a:r>
          </a:p>
        </p:txBody>
      </p:sp>
    </p:spTree>
    <p:extLst>
      <p:ext uri="{BB962C8B-B14F-4D97-AF65-F5344CB8AC3E}">
        <p14:creationId xmlns:p14="http://schemas.microsoft.com/office/powerpoint/2010/main" val="3190826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BFC91-5BB7-47E8-9461-5D3D0781F04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404663"/>
            <a:ext cx="8677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F-tests, R</a:t>
            </a:r>
          </a:p>
        </p:txBody>
      </p:sp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548" y="927883"/>
            <a:ext cx="1800254" cy="1348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6632" y="4140954"/>
                <a:ext cx="8456170" cy="1938992"/>
              </a:xfrm>
              <a:prstGeom prst="rect">
                <a:avLst/>
              </a:prstGeom>
              <a:solidFill>
                <a:srgbClr val="FAEFAC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These are sequential (type I) sums of squares.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In ANCOVA (like in regression) the </a:t>
                </a:r>
                <a:r>
                  <a: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order of model terms matters</a:t>
                </a:r>
                <a:r>
                  <a: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!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Here, the F-test for height (z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may be misleading, since height is before fertilizer in the model.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The F-test for fertilizers (Fert) is OK, because fertilizers are after height in the model.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32" y="4140954"/>
                <a:ext cx="8456170" cy="1938992"/>
              </a:xfrm>
              <a:prstGeom prst="rect">
                <a:avLst/>
              </a:prstGeom>
              <a:blipFill>
                <a:blip r:embed="rId3"/>
                <a:stretch>
                  <a:fillRect l="-793" t="-1572" r="-793" b="-471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323528" y="931193"/>
            <a:ext cx="6446942" cy="3016210"/>
          </a:xfrm>
          <a:prstGeom prst="rect">
            <a:avLst/>
          </a:prstGeom>
          <a:solidFill>
            <a:srgbClr val="F5DB7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1903B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 z &lt;- </a:t>
            </a:r>
            <a:r>
              <a:rPr kumimoji="0" lang="en-GB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1903B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peanuts$x-mean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1903B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GB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1903B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peanuts$x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1903B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1903B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 </a:t>
            </a:r>
            <a:r>
              <a:rPr kumimoji="0" lang="en-GB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1903B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ancova.peanuts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1903B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&lt;- lm(y ~ z + </a:t>
            </a:r>
            <a:r>
              <a:rPr kumimoji="0" lang="en-GB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1903B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Fert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1903B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data=peanuts)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1903B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 </a:t>
            </a:r>
            <a:r>
              <a:rPr kumimoji="0" lang="en-GB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1903B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anova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1903B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GB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1903B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ancova.peanuts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1903B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Ø"/>
              <a:tabLst/>
              <a:defRPr/>
            </a:pP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rgbClr val="1903BD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Analysis of Variance Table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Response: 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</a:t>
            </a:r>
            <a:r>
              <a:rPr kumimoji="0" lang="en-GB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Df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Sum </a:t>
            </a:r>
            <a:r>
              <a:rPr kumimoji="0" lang="en-GB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Sq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Mean </a:t>
            </a:r>
            <a:r>
              <a:rPr kumimoji="0" lang="en-GB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Sq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F value    </a:t>
            </a:r>
            <a:r>
              <a:rPr kumimoji="0" lang="en-GB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(&gt;F)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z          1   0.4722  0.4722     29.39  1.11e-05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Fert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2 213.9038 106.952   6657.08  2.22e-16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Residuals 26   0.4177   0.016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116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BFC91-5BB7-47E8-9461-5D3D0781F04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404663"/>
            <a:ext cx="8677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Adjusted treatment means, R</a:t>
            </a:r>
          </a:p>
        </p:txBody>
      </p:sp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012" y="3645024"/>
            <a:ext cx="1482053" cy="1110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43608" y="1077115"/>
            <a:ext cx="5951457" cy="2277547"/>
          </a:xfrm>
          <a:prstGeom prst="rect">
            <a:avLst/>
          </a:prstGeom>
          <a:solidFill>
            <a:srgbClr val="F5DB7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1903BD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1903B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 </a:t>
            </a:r>
            <a:r>
              <a:rPr kumimoji="0" lang="en-GB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1903B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coef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1903B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(summary(</a:t>
            </a:r>
            <a:r>
              <a:rPr kumimoji="0" lang="en-GB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1903B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ancova.peanuts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1903B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rgbClr val="1903BD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Estimate Std. Error t value </a:t>
            </a:r>
            <a:r>
              <a:rPr kumimoji="0" lang="en-GB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(&gt;|t|)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GB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Intcpt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   12.314    0.04109   299.7 1.54e-47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z           0.056    0.00273    20.4 1.58e-17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FertF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-3.144    0.06037   -52.1 7.94e-28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FertS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3.572    0.05703    62.6 6.82e-30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566372"/>
            <a:ext cx="63367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Here, C is the reference.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Adjusted treatment means are: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  12.31		             ‘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Intcpt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’ 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  12.314 - 3.144  =   9.17              ‘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Intcpt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’ + ‘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FertF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’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  12.314 + 3.572 = 15.89              ‘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Intcpt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’ + ’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FertS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’ 	</a:t>
            </a:r>
          </a:p>
        </p:txBody>
      </p:sp>
    </p:spTree>
    <p:extLst>
      <p:ext uri="{BB962C8B-B14F-4D97-AF65-F5344CB8AC3E}">
        <p14:creationId xmlns:p14="http://schemas.microsoft.com/office/powerpoint/2010/main" val="1960438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95536" y="1124744"/>
            <a:ext cx="6264696" cy="4524315"/>
          </a:xfrm>
          <a:prstGeom prst="rect">
            <a:avLst/>
          </a:prstGeom>
          <a:solidFill>
            <a:srgbClr val="F5DB7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rgbClr val="1903BD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1903B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 library(</a:t>
            </a:r>
            <a:r>
              <a:rPr kumimoji="0" lang="en-GB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1903B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emmeans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1903B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1903B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 </a:t>
            </a:r>
            <a:r>
              <a:rPr kumimoji="0" lang="en-GB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1903B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lsm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1903B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&lt;- </a:t>
            </a:r>
            <a:r>
              <a:rPr kumimoji="0" lang="en-GB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1903B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emmeans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1903B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GB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1903B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ancova.peanuts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1903B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pairwise ~ Fert)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1903B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 summary(</a:t>
            </a:r>
            <a:r>
              <a:rPr kumimoji="0" lang="en-GB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1903B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lsm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1903B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adjust="none")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rgbClr val="1903BD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</a:t>
            </a:r>
            <a:r>
              <a:rPr kumimoji="0" lang="en-GB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lsmeans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GB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Fert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GB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lsmean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SE </a:t>
            </a:r>
            <a:r>
              <a:rPr kumimoji="0" lang="en-GB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df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lower.CL upper.CL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1B40DB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12.31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0.0411 26    12.23    12.40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1B40DB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9.17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0.0418 26     9.08     9.26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1B40DB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15.89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0.0402 26    15.80    15.97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Confidence level used: 0.95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$contrasts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contrast estimate     SE </a:t>
            </a:r>
            <a:r>
              <a:rPr kumimoji="0" lang="en-GB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df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GB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t.ratio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GB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p.value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1B40DB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- 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1B40DB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3.14 0.0604 26    52.1  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1B40DB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&lt;.0001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1B40DB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- S       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-3.57 0.0570 26   -62.6  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1B40DB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&lt;.0001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1B40DB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- S       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-6.72 0.0585 26  -114.8  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1B40DB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&lt;.0001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5543532" y="1988841"/>
            <a:ext cx="3060916" cy="2592287"/>
            <a:chOff x="5940152" y="2191744"/>
            <a:chExt cx="3060916" cy="2592287"/>
          </a:xfrm>
        </p:grpSpPr>
        <p:grpSp>
          <p:nvGrpSpPr>
            <p:cNvPr id="33" name="Group 32"/>
            <p:cNvGrpSpPr/>
            <p:nvPr/>
          </p:nvGrpSpPr>
          <p:grpSpPr>
            <a:xfrm>
              <a:off x="5940152" y="2191744"/>
              <a:ext cx="3060916" cy="2592287"/>
              <a:chOff x="5966163" y="2375856"/>
              <a:chExt cx="3060916" cy="2592287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5966163" y="2375856"/>
                <a:ext cx="3060916" cy="2592287"/>
                <a:chOff x="6747121" y="4005063"/>
                <a:chExt cx="3060916" cy="2592287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6747121" y="4005063"/>
                  <a:ext cx="3060916" cy="2592287"/>
                  <a:chOff x="5791747" y="1412776"/>
                  <a:chExt cx="3060916" cy="2592287"/>
                </a:xfrm>
              </p:grpSpPr>
              <p:pic>
                <p:nvPicPr>
                  <p:cNvPr id="5" name="Afbeelding 4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91747" y="1412776"/>
                    <a:ext cx="3060916" cy="2592287"/>
                  </a:xfrm>
                  <a:prstGeom prst="rect">
                    <a:avLst/>
                  </a:prstGeom>
                </p:spPr>
              </p:pic>
              <p:grpSp>
                <p:nvGrpSpPr>
                  <p:cNvPr id="16" name="Group 15"/>
                  <p:cNvGrpSpPr/>
                  <p:nvPr/>
                </p:nvGrpSpPr>
                <p:grpSpPr>
                  <a:xfrm>
                    <a:off x="6199636" y="1988840"/>
                    <a:ext cx="1237644" cy="1382608"/>
                    <a:chOff x="6199636" y="1988840"/>
                    <a:chExt cx="1237644" cy="1382608"/>
                  </a:xfrm>
                </p:grpSpPr>
                <p:cxnSp>
                  <p:nvCxnSpPr>
                    <p:cNvPr id="17" name="Straight Connector 16"/>
                    <p:cNvCxnSpPr/>
                    <p:nvPr/>
                  </p:nvCxnSpPr>
                  <p:spPr>
                    <a:xfrm flipV="1">
                      <a:off x="7434000" y="1988840"/>
                      <a:ext cx="3280" cy="1382608"/>
                    </a:xfrm>
                    <a:prstGeom prst="line">
                      <a:avLst/>
                    </a:prstGeom>
                    <a:ln w="15875"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Straight Connector 17"/>
                    <p:cNvCxnSpPr/>
                    <p:nvPr/>
                  </p:nvCxnSpPr>
                  <p:spPr>
                    <a:xfrm flipH="1">
                      <a:off x="6228184" y="3227432"/>
                      <a:ext cx="1202536" cy="0"/>
                    </a:xfrm>
                    <a:prstGeom prst="line">
                      <a:avLst/>
                    </a:prstGeom>
                    <a:ln w="15875"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Straight Connector 18"/>
                    <p:cNvCxnSpPr/>
                    <p:nvPr/>
                  </p:nvCxnSpPr>
                  <p:spPr>
                    <a:xfrm flipH="1">
                      <a:off x="6228184" y="2685151"/>
                      <a:ext cx="1202536" cy="0"/>
                    </a:xfrm>
                    <a:prstGeom prst="line">
                      <a:avLst/>
                    </a:prstGeom>
                    <a:ln w="15875"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Connector 19"/>
                    <p:cNvCxnSpPr/>
                    <p:nvPr/>
                  </p:nvCxnSpPr>
                  <p:spPr>
                    <a:xfrm flipH="1">
                      <a:off x="6199636" y="2060848"/>
                      <a:ext cx="1202536" cy="0"/>
                    </a:xfrm>
                    <a:prstGeom prst="line">
                      <a:avLst/>
                    </a:prstGeom>
                    <a:ln w="15875"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9" name="Rectangle 8"/>
                <p:cNvSpPr/>
                <p:nvPr/>
              </p:nvSpPr>
              <p:spPr>
                <a:xfrm>
                  <a:off x="8277579" y="6319993"/>
                  <a:ext cx="255198" cy="2616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x</a:t>
                  </a:r>
                </a:p>
              </p:txBody>
            </p:sp>
          </p:grpSp>
          <p:cxnSp>
            <p:nvCxnSpPr>
              <p:cNvPr id="24" name="Straight Arrow Connector 23"/>
              <p:cNvCxnSpPr/>
              <p:nvPr/>
            </p:nvCxnSpPr>
            <p:spPr>
              <a:xfrm>
                <a:off x="7791503" y="3672000"/>
                <a:ext cx="11440" cy="519901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headEnd type="triangle"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7298887" y="3095935"/>
                <a:ext cx="0" cy="619296"/>
              </a:xfrm>
              <a:prstGeom prst="straightConnector1">
                <a:avLst/>
              </a:prstGeom>
              <a:ln w="12700">
                <a:solidFill>
                  <a:srgbClr val="1B40DB"/>
                </a:solidFill>
                <a:headEnd type="triangle"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7560908" y="3586013"/>
                  <a:ext cx="77649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GB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  <a:cs typeface="+mn-cs"/>
                          </a:rPr>
                          <m:t>3.14</m:t>
                        </m:r>
                      </m:oMath>
                    </m:oMathPara>
                  </a14:m>
                  <a:endPara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0908" y="3586013"/>
                  <a:ext cx="776499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BFC91-5BB7-47E8-9461-5D3D0781F04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404663"/>
            <a:ext cx="8677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Pairwise comparisons  between adjusted treatment means, R</a:t>
            </a:r>
          </a:p>
        </p:txBody>
      </p:sp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124744"/>
            <a:ext cx="1057059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228184" y="2833191"/>
                <a:ext cx="7764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1B40DB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−3.57</m:t>
                      </m:r>
                    </m:oMath>
                  </m:oMathPara>
                </a14:m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B40DB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2833191"/>
                <a:ext cx="776499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>
            <a:off x="7872928" y="2587002"/>
            <a:ext cx="11440" cy="1130030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740352" y="2689175"/>
                <a:ext cx="7764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79646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−6.72</m:t>
                      </m:r>
                    </m:oMath>
                  </m:oMathPara>
                </a14:m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79646">
                      <a:lumMod val="50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352" y="2689175"/>
                <a:ext cx="776499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9F15FBF-F7C5-4786-8620-809844484102}"/>
              </a:ext>
            </a:extLst>
          </p:cNvPr>
          <p:cNvSpPr txBox="1"/>
          <p:nvPr/>
        </p:nvSpPr>
        <p:spPr>
          <a:xfrm>
            <a:off x="6732240" y="4653136"/>
            <a:ext cx="1954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is Fisher’s LSD method: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adjust = “none”</a:t>
            </a: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4321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BFC91-5BB7-47E8-9461-5D3D0781F04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2583" y="474475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Analysis of covariance (ANCOVA)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484784"/>
            <a:ext cx="5413068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95536" y="1412776"/>
            <a:ext cx="298945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ANCOVA is due to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R. A. Fisher.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It is described in his book “Statistical methods for research workers” in 1930 and improved in 1935.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First applied to increase precision by H. G. Sanders (advised by Fisher) in 1930.</a:t>
            </a:r>
          </a:p>
        </p:txBody>
      </p:sp>
    </p:spTree>
    <p:extLst>
      <p:ext uri="{BB962C8B-B14F-4D97-AF65-F5344CB8AC3E}">
        <p14:creationId xmlns:p14="http://schemas.microsoft.com/office/powerpoint/2010/main" val="1354762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Line 4"/>
          <p:cNvSpPr>
            <a:spLocks noChangeShapeType="1"/>
          </p:cNvSpPr>
          <p:nvPr/>
        </p:nvSpPr>
        <p:spPr bwMode="auto">
          <a:xfrm>
            <a:off x="1752600" y="11430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133" name="Line 5"/>
          <p:cNvSpPr>
            <a:spLocks noChangeShapeType="1"/>
          </p:cNvSpPr>
          <p:nvPr/>
        </p:nvSpPr>
        <p:spPr bwMode="auto">
          <a:xfrm>
            <a:off x="1752600" y="54102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134" name="Line 6"/>
          <p:cNvSpPr>
            <a:spLocks noChangeShapeType="1"/>
          </p:cNvSpPr>
          <p:nvPr/>
        </p:nvSpPr>
        <p:spPr bwMode="auto">
          <a:xfrm flipV="1">
            <a:off x="990600" y="1447800"/>
            <a:ext cx="39624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 flipV="1">
            <a:off x="1447800" y="1676400"/>
            <a:ext cx="640080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>
            <a:off x="3810000" y="1752600"/>
            <a:ext cx="0" cy="36576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137" name="Line 9"/>
          <p:cNvSpPr>
            <a:spLocks noChangeShapeType="1"/>
          </p:cNvSpPr>
          <p:nvPr/>
        </p:nvSpPr>
        <p:spPr bwMode="auto">
          <a:xfrm flipH="1">
            <a:off x="1676400" y="3581400"/>
            <a:ext cx="21336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138" name="Line 10"/>
          <p:cNvSpPr>
            <a:spLocks noChangeShapeType="1"/>
          </p:cNvSpPr>
          <p:nvPr/>
        </p:nvSpPr>
        <p:spPr bwMode="auto">
          <a:xfrm flipH="1">
            <a:off x="1676400" y="1981200"/>
            <a:ext cx="21336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139" name="Line 11"/>
          <p:cNvSpPr>
            <a:spLocks noChangeShapeType="1"/>
          </p:cNvSpPr>
          <p:nvPr/>
        </p:nvSpPr>
        <p:spPr bwMode="auto">
          <a:xfrm>
            <a:off x="1752600" y="2590800"/>
            <a:ext cx="4267200" cy="0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140" name="Line 12"/>
          <p:cNvSpPr>
            <a:spLocks noChangeShapeType="1"/>
          </p:cNvSpPr>
          <p:nvPr/>
        </p:nvSpPr>
        <p:spPr bwMode="auto">
          <a:xfrm flipV="1">
            <a:off x="3810000" y="563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141" name="Text Box 13"/>
              <p:cNvSpPr txBox="1">
                <a:spLocks noChangeArrowheads="1"/>
              </p:cNvSpPr>
              <p:nvPr/>
            </p:nvSpPr>
            <p:spPr bwMode="auto">
              <a:xfrm>
                <a:off x="3268216" y="6021288"/>
                <a:ext cx="1447800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kumimoji="0" lang="en-GB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GB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kumimoji="0" lang="en-GB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..</m:t>
                        </m:r>
                      </m:sub>
                    </m:sSub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8141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68216" y="6021288"/>
                <a:ext cx="1447800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4202" t="-6154" b="-2923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142" name="Line 14"/>
          <p:cNvSpPr>
            <a:spLocks noChangeShapeType="1"/>
          </p:cNvSpPr>
          <p:nvPr/>
        </p:nvSpPr>
        <p:spPr bwMode="auto">
          <a:xfrm flipV="1">
            <a:off x="228600" y="1981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143" name="Line 15"/>
          <p:cNvSpPr>
            <a:spLocks noChangeShapeType="1"/>
          </p:cNvSpPr>
          <p:nvPr/>
        </p:nvSpPr>
        <p:spPr bwMode="auto">
          <a:xfrm>
            <a:off x="228600" y="3124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144" name="Text Box 16"/>
          <p:cNvSpPr txBox="1">
            <a:spLocks noChangeArrowheads="1"/>
          </p:cNvSpPr>
          <p:nvPr/>
        </p:nvSpPr>
        <p:spPr bwMode="auto">
          <a:xfrm>
            <a:off x="304800" y="2362200"/>
            <a:ext cx="1295400" cy="94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difference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between adj. means</a:t>
            </a:r>
          </a:p>
        </p:txBody>
      </p:sp>
      <p:sp>
        <p:nvSpPr>
          <p:cNvPr id="48145" name="Oval 17"/>
          <p:cNvSpPr>
            <a:spLocks noChangeArrowheads="1"/>
          </p:cNvSpPr>
          <p:nvPr/>
        </p:nvSpPr>
        <p:spPr bwMode="auto">
          <a:xfrm rot="-1493626">
            <a:off x="1905000" y="2362200"/>
            <a:ext cx="1066800" cy="533400"/>
          </a:xfrm>
          <a:prstGeom prst="ellipse">
            <a:avLst/>
          </a:prstGeom>
          <a:solidFill>
            <a:srgbClr val="FAEFA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146" name="Oval 18"/>
          <p:cNvSpPr>
            <a:spLocks noChangeArrowheads="1"/>
          </p:cNvSpPr>
          <p:nvPr/>
        </p:nvSpPr>
        <p:spPr bwMode="auto">
          <a:xfrm rot="-1493626">
            <a:off x="5257800" y="2362200"/>
            <a:ext cx="1066800" cy="533400"/>
          </a:xfrm>
          <a:prstGeom prst="ellipse">
            <a:avLst/>
          </a:prstGeom>
          <a:solidFill>
            <a:srgbClr val="FAEFA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147" name="Line 19"/>
          <p:cNvSpPr>
            <a:spLocks noChangeShapeType="1"/>
          </p:cNvSpPr>
          <p:nvPr/>
        </p:nvSpPr>
        <p:spPr bwMode="auto">
          <a:xfrm flipV="1">
            <a:off x="3048000" y="2133600"/>
            <a:ext cx="609600" cy="30480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148" name="Line 20"/>
          <p:cNvSpPr>
            <a:spLocks noChangeShapeType="1"/>
          </p:cNvSpPr>
          <p:nvPr/>
        </p:nvSpPr>
        <p:spPr bwMode="auto">
          <a:xfrm flipH="1">
            <a:off x="4038600" y="2819400"/>
            <a:ext cx="1066800" cy="53340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149" name="Line 21"/>
          <p:cNvSpPr>
            <a:spLocks noChangeShapeType="1"/>
          </p:cNvSpPr>
          <p:nvPr/>
        </p:nvSpPr>
        <p:spPr bwMode="auto">
          <a:xfrm flipH="1">
            <a:off x="6324600" y="2590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150" name="Text Box 22"/>
          <p:cNvSpPr txBox="1">
            <a:spLocks noChangeArrowheads="1"/>
          </p:cNvSpPr>
          <p:nvPr/>
        </p:nvSpPr>
        <p:spPr bwMode="auto">
          <a:xfrm>
            <a:off x="6705600" y="2362200"/>
            <a:ext cx="2286000" cy="147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without shifting the data along the lines, there is hardly any difference between treatments 1 and 2</a:t>
            </a:r>
          </a:p>
        </p:txBody>
      </p:sp>
      <p:sp>
        <p:nvSpPr>
          <p:cNvPr id="48151" name="Text Box 23"/>
          <p:cNvSpPr txBox="1">
            <a:spLocks noChangeArrowheads="1"/>
          </p:cNvSpPr>
          <p:nvPr/>
        </p:nvSpPr>
        <p:spPr bwMode="auto">
          <a:xfrm>
            <a:off x="5105400" y="1371600"/>
            <a:ext cx="10668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line 1</a:t>
            </a:r>
          </a:p>
        </p:txBody>
      </p:sp>
      <p:sp>
        <p:nvSpPr>
          <p:cNvPr id="48152" name="Text Box 24"/>
          <p:cNvSpPr txBox="1">
            <a:spLocks noChangeArrowheads="1"/>
          </p:cNvSpPr>
          <p:nvPr/>
        </p:nvSpPr>
        <p:spPr bwMode="auto">
          <a:xfrm>
            <a:off x="8001000" y="1447800"/>
            <a:ext cx="8382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line 2</a:t>
            </a:r>
          </a:p>
        </p:txBody>
      </p:sp>
      <p:sp>
        <p:nvSpPr>
          <p:cNvPr id="48153" name="Text Box 25"/>
          <p:cNvSpPr txBox="1">
            <a:spLocks noChangeArrowheads="1"/>
          </p:cNvSpPr>
          <p:nvPr/>
        </p:nvSpPr>
        <p:spPr bwMode="auto">
          <a:xfrm>
            <a:off x="2209800" y="2895600"/>
            <a:ext cx="14478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data treatment 1</a:t>
            </a:r>
          </a:p>
        </p:txBody>
      </p:sp>
      <p:sp>
        <p:nvSpPr>
          <p:cNvPr id="48154" name="Text Box 26"/>
          <p:cNvSpPr txBox="1">
            <a:spLocks noChangeArrowheads="1"/>
          </p:cNvSpPr>
          <p:nvPr/>
        </p:nvSpPr>
        <p:spPr bwMode="auto">
          <a:xfrm>
            <a:off x="5257800" y="3048000"/>
            <a:ext cx="14478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data treatment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155" name="Text Box 27"/>
              <p:cNvSpPr txBox="1">
                <a:spLocks noChangeArrowheads="1"/>
              </p:cNvSpPr>
              <p:nvPr/>
            </p:nvSpPr>
            <p:spPr bwMode="auto">
              <a:xfrm>
                <a:off x="7315200" y="5257800"/>
                <a:ext cx="990600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GB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𝑥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 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→</a:t>
                </a:r>
              </a:p>
            </p:txBody>
          </p:sp>
        </mc:Choice>
        <mc:Fallback xmlns="">
          <p:sp>
            <p:nvSpPr>
              <p:cNvPr id="48155" name="Text 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15200" y="5257800"/>
                <a:ext cx="990600" cy="400110"/>
              </a:xfrm>
              <a:prstGeom prst="rect">
                <a:avLst/>
              </a:prstGeom>
              <a:blipFill rotWithShape="1">
                <a:blip r:embed="rId5"/>
                <a:stretch>
                  <a:fillRect t="-6154" b="-2769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56" name="Text Box 28"/>
              <p:cNvSpPr txBox="1">
                <a:spLocks noChangeArrowheads="1"/>
              </p:cNvSpPr>
              <p:nvPr/>
            </p:nvSpPr>
            <p:spPr bwMode="auto">
              <a:xfrm>
                <a:off x="1295400" y="762000"/>
                <a:ext cx="533400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↑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𝑦</m:t>
                      </m:r>
                    </m:oMath>
                  </m:oMathPara>
                </a14:m>
                <a:endPara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8156" name="Text 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400" y="762000"/>
                <a:ext cx="533400" cy="707886"/>
              </a:xfrm>
              <a:prstGeom prst="rect">
                <a:avLst/>
              </a:prstGeom>
              <a:blipFill rotWithShape="1">
                <a:blip r:embed="rId6"/>
                <a:stretch>
                  <a:fillRect l="-12644" t="-3448" b="-517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157" name="Text Box 29"/>
          <p:cNvSpPr txBox="1">
            <a:spLocks noChangeArrowheads="1"/>
          </p:cNvSpPr>
          <p:nvPr/>
        </p:nvSpPr>
        <p:spPr bwMode="auto">
          <a:xfrm>
            <a:off x="381000" y="1752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….</a:t>
            </a:r>
          </a:p>
        </p:txBody>
      </p:sp>
      <p:sp>
        <p:nvSpPr>
          <p:cNvPr id="48158" name="Text Box 30"/>
          <p:cNvSpPr txBox="1">
            <a:spLocks noChangeArrowheads="1"/>
          </p:cNvSpPr>
          <p:nvPr/>
        </p:nvSpPr>
        <p:spPr bwMode="auto">
          <a:xfrm>
            <a:off x="381000" y="3276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….</a:t>
            </a:r>
          </a:p>
        </p:txBody>
      </p:sp>
      <p:sp>
        <p:nvSpPr>
          <p:cNvPr id="48159" name="Oval 31"/>
          <p:cNvSpPr>
            <a:spLocks noChangeArrowheads="1"/>
          </p:cNvSpPr>
          <p:nvPr/>
        </p:nvSpPr>
        <p:spPr bwMode="auto">
          <a:xfrm>
            <a:off x="3733800" y="3505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160" name="Oval 32"/>
          <p:cNvSpPr>
            <a:spLocks noChangeArrowheads="1"/>
          </p:cNvSpPr>
          <p:nvPr/>
        </p:nvSpPr>
        <p:spPr bwMode="auto">
          <a:xfrm>
            <a:off x="3733800" y="1905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161" name="Oval 33"/>
          <p:cNvSpPr>
            <a:spLocks noChangeArrowheads="1"/>
          </p:cNvSpPr>
          <p:nvPr/>
        </p:nvSpPr>
        <p:spPr bwMode="auto">
          <a:xfrm>
            <a:off x="2362200" y="2514600"/>
            <a:ext cx="152400" cy="152400"/>
          </a:xfrm>
          <a:prstGeom prst="ellipse">
            <a:avLst/>
          </a:prstGeom>
          <a:solidFill>
            <a:srgbClr val="0033CC"/>
          </a:solidFill>
          <a:ln w="9525">
            <a:solidFill>
              <a:srgbClr val="00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162" name="Oval 34"/>
          <p:cNvSpPr>
            <a:spLocks noChangeArrowheads="1"/>
          </p:cNvSpPr>
          <p:nvPr/>
        </p:nvSpPr>
        <p:spPr bwMode="auto">
          <a:xfrm>
            <a:off x="5715000" y="2514600"/>
            <a:ext cx="152400" cy="152400"/>
          </a:xfrm>
          <a:prstGeom prst="ellipse">
            <a:avLst/>
          </a:prstGeom>
          <a:solidFill>
            <a:srgbClr val="00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How does the correction work out?</a:t>
            </a:r>
          </a:p>
        </p:txBody>
      </p:sp>
      <p:sp>
        <p:nvSpPr>
          <p:cNvPr id="3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028384" y="6356350"/>
            <a:ext cx="65841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BFC91-5BB7-47E8-9461-5D3D0781F04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7502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115616" y="1508011"/>
                <a:ext cx="4680520" cy="984885"/>
              </a:xfrm>
              <a:prstGeom prst="rect">
                <a:avLst/>
              </a:prstGeom>
              <a:solidFill>
                <a:srgbClr val="FAEFAC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Control</a:t>
                </a:r>
                <a:r>
                  <a:rPr kumimoji="0" lang="en-GB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 : </a:t>
                </a:r>
                <a14:m>
                  <m:oMath xmlns:m="http://schemas.openxmlformats.org/officeDocument/2006/math">
                    <m:r>
                      <a:rPr kumimoji="0" lang="nl-NL" sz="16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 </m:t>
                    </m:r>
                    <m:acc>
                      <m:accPr>
                        <m:chr m:val="̂"/>
                        <m:ctrlPr>
                          <a:rPr kumimoji="0" lang="en-GB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n-GB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𝒚</m:t>
                        </m:r>
                      </m:e>
                    </m:acc>
                    <m:r>
                      <a:rPr kumimoji="0" lang="en-GB" sz="1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=</m:t>
                    </m:r>
                    <m:r>
                      <a:rPr kumimoji="0" lang="en-GB" sz="1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1B40DB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kumimoji="0" lang="en-GB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B40DB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GB" sz="1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𝟏</m:t>
                    </m:r>
                    <m:r>
                      <a:rPr kumimoji="0" lang="nl-NL" sz="16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𝟐</m:t>
                    </m:r>
                    <m:r>
                      <a:rPr kumimoji="0" lang="nl-NL" sz="16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.</m:t>
                    </m:r>
                    <m:r>
                      <a:rPr kumimoji="0" lang="nl-NL" sz="16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𝟑𝟏𝟒</m:t>
                    </m:r>
                    <m:r>
                      <a:rPr kumimoji="0" lang="en-GB" sz="1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+</m:t>
                    </m:r>
                    <m:r>
                      <a:rPr kumimoji="0" lang="en-GB" sz="1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𝟎</m:t>
                    </m:r>
                    <m:r>
                      <a:rPr kumimoji="0" lang="en-GB" sz="1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.</m:t>
                    </m:r>
                    <m:r>
                      <a:rPr kumimoji="0" lang="en-GB" sz="1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𝟎𝟓𝟔</m:t>
                    </m:r>
                    <m:r>
                      <a:rPr kumimoji="0" lang="nl-NL" sz="1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kumimoji="0" lang="en-GB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kumimoji="0" lang="en-GB" sz="16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𝒙</m:t>
                    </m:r>
                    <m:r>
                      <a:rPr kumimoji="0" lang="nl-NL" sz="16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−</m:t>
                    </m:r>
                    <m:r>
                      <a:rPr kumimoji="0" lang="en-GB" sz="1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𝟒𝟗</m:t>
                    </m:r>
                    <m:r>
                      <a:rPr kumimoji="0" lang="en-GB" sz="1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.</m:t>
                    </m:r>
                    <m:r>
                      <a:rPr kumimoji="0" lang="en-GB" sz="1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𝟗</m:t>
                    </m:r>
                    <m:r>
                      <a:rPr kumimoji="0" lang="nl-NL" sz="16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en-GB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 </a:t>
                </a:r>
                <a:endPara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Fast</a:t>
                </a:r>
                <a:r>
                  <a:rPr kumimoji="0" lang="en-GB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 :    </a:t>
                </a:r>
                <a14:m>
                  <m:oMath xmlns:m="http://schemas.openxmlformats.org/officeDocument/2006/math">
                    <m:r>
                      <a:rPr kumimoji="0" lang="nl-NL" sz="16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 </m:t>
                    </m:r>
                    <m:acc>
                      <m:accPr>
                        <m:chr m:val="̂"/>
                        <m:ctrlPr>
                          <a:rPr kumimoji="0" lang="en-GB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n-GB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𝒚</m:t>
                        </m:r>
                      </m:e>
                    </m:acc>
                    <m:r>
                      <a:rPr kumimoji="0" lang="en-GB" sz="1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=</m:t>
                    </m:r>
                    <m:r>
                      <a:rPr kumimoji="0" lang="en-GB" sz="16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1B40DB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    </m:t>
                    </m:r>
                    <m:r>
                      <a:rPr kumimoji="0" lang="nl-NL" sz="16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𝟗</m:t>
                    </m:r>
                    <m:r>
                      <a:rPr kumimoji="0" lang="nl-NL" sz="16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.</m:t>
                    </m:r>
                    <m:r>
                      <a:rPr kumimoji="0" lang="nl-NL" sz="1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𝟏𝟕𝟎</m:t>
                    </m:r>
                    <m:r>
                      <a:rPr kumimoji="0" lang="nl-NL" sz="1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+</m:t>
                    </m:r>
                    <m:r>
                      <a:rPr kumimoji="0" lang="en-GB" sz="16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𝟎</m:t>
                    </m:r>
                    <m:r>
                      <a:rPr kumimoji="0" lang="en-GB" sz="16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.</m:t>
                    </m:r>
                    <m:r>
                      <a:rPr kumimoji="0" lang="en-GB" sz="16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𝟎𝟓𝟔</m:t>
                    </m:r>
                  </m:oMath>
                </a14:m>
                <a:r>
                  <a:rPr kumimoji="0" lang="en-GB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 (</a:t>
                </a:r>
                <a14:m>
                  <m:oMath xmlns:m="http://schemas.openxmlformats.org/officeDocument/2006/math">
                    <m:r>
                      <a:rPr kumimoji="0" lang="en-GB" sz="16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𝒙</m:t>
                    </m:r>
                    <m:r>
                      <a:rPr kumimoji="0" lang="nl-NL" sz="16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−</m:t>
                    </m:r>
                    <m:r>
                      <a:rPr kumimoji="0" lang="en-GB" sz="1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𝟒𝟗</m:t>
                    </m:r>
                    <m:r>
                      <a:rPr kumimoji="0" lang="en-GB" sz="1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.</m:t>
                    </m:r>
                    <m:r>
                      <a:rPr kumimoji="0" lang="en-GB" sz="1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𝟗</m:t>
                    </m:r>
                    <m:r>
                      <a:rPr kumimoji="0" lang="nl-NL" sz="16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en-GB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Slow</a:t>
                </a:r>
                <a:r>
                  <a:rPr kumimoji="0" lang="en-GB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 : </a:t>
                </a:r>
                <a14:m>
                  <m:oMath xmlns:m="http://schemas.openxmlformats.org/officeDocument/2006/math">
                    <m:r>
                      <a:rPr kumimoji="0" lang="en-GB" sz="16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      </m:t>
                    </m:r>
                    <m:r>
                      <a:rPr kumimoji="0" lang="en-US" sz="16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GB" sz="16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  </m:t>
                    </m:r>
                    <m:acc>
                      <m:accPr>
                        <m:chr m:val="̂"/>
                        <m:ctrlPr>
                          <a:rPr kumimoji="0" lang="en-GB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n-GB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𝒚</m:t>
                        </m:r>
                      </m:e>
                    </m:acc>
                    <m:r>
                      <a:rPr kumimoji="0" lang="en-GB" sz="16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=</m:t>
                    </m:r>
                    <m:r>
                      <a:rPr kumimoji="0" lang="en-GB" sz="16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 </m:t>
                    </m:r>
                    <m:r>
                      <a:rPr kumimoji="0" lang="nl-NL" sz="16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𝟏𝟓</m:t>
                    </m:r>
                    <m:r>
                      <a:rPr kumimoji="0" lang="nl-NL" sz="16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.</m:t>
                    </m:r>
                    <m:r>
                      <a:rPr kumimoji="0" lang="nl-NL" sz="16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𝟖𝟖𝟔</m:t>
                    </m:r>
                    <m:r>
                      <a:rPr kumimoji="0" lang="en-GB" sz="1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+</m:t>
                    </m:r>
                    <m:r>
                      <a:rPr kumimoji="0" lang="en-GB" sz="1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𝟎</m:t>
                    </m:r>
                    <m:r>
                      <a:rPr kumimoji="0" lang="en-GB" sz="1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.</m:t>
                    </m:r>
                    <m:r>
                      <a:rPr kumimoji="0" lang="en-GB" sz="1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𝟎𝟓𝟔</m:t>
                    </m:r>
                  </m:oMath>
                </a14:m>
                <a:r>
                  <a:rPr kumimoji="0" lang="en-GB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 (</a:t>
                </a:r>
                <a14:m>
                  <m:oMath xmlns:m="http://schemas.openxmlformats.org/officeDocument/2006/math">
                    <m:r>
                      <a:rPr kumimoji="0" lang="en-GB" sz="16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𝒙</m:t>
                    </m:r>
                    <m:r>
                      <a:rPr kumimoji="0" lang="nl-NL" sz="16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−</m:t>
                    </m:r>
                    <m:r>
                      <a:rPr kumimoji="0" lang="en-GB" sz="1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𝟒𝟗</m:t>
                    </m:r>
                    <m:r>
                      <a:rPr kumimoji="0" lang="en-GB" sz="1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.</m:t>
                    </m:r>
                    <m:r>
                      <a:rPr kumimoji="0" lang="en-GB" sz="1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𝟗</m:t>
                    </m:r>
                    <m:r>
                      <a:rPr kumimoji="0" lang="nl-NL" sz="1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kumimoji="0" lang="nl-NL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508011"/>
                <a:ext cx="4680520" cy="984885"/>
              </a:xfrm>
              <a:prstGeom prst="rect">
                <a:avLst/>
              </a:prstGeom>
              <a:blipFill>
                <a:blip r:embed="rId3"/>
                <a:stretch>
                  <a:fillRect l="-651" t="-1235" b="-740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BFC91-5BB7-47E8-9461-5D3D0781F04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404663"/>
            <a:ext cx="8677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Ordinary &amp; adjusted treatment means</a:t>
            </a:r>
          </a:p>
        </p:txBody>
      </p:sp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200" y="1525431"/>
            <a:ext cx="1291103" cy="967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62752" y="5300418"/>
            <a:ext cx="62975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Why is the adjusted mean for C (= </a:t>
            </a: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12.314</a:t>
            </a: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higher than the sample mean (= </a:t>
            </a: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12.13</a:t>
            </a: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7561F8-1E73-4D2A-805A-AB2B7D700E6C}"/>
              </a:ext>
            </a:extLst>
          </p:cNvPr>
          <p:cNvSpPr txBox="1"/>
          <p:nvPr/>
        </p:nvSpPr>
        <p:spPr>
          <a:xfrm>
            <a:off x="1115616" y="2780928"/>
            <a:ext cx="4680520" cy="2339102"/>
          </a:xfrm>
          <a:prstGeom prst="rect">
            <a:avLst/>
          </a:prstGeom>
          <a:solidFill>
            <a:srgbClr val="FAEFAC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nl-N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</a:t>
            </a:r>
            <a:r>
              <a:rPr kumimoji="0" lang="nl-NL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y.length</a:t>
            </a:r>
            <a:r>
              <a:rPr kumimoji="0" lang="nl-N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kumimoji="0" lang="nl-NL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y.mean</a:t>
            </a:r>
            <a:r>
              <a:rPr kumimoji="0" lang="nl-N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nl-NL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yield</a:t>
            </a:r>
            <a:r>
              <a:rPr kumimoji="0" lang="nl-N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Control</a:t>
            </a:r>
            <a:r>
              <a:rPr kumimoji="0" lang="nl-N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10   </a:t>
            </a:r>
            <a:r>
              <a:rPr kumimoji="0" lang="nl-NL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12.13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Fast</a:t>
            </a:r>
            <a:r>
              <a:rPr kumimoji="0" lang="nl-N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10    9.41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Slow</a:t>
            </a:r>
            <a:r>
              <a:rPr kumimoji="0" lang="nl-N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10   15.83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</a:t>
            </a:r>
            <a:r>
              <a:rPr kumimoji="0" lang="nl-NL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x.length</a:t>
            </a:r>
            <a:r>
              <a:rPr kumimoji="0" lang="nl-N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nl-NL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x.mean</a:t>
            </a:r>
            <a:r>
              <a:rPr kumimoji="0" lang="nl-N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kumimoji="0" lang="nl-NL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height</a:t>
            </a:r>
            <a:r>
              <a:rPr kumimoji="0" lang="nl-N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Control</a:t>
            </a:r>
            <a:r>
              <a:rPr kumimoji="0" lang="nl-N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10   46.6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Fast</a:t>
            </a:r>
            <a:r>
              <a:rPr kumimoji="0" lang="nl-NL" sz="1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nl-N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10   54.2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Slow</a:t>
            </a:r>
            <a:r>
              <a:rPr kumimoji="0" lang="nl-N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10   48.9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3214DD-27E2-4059-BB44-17BC1B340373}"/>
              </a:ext>
            </a:extLst>
          </p:cNvPr>
          <p:cNvCxnSpPr>
            <a:cxnSpLocks/>
          </p:cNvCxnSpPr>
          <p:nvPr/>
        </p:nvCxnSpPr>
        <p:spPr>
          <a:xfrm flipH="1">
            <a:off x="3275856" y="1340768"/>
            <a:ext cx="792088" cy="16724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021C252-C83A-43B8-A2D8-4FBE02416CCC}"/>
              </a:ext>
            </a:extLst>
          </p:cNvPr>
          <p:cNvSpPr txBox="1"/>
          <p:nvPr/>
        </p:nvSpPr>
        <p:spPr>
          <a:xfrm>
            <a:off x="4067944" y="105273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adjusted means</a:t>
            </a: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00827FC-0B41-4E0A-BF4E-C7713BA2DED0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3995936" y="3277622"/>
            <a:ext cx="2274064" cy="59525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ECBE2B5-F169-43C1-AD1E-670F2127A1F2}"/>
              </a:ext>
            </a:extLst>
          </p:cNvPr>
          <p:cNvSpPr txBox="1"/>
          <p:nvPr/>
        </p:nvSpPr>
        <p:spPr>
          <a:xfrm>
            <a:off x="6270000" y="368821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sample means</a:t>
            </a: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F94EBD-C977-496B-A523-511B1016FC7D}"/>
              </a:ext>
            </a:extLst>
          </p:cNvPr>
          <p:cNvCxnSpPr>
            <a:cxnSpLocks/>
          </p:cNvCxnSpPr>
          <p:nvPr/>
        </p:nvCxnSpPr>
        <p:spPr>
          <a:xfrm flipH="1">
            <a:off x="3995936" y="4112339"/>
            <a:ext cx="2274064" cy="61280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464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BFC91-5BB7-47E8-9461-5D3D0781F04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404663"/>
            <a:ext cx="8677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Assumptions in ANCOVA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4"/>
              <p:cNvSpPr txBox="1">
                <a:spLocks noChangeArrowheads="1"/>
              </p:cNvSpPr>
              <p:nvPr/>
            </p:nvSpPr>
            <p:spPr bwMode="auto">
              <a:xfrm>
                <a:off x="304800" y="1556787"/>
                <a:ext cx="8534400" cy="45243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In addition to the usual assumptions about error terms </a:t>
                </a:r>
                <a14:m>
                  <m:oMath xmlns:m="http://schemas.openxmlformats.org/officeDocument/2006/math"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𝜖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(independence, normality, equal variance), we need to verify: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relationship is linear between the response </a:t>
                </a:r>
                <a14:m>
                  <m:oMath xmlns:m="http://schemas.openxmlformats.org/officeDocument/2006/math"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𝑦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and covariate </a:t>
                </a:r>
                <a14:m>
                  <m:oMath xmlns:m="http://schemas.openxmlformats.org/officeDocument/2006/math"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𝑥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slope is the same for all treatments (parallel lines)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covariate </a:t>
                </a:r>
                <a14:m>
                  <m:oMath xmlns:m="http://schemas.openxmlformats.org/officeDocument/2006/math"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𝑥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does not depend on the treatments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The last assumption will certainly hold when </a:t>
                </a:r>
                <a14:m>
                  <m:oMath xmlns:m="http://schemas.openxmlformats.org/officeDocument/2006/math"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𝑥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is observed prior to random assignment of the treatments.</a:t>
                </a:r>
              </a:p>
            </p:txBody>
          </p:sp>
        </mc:Choice>
        <mc:Fallback xmlns="">
          <p:sp>
            <p:nvSpPr>
              <p:cNvPr id="9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556787"/>
                <a:ext cx="8534400" cy="4524315"/>
              </a:xfrm>
              <a:prstGeom prst="rect">
                <a:avLst/>
              </a:prstGeom>
              <a:blipFill rotWithShape="1">
                <a:blip r:embed="rId2"/>
                <a:stretch>
                  <a:fillRect l="-1071" t="-1077" b="-201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32134D48-C13B-566C-6676-F30542E9E750}"/>
              </a:ext>
            </a:extLst>
          </p:cNvPr>
          <p:cNvSpPr/>
          <p:nvPr/>
        </p:nvSpPr>
        <p:spPr>
          <a:xfrm>
            <a:off x="6275416" y="2296040"/>
            <a:ext cx="2736304" cy="1152128"/>
          </a:xfrm>
          <a:prstGeom prst="wedgeEllipseCallout">
            <a:avLst>
              <a:gd name="adj1" fmla="val -26348"/>
              <a:gd name="adj2" fmla="val 7559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49182B-4E87-53CB-32A4-94E607759977}"/>
              </a:ext>
            </a:extLst>
          </p:cNvPr>
          <p:cNvSpPr txBox="1"/>
          <p:nvPr/>
        </p:nvSpPr>
        <p:spPr>
          <a:xfrm>
            <a:off x="6343696" y="2340172"/>
            <a:ext cx="24955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Any</a:t>
            </a:r>
            <a:r>
              <a:rPr kumimoji="0" lang="nl-NL" sz="22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nl-NL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idea</a:t>
            </a:r>
            <a:r>
              <a:rPr kumimoji="0" lang="nl-NL" sz="22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about</a:t>
            </a:r>
            <a:r>
              <a:rPr kumimoji="0" lang="nl-NL" sz="22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nl-NL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how</a:t>
            </a:r>
            <a:r>
              <a:rPr kumimoji="0" lang="nl-NL" sz="22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we </a:t>
            </a:r>
            <a:r>
              <a:rPr kumimoji="0" lang="nl-NL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can</a:t>
            </a:r>
            <a:r>
              <a:rPr kumimoji="0" lang="nl-NL" sz="22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test </a:t>
            </a:r>
            <a:r>
              <a:rPr kumimoji="0" lang="nl-NL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</a:t>
            </a:r>
            <a:r>
              <a:rPr kumimoji="0" lang="nl-NL" sz="22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0727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560" y="969397"/>
            <a:ext cx="7924800" cy="5339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Test whether lines are parallel by including extra interaction terms between factor and covariate,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e.g. interaction between fertilizer and height for peanut plants will give three lines with separate intercepts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 separate slopes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Compare with an F-test: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Complete model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(= model with interaction):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separate slope and separate intercept for each fertilizer,</a:t>
            </a:r>
            <a:b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 three arbitrary lines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Reduced model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(= analysis of covariance model):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common slope and separate intercept for each fertilizer, </a:t>
            </a:r>
            <a:b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 three parallel lines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BFC91-5BB7-47E8-9461-5D3D0781F04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404663"/>
            <a:ext cx="8677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Test for non-parallel lines</a:t>
            </a: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88641"/>
            <a:ext cx="1155776" cy="866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5520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BFC91-5BB7-47E8-9461-5D3D0781F04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404663"/>
            <a:ext cx="8677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Test for non-linearity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95536" y="1465614"/>
                <a:ext cx="8352928" cy="43396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As a simple test for non-linearity, add a quadratic term to the model for e.g. height in the peanut plants example.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 For instance 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=</m:t>
                    </m:r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𝑥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𝑥</m:t>
                        </m:r>
                      </m:e>
                      <m:sup>
                        <m: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in the model.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 Test whether the coefficient of the quadratic term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) </a:t>
                </a:r>
                <a:b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</a:b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  significantly differs from 0 with the t-test  (or F-test).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We might also consider adding both the quadratic term and the aforementioned interaction and test for significance of each.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465614"/>
                <a:ext cx="8352928" cy="4339650"/>
              </a:xfrm>
              <a:prstGeom prst="rect">
                <a:avLst/>
              </a:prstGeom>
              <a:blipFill rotWithShape="1">
                <a:blip r:embed="rId2"/>
                <a:stretch>
                  <a:fillRect l="-1168" t="-1124" b="-22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44766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BFC91-5BB7-47E8-9461-5D3D0781F04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2583" y="385500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Another example: verbalization skills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4"/>
              <p:cNvSpPr txBox="1">
                <a:spLocks noChangeArrowheads="1"/>
              </p:cNvSpPr>
              <p:nvPr/>
            </p:nvSpPr>
            <p:spPr bwMode="auto">
              <a:xfrm>
                <a:off x="457200" y="1412776"/>
                <a:ext cx="2962672" cy="3139321"/>
              </a:xfrm>
              <a:prstGeom prst="rect">
                <a:avLst/>
              </a:prstGeom>
              <a:solidFill>
                <a:srgbClr val="FAEFAC"/>
              </a:solidFill>
              <a:ln>
                <a:noFill/>
              </a:ln>
            </p:spPr>
            <p:txBody>
              <a:bodyPr wrap="squar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GB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𝑦</m:t>
                    </m:r>
                  </m:oMath>
                </a14:m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= verbalization skill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GB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𝑥</m:t>
                    </m:r>
                  </m:oMath>
                </a14:m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= age (months)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= socioeconomic class (factor at 4 levels)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20 children under age of six from each class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Interest in effects of </a:t>
                </a:r>
                <a:r>
                  <a:rPr kumimoji="0" lang="en-US" sz="22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.             </a:t>
                </a:r>
              </a:p>
            </p:txBody>
          </p:sp>
        </mc:Choice>
        <mc:Fallback xmlns="">
          <p:sp>
            <p:nvSpPr>
              <p:cNvPr id="6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412776"/>
                <a:ext cx="2962672" cy="3139321"/>
              </a:xfrm>
              <a:prstGeom prst="rect">
                <a:avLst/>
              </a:prstGeom>
              <a:blipFill rotWithShape="1">
                <a:blip r:embed="rId3"/>
                <a:stretch>
                  <a:fillRect l="-2469" t="-1165" r="-23251" b="-2913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361" y="1412776"/>
            <a:ext cx="5581439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672439"/>
            <a:ext cx="1810543" cy="1204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9A3224B-68BC-F5D2-DF65-2B04EAF54895}"/>
              </a:ext>
            </a:extLst>
          </p:cNvPr>
          <p:cNvCxnSpPr/>
          <p:nvPr/>
        </p:nvCxnSpPr>
        <p:spPr>
          <a:xfrm flipV="1">
            <a:off x="4139952" y="3573016"/>
            <a:ext cx="3528392" cy="288032"/>
          </a:xfrm>
          <a:prstGeom prst="line">
            <a:avLst/>
          </a:prstGeom>
          <a:ln w="31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E9B62D-CE69-E968-4E25-631D526CBA83}"/>
              </a:ext>
            </a:extLst>
          </p:cNvPr>
          <p:cNvCxnSpPr/>
          <p:nvPr/>
        </p:nvCxnSpPr>
        <p:spPr>
          <a:xfrm>
            <a:off x="8028384" y="2492896"/>
            <a:ext cx="360040" cy="144016"/>
          </a:xfrm>
          <a:prstGeom prst="line">
            <a:avLst/>
          </a:prstGeom>
          <a:ln w="31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065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C77B9E0-FD3A-46E2-A177-630D06E44282}"/>
              </a:ext>
            </a:extLst>
          </p:cNvPr>
          <p:cNvSpPr txBox="1"/>
          <p:nvPr/>
        </p:nvSpPr>
        <p:spPr>
          <a:xfrm>
            <a:off x="1043608" y="1679449"/>
            <a:ext cx="6192688" cy="2062103"/>
          </a:xfrm>
          <a:prstGeom prst="rect">
            <a:avLst/>
          </a:prstGeom>
          <a:solidFill>
            <a:srgbClr val="F5DB7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Analysis of Variance Table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Response: vs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Df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Sum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Sq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Mean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Sq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F value   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(&gt;F)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fclass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3 5269.6 1756.53 37.3221  1.16e-14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age         1  731.3  731.32 15.5388 0.0001853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fclass:age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3  185.9   61.97  1.3167 0.2756080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Residuals  72 3388.6   47.06 </a:t>
            </a:r>
            <a:endParaRPr kumimoji="0" lang="nl-NL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BFC91-5BB7-47E8-9461-5D3D0781F04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2583" y="385500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Verbalization skills, parallel lines?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075" y="4468172"/>
            <a:ext cx="8171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for parallel lines: P-value for interaction = 0.28 &gt; 0.05.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Omit interaction and adopt additive ANCOVA model.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is the model with parallel lines.</a:t>
            </a:r>
          </a:p>
        </p:txBody>
      </p:sp>
      <p:sp>
        <p:nvSpPr>
          <p:cNvPr id="138" name="Oval 137"/>
          <p:cNvSpPr/>
          <p:nvPr/>
        </p:nvSpPr>
        <p:spPr>
          <a:xfrm>
            <a:off x="5580112" y="3140968"/>
            <a:ext cx="1440160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35935"/>
            <a:ext cx="1329860" cy="884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17965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F6221F6-AB35-4077-BA23-B4D2968152DF}"/>
              </a:ext>
            </a:extLst>
          </p:cNvPr>
          <p:cNvSpPr/>
          <p:nvPr/>
        </p:nvSpPr>
        <p:spPr>
          <a:xfrm>
            <a:off x="599694" y="2042180"/>
            <a:ext cx="6966520" cy="2062103"/>
          </a:xfrm>
          <a:prstGeom prst="rect">
            <a:avLst/>
          </a:prstGeom>
          <a:solidFill>
            <a:srgbClr val="F5DB7B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Coefficients</a:t>
            </a:r>
            <a:r>
              <a:rPr kumimoji="0" lang="nl-N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</a:t>
            </a:r>
            <a:r>
              <a:rPr kumimoji="0" lang="nl-NL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Estimate</a:t>
            </a:r>
            <a:r>
              <a:rPr kumimoji="0" lang="nl-N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nl-NL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Std</a:t>
            </a:r>
            <a:r>
              <a:rPr kumimoji="0" lang="nl-N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 Error t </a:t>
            </a:r>
            <a:r>
              <a:rPr kumimoji="0" lang="nl-NL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value</a:t>
            </a:r>
            <a:r>
              <a:rPr kumimoji="0" lang="nl-N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Pr(&gt;|t|)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nl-NL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Intercept</a:t>
            </a:r>
            <a:r>
              <a:rPr kumimoji="0" lang="nl-N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 22.087998   1.662620  13.285  &lt; 2e-16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agecent</a:t>
            </a:r>
            <a:r>
              <a:rPr kumimoji="0" lang="nl-N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0.147946   0.099430   1.488 0.141018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agecent2     0.009872   0.005014   1.969 0.052705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fclass2      5.835949   2.152520   2.711 0.008329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fclass3      7.473394   2.163661   3.454 0.000917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fclass4     22.387407   2.176442  10.286 6.47e-16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BFC91-5BB7-47E8-9461-5D3D0781F04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28720" y="764704"/>
            <a:ext cx="8247736" cy="461665"/>
          </a:xfrm>
        </p:spPr>
        <p:txBody>
          <a:bodyPr wrap="square">
            <a:sp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GB" sz="2400" dirty="0"/>
              <a:t>Check by adding the square of the scaled covariate z.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146223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Verbalisation skills, linear relationship?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486484" y="4636162"/>
            <a:ext cx="7654592" cy="76944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Near indication for curvature (P-value = 0.053). </a:t>
            </a:r>
            <a:b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 will ignore it here, but it may warrant further attention.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635" y="3773745"/>
            <a:ext cx="1792693" cy="119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894107" y="1632567"/>
            <a:ext cx="1792693" cy="1477328"/>
          </a:xfrm>
          <a:prstGeom prst="rect">
            <a:avLst/>
          </a:prstGeom>
          <a:solidFill>
            <a:srgbClr val="FAEFAC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agecent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centred 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agecent2 is its square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75F8CA8-6740-44C4-853E-DF3439A807DF}"/>
              </a:ext>
            </a:extLst>
          </p:cNvPr>
          <p:cNvSpPr/>
          <p:nvPr/>
        </p:nvSpPr>
        <p:spPr>
          <a:xfrm>
            <a:off x="5652120" y="2996953"/>
            <a:ext cx="1152127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0972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D8ABA4-F22C-45FC-9874-7C4B82F840D0}"/>
              </a:ext>
            </a:extLst>
          </p:cNvPr>
          <p:cNvSpPr txBox="1"/>
          <p:nvPr/>
        </p:nvSpPr>
        <p:spPr>
          <a:xfrm>
            <a:off x="539552" y="1482828"/>
            <a:ext cx="6042592" cy="2031325"/>
          </a:xfrm>
          <a:prstGeom prst="rect">
            <a:avLst/>
          </a:prstGeom>
          <a:solidFill>
            <a:srgbClr val="F5DB7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Anova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Table (Type II tests)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Response: vs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Sum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Sq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Df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F value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(&gt;F)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age        731.3  1  15.344 0.000196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fclass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5051.8  3  35.332 2.42e-14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Residuals 3574.5 75 </a:t>
            </a:r>
            <a:endParaRPr kumimoji="0" lang="nl-NL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BFC91-5BB7-47E8-9461-5D3D0781F04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2583" y="385500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Testing, verbalization skills,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3977769"/>
            <a:ext cx="86764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Type II SS (obtained with routine ‘</a:t>
            </a:r>
            <a:r>
              <a:rPr kumimoji="0" lang="en-GB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Anova</a:t>
            </a: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’ from ‘car’ library) , so OK.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Covariate age adds significantly to the model (P-value = 0.000...).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Significant differences among socio economic classes (P-value = 0.000196).</a:t>
            </a:r>
          </a:p>
        </p:txBody>
      </p:sp>
      <p:sp>
        <p:nvSpPr>
          <p:cNvPr id="11" name="Oval 10"/>
          <p:cNvSpPr/>
          <p:nvPr/>
        </p:nvSpPr>
        <p:spPr>
          <a:xfrm>
            <a:off x="4283968" y="2564904"/>
            <a:ext cx="1872208" cy="7200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134" y="1482828"/>
            <a:ext cx="1329860" cy="884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97777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6DBE0E6-E4E6-4E2F-82EE-D2B10293A7F6}"/>
              </a:ext>
            </a:extLst>
          </p:cNvPr>
          <p:cNvSpPr txBox="1"/>
          <p:nvPr/>
        </p:nvSpPr>
        <p:spPr>
          <a:xfrm>
            <a:off x="611560" y="1183385"/>
            <a:ext cx="7848872" cy="4801314"/>
          </a:xfrm>
          <a:prstGeom prst="rect">
            <a:avLst/>
          </a:prstGeom>
          <a:solidFill>
            <a:srgbClr val="F5DB7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$`</a:t>
            </a:r>
            <a:r>
              <a:rPr kumimoji="0" lang="nl-NL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emmeans</a:t>
            </a:r>
            <a:r>
              <a:rPr kumimoji="0" lang="nl-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`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nl-NL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fclass</a:t>
            </a:r>
            <a:r>
              <a:rPr kumimoji="0" lang="nl-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nl-NL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emmean</a:t>
            </a:r>
            <a:r>
              <a:rPr kumimoji="0" lang="nl-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SE </a:t>
            </a:r>
            <a:r>
              <a:rPr kumimoji="0" lang="nl-NL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df</a:t>
            </a:r>
            <a:r>
              <a:rPr kumimoji="0" lang="nl-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lower.CL upper.CL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1        23.4 1.55 75     20.4     26.5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2        29.7 1.54 75     26.6     32.7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3        30.3 1.54 75     27.3     33.4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4        45.1 1.54 75     42.0     48.2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Confidence</a:t>
            </a:r>
            <a:r>
              <a:rPr kumimoji="0" lang="nl-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level </a:t>
            </a:r>
            <a:r>
              <a:rPr kumimoji="0" lang="nl-NL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used</a:t>
            </a:r>
            <a:r>
              <a:rPr kumimoji="0" lang="nl-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0.95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</a:t>
            </a:r>
            <a:r>
              <a:rPr kumimoji="0" lang="nl-NL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contrasts</a:t>
            </a:r>
            <a:endParaRPr kumimoji="0" lang="nl-NL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contrast </a:t>
            </a:r>
            <a:r>
              <a:rPr kumimoji="0" lang="nl-NL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estimate</a:t>
            </a:r>
            <a:r>
              <a:rPr kumimoji="0" lang="nl-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SE </a:t>
            </a:r>
            <a:r>
              <a:rPr kumimoji="0" lang="nl-NL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df</a:t>
            </a:r>
            <a:r>
              <a:rPr kumimoji="0" lang="nl-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nl-NL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t.ratio</a:t>
            </a:r>
            <a:r>
              <a:rPr kumimoji="0" lang="nl-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nl-NL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p.value</a:t>
            </a:r>
            <a:endParaRPr kumimoji="0" lang="nl-NL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1 - 2      -6.228 2.18 75 -2.852  0.0056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1 - 3      -6.904 2.19 75 -3.160  0.0023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1 - 4     -21.671 2.19 75 -9.911  &lt;.0001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2 - 3      -0.676 2.18 75 -0.310  0.7576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2 - 4     -15.443 2.18 75 -7.071  &lt;.0001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3 - 4     -14.767 2.18 75 -6.763  &lt;.0001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BFC91-5BB7-47E8-9461-5D3D0781F04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2583" y="375047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Adjusted means &amp; pairwise comparisons, verbalization skills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600923"/>
            <a:ext cx="1872208" cy="1245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5220072" y="3903227"/>
            <a:ext cx="1368151" cy="219529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83761" y="3757636"/>
            <a:ext cx="1188639" cy="1785104"/>
          </a:xfrm>
          <a:prstGeom prst="rect">
            <a:avLst/>
          </a:prstGeom>
          <a:solidFill>
            <a:srgbClr val="FAEFAC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Multiple testing with Fisher’s LSD</a:t>
            </a:r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>
          <a:xfrm flipH="1">
            <a:off x="6444208" y="4532820"/>
            <a:ext cx="629815" cy="344719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610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BFC91-5BB7-47E8-9461-5D3D0781F04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2583" y="404663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Example: Seed yield of peanut plants -1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4"/>
              <p:cNvSpPr txBox="1">
                <a:spLocks noChangeArrowheads="1"/>
              </p:cNvSpPr>
              <p:nvPr/>
            </p:nvSpPr>
            <p:spPr bwMode="auto">
              <a:xfrm>
                <a:off x="323528" y="1484784"/>
                <a:ext cx="8462455" cy="2123658"/>
              </a:xfrm>
              <a:prstGeom prst="rect">
                <a:avLst/>
              </a:prstGeom>
              <a:solidFill>
                <a:srgbClr val="FAEFAC"/>
              </a:solidFill>
              <a:ln>
                <a:noFill/>
              </a:ln>
            </p:spPr>
            <p:txBody>
              <a:bodyPr wrap="squar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GB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𝑦</m:t>
                    </m:r>
                  </m:oMath>
                </a14:m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= seed yield of peanut plants</a:t>
                </a:r>
                <a:b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</a:br>
                <a14:m>
                  <m:oMath xmlns:m="http://schemas.openxmlformats.org/officeDocument/2006/math">
                    <m:r>
                      <a:rPr kumimoji="0" lang="en-GB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𝑥</m:t>
                    </m:r>
                  </m:oMath>
                </a14:m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= height of plant  (measure of level of development or health)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Compare three types of fertilizer, i.e. control, fast and</a:t>
                </a:r>
                <a:b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</a:b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slow release (C, F, and S), with respect to seed yield.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30 plants, randomly assigned to C, F and S.</a:t>
                </a:r>
              </a:p>
            </p:txBody>
          </p:sp>
        </mc:Choice>
        <mc:Fallback xmlns="">
          <p:sp>
            <p:nvSpPr>
              <p:cNvPr id="6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1484784"/>
                <a:ext cx="8462455" cy="2123658"/>
              </a:xfrm>
              <a:prstGeom prst="rect">
                <a:avLst/>
              </a:prstGeom>
              <a:blipFill>
                <a:blip r:embed="rId2"/>
                <a:stretch>
                  <a:fillRect l="-937" t="-2011" b="-4885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030" y="2216332"/>
            <a:ext cx="1714426" cy="1284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86628913-9E5E-45B5-88A5-37E502914BB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4165343"/>
              <a:ext cx="6096000" cy="1833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760553924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159288328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17693797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C</a:t>
                          </a:r>
                          <a:endParaRPr lang="nl-NL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F5DB7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F</a:t>
                          </a:r>
                          <a:endParaRPr lang="nl-NL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solidFill>
                          <a:srgbClr val="F5DB7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S</a:t>
                          </a:r>
                          <a:endParaRPr lang="nl-NL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rgbClr val="F5DB7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6976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10 plants</a:t>
                          </a:r>
                        </a:p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Per plant:</a:t>
                          </a:r>
                        </a:p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 yield    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 height 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nl-NL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FF3300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10 plants</a:t>
                          </a:r>
                          <a:endParaRPr lang="nl-NL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nl-NL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10 plants</a:t>
                          </a:r>
                          <a:endParaRPr lang="nl-NL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nl-NL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nl-NL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98626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86628913-9E5E-45B5-88A5-37E502914B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2685255"/>
                  </p:ext>
                </p:extLst>
              </p:nvPr>
            </p:nvGraphicFramePr>
            <p:xfrm>
              <a:off x="1524000" y="4165343"/>
              <a:ext cx="6096000" cy="1833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760553924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159288328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17693797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C</a:t>
                          </a:r>
                          <a:endParaRPr lang="nl-NL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F5DB7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F</a:t>
                          </a:r>
                          <a:endParaRPr lang="nl-NL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solidFill>
                          <a:srgbClr val="F5DB7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S</a:t>
                          </a:r>
                          <a:endParaRPr lang="nl-NL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rgbClr val="F5DB7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6976438"/>
                      </a:ext>
                    </a:extLst>
                  </a:tr>
                  <a:tr h="14630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4"/>
                          <a:stretch>
                            <a:fillRect l="-601" t="-27386" r="-201802" b="-62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4"/>
                          <a:stretch>
                            <a:fillRect l="-100299" t="-27386" r="-101198" b="-62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4"/>
                          <a:stretch>
                            <a:fillRect l="-200901" t="-27386" r="-1502" b="-62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986264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960946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2B3461A-31C2-4D3C-8A83-A1F84D80ECE2}"/>
              </a:ext>
            </a:extLst>
          </p:cNvPr>
          <p:cNvSpPr txBox="1"/>
          <p:nvPr/>
        </p:nvSpPr>
        <p:spPr>
          <a:xfrm>
            <a:off x="669031" y="4378266"/>
            <a:ext cx="7863407" cy="1754326"/>
          </a:xfrm>
          <a:prstGeom prst="rect">
            <a:avLst/>
          </a:prstGeom>
          <a:solidFill>
            <a:srgbClr val="F5DB7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Analysis of Variance Table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Response: vs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Df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Sum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Sq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Mean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Sq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F value 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(&gt;F)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fclass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3 5269.6 1756.53  31.003 3.401e-13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Residuals 76 4305.8   56.66 </a:t>
            </a:r>
            <a:endParaRPr kumimoji="0" lang="nl-NL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BFC91-5BB7-47E8-9461-5D3D0781F04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2583" y="385500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Relative efficiency, verbalization skills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69032" y="1268760"/>
            <a:ext cx="7863408" cy="2462213"/>
          </a:xfrm>
          <a:prstGeom prst="rect">
            <a:avLst/>
          </a:prstGeom>
          <a:solidFill>
            <a:srgbClr val="FAEFAC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Is it worthwhile to include the covariate?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This is one-way ANOVA versus ANCOVA.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Rough and ready approach, comparing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MSE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RE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=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MSE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(one-way ANOVA) /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MSE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ANCOVA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) = 56.66 / 47.06 = 1.2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07097" y="4470024"/>
            <a:ext cx="3240362" cy="400110"/>
          </a:xfrm>
          <a:prstGeom prst="rect">
            <a:avLst/>
          </a:prstGeom>
          <a:solidFill>
            <a:srgbClr val="FAEFAC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output from one-way ANOVA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251" y="1364934"/>
            <a:ext cx="1872208" cy="1245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83005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BFC91-5BB7-47E8-9461-5D3D0781F04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7524" y="1188616"/>
            <a:ext cx="8496944" cy="4247317"/>
          </a:xfrm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GB" sz="2200" dirty="0"/>
              <a:t>Correction for covariate may unwittingly remove (part of) treatment effects, when </a:t>
            </a:r>
            <a:r>
              <a:rPr lang="en-GB" sz="2200" dirty="0">
                <a:solidFill>
                  <a:srgbClr val="0070C0"/>
                </a:solidFill>
              </a:rPr>
              <a:t>covariate is influenced by treatment</a:t>
            </a:r>
            <a:r>
              <a:rPr lang="en-GB" sz="2200" dirty="0"/>
              <a:t>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sz="2200" dirty="0"/>
              <a:t>Correction for covariate may erroneously rely on extrapolation of regression lines, when covariate values are very different between groups due to poor study design or unfortunate configuration in observational study; there </a:t>
            </a:r>
            <a:r>
              <a:rPr lang="en-GB" sz="2200" dirty="0">
                <a:solidFill>
                  <a:srgbClr val="0070C0"/>
                </a:solidFill>
              </a:rPr>
              <a:t>should be sufficient overlap</a:t>
            </a:r>
            <a:r>
              <a:rPr lang="en-GB" sz="2200" dirty="0"/>
              <a:t>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sz="2200" dirty="0"/>
              <a:t>Correction for covariate may create </a:t>
            </a:r>
            <a:r>
              <a:rPr lang="en-GB" sz="2200" dirty="0">
                <a:solidFill>
                  <a:srgbClr val="0070C0"/>
                </a:solidFill>
              </a:rPr>
              <a:t>unrealistic adjusted means </a:t>
            </a:r>
            <a:r>
              <a:rPr lang="en-GB" sz="2200" dirty="0"/>
              <a:t>for some groups, when covariate values differ systematically between groups in the underlying population.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sz="2200" dirty="0"/>
              <a:t>E</a:t>
            </a:r>
            <a:r>
              <a:rPr lang="en-GB" sz="2000" dirty="0"/>
              <a:t>.g. comparing males and females, do not correct to common value for (initial) body weight.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146223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Should correction for covariate be made at all?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961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BFC91-5BB7-47E8-9461-5D3D0781F04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146223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examples - 1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4"/>
              <p:cNvSpPr txBox="1">
                <a:spLocks/>
              </p:cNvSpPr>
              <p:nvPr/>
            </p:nvSpPr>
            <p:spPr>
              <a:xfrm>
                <a:off x="395536" y="908720"/>
                <a:ext cx="8343550" cy="1785104"/>
              </a:xfrm>
              <a:prstGeom prst="rect">
                <a:avLst/>
              </a:prstGeom>
              <a:solidFill>
                <a:srgbClr val="F9F2CB"/>
              </a:solidFill>
            </p:spPr>
            <p:txBody>
              <a:bodyPr vert="horz" wrap="square" lIns="91440" tIns="45720" rIns="91440" bIns="45720" rtlCol="0">
                <a:sp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Peanut yield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GB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Covariate plant height </a:t>
                </a:r>
                <a14:m>
                  <m:oMath xmlns:m="http://schemas.openxmlformats.org/officeDocument/2006/math">
                    <m:r>
                      <a:rPr kumimoji="0" lang="en-GB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𝑥</m:t>
                    </m:r>
                    <m:r>
                      <a:rPr kumimoji="0" lang="en-GB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measured before treatment was assigned, thus </a:t>
                </a:r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/>
                  </a:rPr>
                  <a:t>cannot be influenced by treatment.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/>
                  </a:rPr>
                  <a:t>Safe as a covariate if there is sufficient overlap</a:t>
                </a:r>
              </a:p>
            </p:txBody>
          </p:sp>
        </mc:Choice>
        <mc:Fallback xmlns="">
          <p:sp>
            <p:nvSpPr>
              <p:cNvPr id="9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908720"/>
                <a:ext cx="8343550" cy="1785104"/>
              </a:xfrm>
              <a:prstGeom prst="rect">
                <a:avLst/>
              </a:prstGeom>
              <a:blipFill rotWithShape="1">
                <a:blip r:embed="rId2"/>
                <a:stretch>
                  <a:fillRect l="-950" t="-2048" r="-1096" b="-58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19303" y="2924944"/>
                <a:ext cx="8319783" cy="846386"/>
              </a:xfrm>
              <a:prstGeom prst="rect">
                <a:avLst/>
              </a:prstGeom>
              <a:solidFill>
                <a:srgbClr val="F5DB7B"/>
              </a:solidFill>
            </p:spPr>
            <p:txBody>
              <a:bodyPr wrap="square" rtlCol="0">
                <a:spAutoFit/>
              </a:bodyPr>
              <a:lstStyle/>
              <a:p>
                <a:pPr marL="1081088" marR="0" lvl="0" indent="-1081088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/>
                  </a:rPr>
                  <a:t>Question </a:t>
                </a:r>
              </a:p>
              <a:p>
                <a:pPr marL="1081088" marR="0" lvl="0" indent="-1081088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/>
                  </a:rPr>
                  <a:t>what if </a:t>
                </a:r>
                <a14:m>
                  <m:oMath xmlns:m="http://schemas.openxmlformats.org/officeDocument/2006/math">
                    <m:r>
                      <a:rPr kumimoji="0" lang="en-GB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  <a:sym typeface="Symbol"/>
                      </a:rPr>
                      <m:t>𝑥</m:t>
                    </m:r>
                    <m:r>
                      <a:rPr kumimoji="0" lang="en-GB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  <a:sym typeface="Symbol"/>
                      </a:rPr>
                      <m:t> </m:t>
                    </m:r>
                  </m:oMath>
                </a14:m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  <a:sym typeface="Symbol"/>
                  </a:rPr>
                  <a:t>was measured a week after start of the experiment?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03" y="2924944"/>
                <a:ext cx="8319783" cy="846386"/>
              </a:xfrm>
              <a:prstGeom prst="rect">
                <a:avLst/>
              </a:prstGeom>
              <a:blipFill>
                <a:blip r:embed="rId3"/>
                <a:stretch>
                  <a:fillRect l="-952" t="-5036" b="-1366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4"/>
          <p:cNvSpPr txBox="1">
            <a:spLocks/>
          </p:cNvSpPr>
          <p:nvPr/>
        </p:nvSpPr>
        <p:spPr>
          <a:xfrm>
            <a:off x="419304" y="4036129"/>
            <a:ext cx="8319782" cy="1985159"/>
          </a:xfrm>
          <a:prstGeom prst="rect">
            <a:avLst/>
          </a:prstGeom>
          <a:solidFill>
            <a:srgbClr val="F9F2CB"/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Answer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Plant height will likely be influenced by treatment.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Correction for plant height would remove part of the treatment effect on peanut yield.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 not use this measure of height as a covariate.</a:t>
            </a: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88640"/>
            <a:ext cx="1659832" cy="1243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162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BFC91-5BB7-47E8-9461-5D3D0781F04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146223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examples - 2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447304" y="836712"/>
            <a:ext cx="8291782" cy="1523494"/>
          </a:xfrm>
          <a:prstGeom prst="rect">
            <a:avLst/>
          </a:prstGeom>
          <a:solidFill>
            <a:srgbClr val="F9F2CB"/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Verbalization skill of children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180975" marR="0" lvl="0" indent="-1809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Covariate age is not influenced by social class.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Safe as a covariate if there is sufficient overlap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7304" y="2736194"/>
            <a:ext cx="8281060" cy="846386"/>
          </a:xfrm>
          <a:prstGeom prst="rect">
            <a:avLst/>
          </a:prstGeom>
          <a:solidFill>
            <a:srgbClr val="F5DB7B"/>
          </a:solidFill>
        </p:spPr>
        <p:txBody>
          <a:bodyPr wrap="square" rtlCol="0">
            <a:spAutoFit/>
          </a:bodyPr>
          <a:lstStyle/>
          <a:p>
            <a:pPr marL="1081088" marR="0" lvl="0" indent="-1081088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/>
              </a:rPr>
              <a:t>Question </a:t>
            </a:r>
          </a:p>
          <a:p>
            <a:pPr marL="1081088" marR="0" lvl="0" indent="-1081088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/>
              </a:rPr>
              <a:t>what if age was not measured at the start of the study, but at the end?</a:t>
            </a:r>
          </a:p>
        </p:txBody>
      </p:sp>
      <p:sp>
        <p:nvSpPr>
          <p:cNvPr id="14" name="Content Placeholder 4"/>
          <p:cNvSpPr txBox="1">
            <a:spLocks/>
          </p:cNvSpPr>
          <p:nvPr/>
        </p:nvSpPr>
        <p:spPr>
          <a:xfrm>
            <a:off x="467544" y="4005064"/>
            <a:ext cx="8260820" cy="2015936"/>
          </a:xfrm>
          <a:prstGeom prst="rect">
            <a:avLst/>
          </a:prstGeom>
          <a:solidFill>
            <a:srgbClr val="F9F2CB"/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Answer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Age of a child is, of course, not influenced by social class.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Irrelevant when age is measured, as long as it is measured at the same moment for all children.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So, age at the end may be used as covariate.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8640"/>
            <a:ext cx="1872208" cy="1245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524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BFC91-5BB7-47E8-9461-5D3D0781F04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836712"/>
            <a:ext cx="7992888" cy="4632037"/>
          </a:xfrm>
        </p:spPr>
        <p:txBody>
          <a:bodyPr wrap="square">
            <a:spAutoFit/>
          </a:bodyPr>
          <a:lstStyle/>
          <a:p>
            <a:pPr marL="263525" indent="0">
              <a:spcBef>
                <a:spcPts val="600"/>
              </a:spcBef>
              <a:buNone/>
            </a:pPr>
            <a:endParaRPr lang="en-GB" sz="2000" dirty="0"/>
          </a:p>
          <a:p>
            <a:pPr marL="0" indent="0">
              <a:spcBef>
                <a:spcPts val="600"/>
              </a:spcBef>
              <a:buNone/>
            </a:pPr>
            <a:r>
              <a:rPr lang="en-GB" sz="2400" dirty="0"/>
              <a:t>Generally, do not use potential covariate when:</a:t>
            </a:r>
          </a:p>
          <a:p>
            <a:pPr marL="0" indent="0">
              <a:spcBef>
                <a:spcPts val="600"/>
              </a:spcBef>
              <a:buNone/>
            </a:pPr>
            <a:endParaRPr lang="en-GB" sz="2400" dirty="0"/>
          </a:p>
          <a:p>
            <a:pPr>
              <a:spcBef>
                <a:spcPts val="600"/>
              </a:spcBef>
            </a:pPr>
            <a:r>
              <a:rPr lang="en-GB" sz="2400" dirty="0"/>
              <a:t>covariate is influenced by treatment (part of treatment  effects will be removed)</a:t>
            </a:r>
          </a:p>
          <a:p>
            <a:pPr>
              <a:spcBef>
                <a:spcPts val="600"/>
              </a:spcBef>
            </a:pPr>
            <a:endParaRPr lang="en-GB" sz="2400" dirty="0"/>
          </a:p>
          <a:p>
            <a:pPr>
              <a:spcBef>
                <a:spcPts val="600"/>
              </a:spcBef>
            </a:pPr>
            <a:r>
              <a:rPr lang="en-GB" sz="2400" dirty="0"/>
              <a:t>covariate values have little overlap between treatments</a:t>
            </a:r>
            <a:br>
              <a:rPr lang="en-GB" sz="2400" dirty="0"/>
            </a:br>
            <a:r>
              <a:rPr lang="en-GB" sz="2400" dirty="0"/>
              <a:t>(tricky linear extrapolation of regression lines)</a:t>
            </a:r>
          </a:p>
          <a:p>
            <a:pPr>
              <a:spcBef>
                <a:spcPts val="600"/>
              </a:spcBef>
            </a:pPr>
            <a:endParaRPr lang="en-GB" sz="2400" dirty="0"/>
          </a:p>
          <a:p>
            <a:pPr>
              <a:spcBef>
                <a:spcPts val="600"/>
              </a:spcBef>
            </a:pPr>
            <a:r>
              <a:rPr lang="en-GB" sz="2400" dirty="0"/>
              <a:t>covariate differs systematically between treatments in the population (leads to unrealistic adjusted means)</a:t>
            </a:r>
          </a:p>
        </p:txBody>
      </p:sp>
    </p:spTree>
    <p:extLst>
      <p:ext uri="{BB962C8B-B14F-4D97-AF65-F5344CB8AC3E}">
        <p14:creationId xmlns:p14="http://schemas.microsoft.com/office/powerpoint/2010/main" val="2861023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BFC91-5BB7-47E8-9461-5D3D0781F04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2583" y="404663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Example: Seed yield of peanut plants -2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5"/>
              <p:cNvSpPr txBox="1">
                <a:spLocks noChangeArrowheads="1"/>
              </p:cNvSpPr>
              <p:nvPr/>
            </p:nvSpPr>
            <p:spPr bwMode="auto">
              <a:xfrm>
                <a:off x="294452" y="3429000"/>
                <a:ext cx="8497416" cy="2600712"/>
              </a:xfrm>
              <a:prstGeom prst="rect">
                <a:avLst/>
              </a:prstGeom>
              <a:solidFill>
                <a:srgbClr val="FDD8A1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We could consider making 10 blocks of 3 plants each with similar values of </a:t>
                </a:r>
                <a14:m>
                  <m:oMath xmlns:m="http://schemas.openxmlformats.org/officeDocument/2006/math">
                    <m:r>
                      <a:rPr kumimoji="0" lang="en-GB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𝑥</m:t>
                    </m:r>
                    <m:r>
                      <a:rPr kumimoji="0" lang="en-US" sz="20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But the extra information in </a:t>
                </a:r>
                <a14:m>
                  <m:oMath xmlns:m="http://schemas.openxmlformats.org/officeDocument/2006/math">
                    <m:r>
                      <a:rPr kumimoji="0" lang="en-GB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𝑥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is not qualitative but 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quantitative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With some assumptions about the relationship between </a:t>
                </a:r>
                <a14:m>
                  <m:oMath xmlns:m="http://schemas.openxmlformats.org/officeDocument/2006/math">
                    <m:r>
                      <a:rPr kumimoji="0" lang="en-GB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𝑦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GB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𝑥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,</a:t>
                </a:r>
                <a:b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</a:b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 more sophisticated approach is possible, called 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analysis of covariance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.</a:t>
                </a:r>
              </a:p>
            </p:txBody>
          </p:sp>
        </mc:Choice>
        <mc:Fallback xmlns="">
          <p:sp>
            <p:nvSpPr>
              <p:cNvPr id="7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4452" y="3429000"/>
                <a:ext cx="8497416" cy="2600712"/>
              </a:xfrm>
              <a:prstGeom prst="rect">
                <a:avLst/>
              </a:prstGeom>
              <a:blipFill>
                <a:blip r:embed="rId2"/>
                <a:stretch>
                  <a:fillRect l="-717" t="-1408" b="-3286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404" y="1348100"/>
            <a:ext cx="1780107" cy="1333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50DEFF3B-462A-4381-B46E-B1D06E2CFF7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1885" y="1340768"/>
              <a:ext cx="6096000" cy="1833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760553924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159288328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17693797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C</a:t>
                          </a:r>
                          <a:endParaRPr lang="nl-NL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F5DB7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F</a:t>
                          </a:r>
                          <a:endParaRPr lang="nl-NL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solidFill>
                          <a:srgbClr val="F5DB7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S</a:t>
                          </a:r>
                          <a:endParaRPr lang="nl-NL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rgbClr val="F5DB7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6976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10 plants</a:t>
                          </a:r>
                        </a:p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Per plant:</a:t>
                          </a:r>
                        </a:p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 yield    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 height 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nl-NL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FF3300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10 plants</a:t>
                          </a:r>
                          <a:endParaRPr lang="nl-NL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nl-NL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10 plants</a:t>
                          </a:r>
                          <a:endParaRPr lang="nl-NL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nl-NL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nl-NL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98626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50DEFF3B-462A-4381-B46E-B1D06E2CFF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1224073"/>
                  </p:ext>
                </p:extLst>
              </p:nvPr>
            </p:nvGraphicFramePr>
            <p:xfrm>
              <a:off x="311885" y="1340768"/>
              <a:ext cx="6096000" cy="1833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760553924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159288328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17693797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C</a:t>
                          </a:r>
                          <a:endParaRPr lang="nl-NL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F5DB7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F</a:t>
                          </a:r>
                          <a:endParaRPr lang="nl-NL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solidFill>
                          <a:srgbClr val="F5DB7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S</a:t>
                          </a:r>
                          <a:endParaRPr lang="nl-NL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rgbClr val="F5DB7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6976438"/>
                      </a:ext>
                    </a:extLst>
                  </a:tr>
                  <a:tr h="14630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4"/>
                          <a:stretch>
                            <a:fillRect l="-299" t="-27386" r="-200898" b="-6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4"/>
                          <a:stretch>
                            <a:fillRect l="-100601" t="-27386" r="-101502" b="-6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27386" r="-1198" b="-6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986264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C6A06A3-12C5-4282-80D3-E4C286EF3101}"/>
              </a:ext>
            </a:extLst>
          </p:cNvPr>
          <p:cNvGraphicFramePr>
            <a:graphicFrameLocks noGrp="1"/>
          </p:cNvGraphicFramePr>
          <p:nvPr/>
        </p:nvGraphicFramePr>
        <p:xfrm>
          <a:off x="1043608" y="4005064"/>
          <a:ext cx="6096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6159426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7483456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819761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2972668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398974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1541216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636936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6404691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0392264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32726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F </a:t>
                      </a:r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S</a:t>
                      </a:r>
                      <a:endParaRPr lang="nl-NL" sz="16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C </a:t>
                      </a:r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F </a:t>
                      </a:r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S</a:t>
                      </a:r>
                      <a:endParaRPr lang="nl-NL" sz="1600" dirty="0">
                        <a:solidFill>
                          <a:srgbClr val="00B050"/>
                        </a:solidFill>
                      </a:endParaRPr>
                    </a:p>
                    <a:p>
                      <a:endParaRPr lang="nl-NL" sz="16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C </a:t>
                      </a:r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F </a:t>
                      </a:r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S</a:t>
                      </a:r>
                      <a:endParaRPr lang="nl-NL" sz="1600" dirty="0">
                        <a:solidFill>
                          <a:srgbClr val="00B050"/>
                        </a:solidFill>
                      </a:endParaRPr>
                    </a:p>
                    <a:p>
                      <a:endParaRPr lang="nl-NL" sz="16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C </a:t>
                      </a:r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F </a:t>
                      </a:r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S</a:t>
                      </a:r>
                      <a:endParaRPr lang="nl-NL" sz="1600" dirty="0">
                        <a:solidFill>
                          <a:srgbClr val="00B050"/>
                        </a:solidFill>
                      </a:endParaRPr>
                    </a:p>
                    <a:p>
                      <a:endParaRPr lang="nl-NL" sz="16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C </a:t>
                      </a:r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F </a:t>
                      </a:r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S</a:t>
                      </a:r>
                      <a:endParaRPr lang="nl-NL" sz="1600" dirty="0">
                        <a:solidFill>
                          <a:srgbClr val="00B050"/>
                        </a:solidFill>
                      </a:endParaRPr>
                    </a:p>
                    <a:p>
                      <a:endParaRPr lang="nl-NL" sz="16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C </a:t>
                      </a:r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F </a:t>
                      </a:r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S</a:t>
                      </a:r>
                      <a:endParaRPr lang="nl-NL" sz="1600" dirty="0">
                        <a:solidFill>
                          <a:srgbClr val="00B05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6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C </a:t>
                      </a:r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F </a:t>
                      </a:r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S</a:t>
                      </a:r>
                      <a:endParaRPr lang="nl-NL" sz="1600" dirty="0">
                        <a:solidFill>
                          <a:srgbClr val="00B050"/>
                        </a:solidFill>
                      </a:endParaRPr>
                    </a:p>
                    <a:p>
                      <a:endParaRPr lang="nl-NL" sz="16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C </a:t>
                      </a:r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F </a:t>
                      </a:r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S</a:t>
                      </a:r>
                      <a:endParaRPr lang="nl-NL" sz="1600" dirty="0">
                        <a:solidFill>
                          <a:srgbClr val="00B050"/>
                        </a:solidFill>
                      </a:endParaRPr>
                    </a:p>
                    <a:p>
                      <a:endParaRPr lang="nl-NL" sz="16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C </a:t>
                      </a:r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F </a:t>
                      </a:r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S</a:t>
                      </a:r>
                      <a:endParaRPr lang="nl-NL" sz="1600" dirty="0">
                        <a:solidFill>
                          <a:srgbClr val="00B050"/>
                        </a:solidFill>
                      </a:endParaRPr>
                    </a:p>
                    <a:p>
                      <a:endParaRPr lang="nl-NL" sz="16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C </a:t>
                      </a:r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F </a:t>
                      </a:r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S</a:t>
                      </a:r>
                      <a:endParaRPr lang="nl-NL" sz="1600" dirty="0">
                        <a:solidFill>
                          <a:srgbClr val="00B050"/>
                        </a:solidFill>
                      </a:endParaRPr>
                    </a:p>
                    <a:p>
                      <a:endParaRPr lang="nl-NL" sz="16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587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0768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BFC91-5BB7-47E8-9461-5D3D0781F04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2583" y="404663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Seed yield of peanut plants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6"/>
              <p:cNvSpPr txBox="1">
                <a:spLocks noChangeArrowheads="1"/>
              </p:cNvSpPr>
              <p:nvPr/>
            </p:nvSpPr>
            <p:spPr bwMode="auto">
              <a:xfrm>
                <a:off x="5084771" y="4717593"/>
                <a:ext cx="3563352" cy="1015663"/>
              </a:xfrm>
              <a:prstGeom prst="rect">
                <a:avLst/>
              </a:prstGeom>
              <a:solidFill>
                <a:srgbClr val="FAEFAC"/>
              </a:solidFill>
              <a:ln>
                <a:noFill/>
              </a:ln>
            </p:spPr>
            <p:txBody>
              <a:bodyPr wrap="squar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Plot of </a:t>
                </a:r>
                <a14:m>
                  <m:oMath xmlns:m="http://schemas.openxmlformats.org/officeDocument/2006/math">
                    <m:r>
                      <a:rPr kumimoji="0" lang="en-GB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𝑦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against </a:t>
                </a:r>
                <a14:m>
                  <m:oMath xmlns:m="http://schemas.openxmlformats.org/officeDocument/2006/math">
                    <m:r>
                      <a:rPr kumimoji="0" lang="en-GB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𝑥</m:t>
                    </m:r>
                    <m:r>
                      <a:rPr kumimoji="0" lang="en-GB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suggests data are scattered roughly around 3 parallel lines. </a:t>
                </a:r>
                <a:endParaRPr kumimoji="0" lang="el-G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84771" y="4717593"/>
                <a:ext cx="3563352" cy="1015663"/>
              </a:xfrm>
              <a:prstGeom prst="rect">
                <a:avLst/>
              </a:prstGeom>
              <a:blipFill>
                <a:blip r:embed="rId2"/>
                <a:stretch>
                  <a:fillRect l="-1709" t="-3614" r="-1880" b="-10241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5" y="188639"/>
            <a:ext cx="1691144" cy="1267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948264" y="1559982"/>
            <a:ext cx="1691145" cy="3093154"/>
          </a:xfrm>
          <a:prstGeom prst="rect">
            <a:avLst/>
          </a:prstGeom>
          <a:solidFill>
            <a:srgbClr val="F5DB7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3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</a:t>
            </a:r>
            <a:r>
              <a:rPr kumimoji="0" lang="en-GB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Fert</a:t>
            </a:r>
            <a:r>
              <a:rPr kumimoji="0" lang="en-GB" sz="13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x   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3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1  C  45 12.2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3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2  C  52 12.4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3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3  C  42 11.9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:  :   :  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3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10  C  33 11.4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300" b="0" i="0" u="none" strike="noStrike" kern="1200" cap="none" spc="0" normalizeH="0" baseline="0" noProof="0" dirty="0">
                <a:ln>
                  <a:noFill/>
                </a:ln>
                <a:solidFill>
                  <a:srgbClr val="1B40DB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11  S  63 16.6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300" b="0" i="0" u="none" strike="noStrike" kern="1200" cap="none" spc="0" normalizeH="0" baseline="0" noProof="0" dirty="0">
                <a:ln>
                  <a:noFill/>
                </a:ln>
                <a:solidFill>
                  <a:srgbClr val="1B40DB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12  S  50 15.8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:  :   :  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300" b="0" i="0" u="none" strike="noStrike" kern="1200" cap="none" spc="0" normalizeH="0" baseline="0" noProof="0" dirty="0">
                <a:ln>
                  <a:noFill/>
                </a:ln>
                <a:solidFill>
                  <a:srgbClr val="1B40DB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20  S  49 15.8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3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21  F  52  9.5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:  :   :  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3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28  F  67 10.3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3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29  F  55  9.5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3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30  F  40  8.5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C26859-A1CA-4802-BCF3-BBAFAFCA1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877" y="1052736"/>
            <a:ext cx="5840681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53800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F8A3E-781D-4228-B153-9BE6CDE7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5E0A7C-A2F9-450B-892F-93B4AC3E587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8" name="Picture 4" descr="Kids Playing Quiz Vector &amp; Photo (Free Trial) | Bigstock">
            <a:extLst>
              <a:ext uri="{FF2B5EF4-FFF2-40B4-BE49-F238E27FC236}">
                <a16:creationId xmlns:a16="http://schemas.microsoft.com/office/drawing/2014/main" id="{E2EC07E9-A7E6-3A76-F8D7-522F5418B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406" y="279400"/>
            <a:ext cx="20955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261D735-3B5E-148D-2D72-52A8486C92CE}"/>
              </a:ext>
            </a:extLst>
          </p:cNvPr>
          <p:cNvSpPr txBox="1"/>
          <p:nvPr/>
        </p:nvSpPr>
        <p:spPr>
          <a:xfrm>
            <a:off x="151894" y="3715224"/>
            <a:ext cx="8840211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relation between yield (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and height of the plant is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A. a linear relation as seen in regression models  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Raise your right hand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B. an example of differences between populations as seen in ANOVA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models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Raise your left hand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  <a:endParaRPr kumimoji="0" lang="nl-NL" sz="22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6761BC-A264-83A6-4B53-8246D003E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647" y="136525"/>
            <a:ext cx="4572396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582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BFC91-5BB7-47E8-9461-5D3D0781F04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32583" y="404663"/>
                <a:ext cx="83529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Peanut plants, one-way ANOVA (ignoring </a:t>
                </a:r>
                <a14:m>
                  <m:oMath xmlns:m="http://schemas.openxmlformats.org/officeDocument/2006/math">
                    <m:r>
                      <a:rPr kumimoji="0" lang="en-GB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83" y="404663"/>
                <a:ext cx="8352928" cy="523220"/>
              </a:xfrm>
              <a:prstGeom prst="rect">
                <a:avLst/>
              </a:prstGeom>
              <a:blipFill rotWithShape="1">
                <a:blip r:embed="rId3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611559" y="1798945"/>
            <a:ext cx="8352929" cy="2585323"/>
          </a:xfrm>
          <a:prstGeom prst="rect">
            <a:avLst/>
          </a:prstGeom>
          <a:solidFill>
            <a:srgbClr val="FAEFAC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1903B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 </a:t>
            </a:r>
            <a:r>
              <a:rPr kumimoji="0" lang="en-GB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1903B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oneway.peanuts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1903B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&lt;- lm(y ~ </a:t>
            </a:r>
            <a:r>
              <a:rPr kumimoji="0" lang="en-GB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1903B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Fert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1903B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data=peanuts)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1903B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 </a:t>
            </a:r>
            <a:r>
              <a:rPr kumimoji="0" lang="en-GB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1903B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anova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1903B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GB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1903B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oneway.peanuts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1903B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Ø"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srgbClr val="1903BD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Analysis of Variance Table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Response: 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</a:t>
            </a:r>
            <a:r>
              <a:rPr kumimoji="0" lang="en-GB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Df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Sum </a:t>
            </a:r>
            <a:r>
              <a:rPr kumimoji="0" lang="en-GB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Sq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Mean </a:t>
            </a:r>
            <a:r>
              <a:rPr kumimoji="0" lang="en-GB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Sq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F value    </a:t>
            </a:r>
            <a:r>
              <a:rPr kumimoji="0" lang="en-GB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(&gt;F)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Fert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2  207.683 103.841  394.28 &lt; 2.2e-16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Residuals 27   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7.111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0.263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11560" y="4767535"/>
                <a:ext cx="832064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Note for later use:  </a:t>
                </a:r>
                <a14:m>
                  <m:oMath xmlns:m="http://schemas.openxmlformats.org/officeDocument/2006/math">
                    <m:r>
                      <a:rPr kumimoji="0" lang="en-GB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𝑆𝑆𝐸</m:t>
                    </m:r>
                    <m:r>
                      <a:rPr kumimoji="0" lang="en-GB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=7.11</m:t>
                    </m:r>
                  </m:oMath>
                </a14:m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GB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kumimoji="0" lang="en-GB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GB" sz="2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kumimoji="0" lang="en-GB" sz="2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𝜖</m:t>
                        </m:r>
                      </m:sub>
                      <m:sup>
                        <m:r>
                          <a:rPr kumimoji="0" lang="en-GB" sz="2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2</m:t>
                        </m:r>
                        <m:r>
                          <a:rPr kumimoji="0" lang="en-GB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 </m:t>
                        </m:r>
                      </m:sup>
                    </m:sSubSup>
                  </m:oMath>
                </a14:m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= </a:t>
                </a:r>
                <a:r>
                  <a:rPr kumimoji="0" lang="en-GB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MSE</a:t>
                </a:r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= 0.263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767535"/>
                <a:ext cx="8320645" cy="523220"/>
              </a:xfrm>
              <a:prstGeom prst="rect">
                <a:avLst/>
              </a:prstGeom>
              <a:blipFill>
                <a:blip r:embed="rId4"/>
                <a:stretch>
                  <a:fillRect l="-1465" t="-10465" b="-3255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823" y="2822364"/>
            <a:ext cx="1619137" cy="1213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64288" y="2365055"/>
            <a:ext cx="21602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Output from R</a:t>
            </a:r>
          </a:p>
        </p:txBody>
      </p:sp>
    </p:spTree>
    <p:extLst>
      <p:ext uri="{BB962C8B-B14F-4D97-AF65-F5344CB8AC3E}">
        <p14:creationId xmlns:p14="http://schemas.microsoft.com/office/powerpoint/2010/main" val="4023309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124744"/>
            <a:ext cx="1234592" cy="3024056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2915816" y="1124744"/>
            <a:ext cx="3508996" cy="2984776"/>
            <a:chOff x="5970156" y="1327407"/>
            <a:chExt cx="3060916" cy="2592287"/>
          </a:xfrm>
        </p:grpSpPr>
        <p:pic>
          <p:nvPicPr>
            <p:cNvPr id="14" name="Afbeelding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0156" y="1327407"/>
              <a:ext cx="3060916" cy="2592287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7500614" y="3656986"/>
              <a:ext cx="255198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x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BFC91-5BB7-47E8-9461-5D3D0781F04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32583" y="404663"/>
                <a:ext cx="83529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Motivation to include covariate </a:t>
                </a:r>
                <a14:m>
                  <m:oMath xmlns:m="http://schemas.openxmlformats.org/officeDocument/2006/math">
                    <m:r>
                      <a:rPr kumimoji="0" lang="en-GB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endParaRPr kumimoji="0" lang="en-GB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83" y="404663"/>
                <a:ext cx="8352928" cy="523220"/>
              </a:xfrm>
              <a:prstGeom prst="rect">
                <a:avLst/>
              </a:prstGeom>
              <a:blipFill rotWithShape="1">
                <a:blip r:embed="rId5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6583050" y="2534877"/>
            <a:ext cx="194421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1813" marR="0" lvl="0" indent="-5318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C=standard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531813" marR="0" lvl="0" indent="-5318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F=fast release</a:t>
            </a:r>
          </a:p>
          <a:p>
            <a:pPr marL="531813" marR="0" lvl="0" indent="-5318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srgbClr val="1B40D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S=slow release</a:t>
            </a:r>
          </a:p>
          <a:p>
            <a:pPr marL="531813" marR="0" lvl="0" indent="-5318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531813" marR="0" lvl="0" indent="-5318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1B40D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23528" y="4653136"/>
                <a:ext cx="8598440" cy="1523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Variability in </a:t>
                </a:r>
                <a14:m>
                  <m:oMath xmlns:m="http://schemas.openxmlformats.org/officeDocument/2006/math">
                    <m:r>
                      <a:rPr kumimoji="0" lang="en-GB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𝑦</m:t>
                    </m:r>
                  </m:oMath>
                </a14:m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(ignoring </a:t>
                </a:r>
                <a14:m>
                  <m:oMath xmlns:m="http://schemas.openxmlformats.org/officeDocument/2006/math">
                    <m:r>
                      <a:rPr kumimoji="0" lang="en-GB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𝑥</m:t>
                    </m:r>
                  </m:oMath>
                </a14:m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) around each mean on the left is higher than variability in </a:t>
                </a:r>
                <a14:m>
                  <m:oMath xmlns:m="http://schemas.openxmlformats.org/officeDocument/2006/math">
                    <m:r>
                      <a:rPr kumimoji="0" lang="en-GB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𝑦</m:t>
                    </m:r>
                  </m:oMath>
                </a14:m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(employing </a:t>
                </a:r>
                <a14:m>
                  <m:oMath xmlns:m="http://schemas.openxmlformats.org/officeDocument/2006/math">
                    <m:r>
                      <a:rPr kumimoji="0" lang="en-GB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𝑥</m:t>
                    </m:r>
                  </m:oMath>
                </a14:m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) around each line on the right.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Height </a:t>
                </a:r>
                <a14:m>
                  <m:oMath xmlns:m="http://schemas.openxmlformats.org/officeDocument/2006/math">
                    <m:r>
                      <a:rPr kumimoji="0" lang="en-GB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𝑥</m:t>
                    </m:r>
                  </m:oMath>
                </a14:m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is unevenly distributed over fertilizers. This may favour some fertilizers over others. Maybe we can correct for this.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653136"/>
                <a:ext cx="8598440" cy="1523494"/>
              </a:xfrm>
              <a:prstGeom prst="rect">
                <a:avLst/>
              </a:prstGeom>
              <a:blipFill>
                <a:blip r:embed="rId6"/>
                <a:stretch>
                  <a:fillRect l="-780" t="-2400" r="-1205" b="-72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flipV="1">
            <a:off x="2195736" y="2420888"/>
            <a:ext cx="0" cy="4762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124744"/>
            <a:ext cx="1619137" cy="1213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Straight Arrow Connector 19"/>
          <p:cNvCxnSpPr/>
          <p:nvPr/>
        </p:nvCxnSpPr>
        <p:spPr>
          <a:xfrm flipV="1">
            <a:off x="4227201" y="1844824"/>
            <a:ext cx="0" cy="221316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95536" y="4077072"/>
                <a:ext cx="273630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variability ignoring </a:t>
                </a:r>
                <a14:m>
                  <m:oMath xmlns:m="http://schemas.openxmlformats.org/officeDocument/2006/math">
                    <m:r>
                      <a:rPr kumimoji="0" lang="en-GB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𝑥</m:t>
                    </m:r>
                  </m:oMath>
                </a14:m>
                <a:endParaRPr kumimoji="0" lang="en-GB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077072"/>
                <a:ext cx="2736304" cy="430887"/>
              </a:xfrm>
              <a:prstGeom prst="rect">
                <a:avLst/>
              </a:prstGeom>
              <a:blipFill rotWithShape="1">
                <a:blip r:embed="rId8"/>
                <a:stretch>
                  <a:fillRect l="-2895" t="-8571" b="-2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635896" y="4077072"/>
                <a:ext cx="284327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variability including </a:t>
                </a:r>
                <a14:m>
                  <m:oMath xmlns:m="http://schemas.openxmlformats.org/officeDocument/2006/math">
                    <m:r>
                      <a:rPr kumimoji="0" lang="en-GB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𝑥</m:t>
                    </m:r>
                  </m:oMath>
                </a14:m>
                <a:endParaRPr kumimoji="0" lang="en-GB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4077072"/>
                <a:ext cx="2843273" cy="430887"/>
              </a:xfrm>
              <a:prstGeom prst="rect">
                <a:avLst/>
              </a:prstGeom>
              <a:blipFill rotWithShape="1">
                <a:blip r:embed="rId9"/>
                <a:stretch>
                  <a:fillRect l="-2570" t="-8571" b="-2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 flipV="1">
            <a:off x="2195736" y="1665676"/>
            <a:ext cx="0" cy="4762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195736" y="2996952"/>
            <a:ext cx="0" cy="4762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362693" y="2537341"/>
            <a:ext cx="0" cy="221316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508104" y="3013760"/>
            <a:ext cx="0" cy="221316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309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BFC91-5BB7-47E8-9461-5D3D0781F04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2583" y="404663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Analysis of Covariance (ANCOVA) model, peanut plants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439180" y="1465412"/>
                <a:ext cx="8597316" cy="3637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18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Height </a:t>
                </a:r>
                <a14:m>
                  <m:oMath xmlns:m="http://schemas.openxmlformats.org/officeDocument/2006/math">
                    <m:r>
                      <a:rPr kumimoji="0" lang="en-GB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𝑥</m:t>
                    </m:r>
                  </m:oMath>
                </a14:m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is called a covariate and included as an explanatory variable.</a:t>
                </a:r>
                <a:b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</a:br>
                <a:b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</a:br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Often a covariate is  centred:</a:t>
                </a:r>
                <a14:m>
                  <m:oMath xmlns:m="http://schemas.openxmlformats.org/officeDocument/2006/math">
                    <m:r>
                      <a:rPr kumimoji="0" lang="nl-NL" sz="2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 </m:t>
                    </m:r>
                    <m:r>
                      <a:rPr kumimoji="0" lang="en-GB" sz="2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  </m:t>
                    </m:r>
                    <m:r>
                      <a:rPr kumimoji="0" lang="nl-NL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𝑧</m:t>
                    </m:r>
                  </m:oMath>
                </a14:m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= </a:t>
                </a:r>
                <a14:m>
                  <m:oMath xmlns:m="http://schemas.openxmlformats.org/officeDocument/2006/math">
                    <m:r>
                      <a:rPr kumimoji="0" lang="en-GB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𝑥</m:t>
                    </m:r>
                    <m:r>
                      <a:rPr kumimoji="0" lang="nl-NL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−</m:t>
                    </m:r>
                    <m:acc>
                      <m:accPr>
                        <m:chr m:val="̅"/>
                        <m:ctrlP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𝑥</m:t>
                        </m:r>
                      </m:e>
                    </m:acc>
                  </m:oMath>
                </a14:m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, 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n-GB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𝑥</m:t>
                        </m:r>
                      </m:e>
                    </m:acc>
                  </m:oMath>
                </a14:m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= mean height = 49.90.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18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ANCOVA model:</a:t>
                </a:r>
                <a:endPara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18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GB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𝑖𝑗</m:t>
                          </m:r>
                        </m:sub>
                      </m:sSub>
                      <m:r>
                        <a:rPr kumimoji="0" lang="en-GB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GB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𝛽</m:t>
                          </m:r>
                        </m:e>
                        <m:sub>
                          <m: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kumimoji="0" lang="en-GB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GB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𝜏</m:t>
                      </m:r>
                      <m:r>
                        <a:rPr kumimoji="0" lang="en-GB" sz="2400" b="0" i="1" u="none" strike="noStrike" kern="1200" cap="none" spc="0" normalizeH="0" baseline="-2500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𝑖</m:t>
                      </m:r>
                      <m:r>
                        <a:rPr kumimoji="0" lang="en-GB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𝛽</m:t>
                          </m:r>
                        </m:e>
                        <m:sub>
                          <m:r>
                            <a:rPr kumimoji="0" lang="en-GB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b>
                          <m: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𝑖𝑗</m:t>
                          </m:r>
                        </m:sub>
                      </m:sSub>
                      <m:r>
                        <a:rPr kumimoji="0" lang="en-GB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ϵ</m:t>
                          </m:r>
                        </m:e>
                        <m:sub>
                          <m: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𝑖𝑗</m:t>
                          </m:r>
                        </m:sub>
                      </m:sSub>
                      <m:r>
                        <a:rPr kumimoji="0" lang="en-GB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GB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𝛽</m:t>
                          </m:r>
                        </m:e>
                        <m:sub>
                          <m: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kumimoji="0" lang="en-GB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GB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𝜏</m:t>
                      </m:r>
                      <m:r>
                        <a:rPr kumimoji="0" lang="en-GB" sz="2400" b="0" i="1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𝑖</m:t>
                      </m:r>
                      <m:r>
                        <a:rPr kumimoji="0" lang="en-GB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𝛽</m:t>
                          </m:r>
                        </m:e>
                        <m:sub>
                          <m: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GB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kumimoji="0" lang="en-GB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GB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𝑖𝑗</m:t>
                          </m:r>
                        </m:sub>
                      </m:sSub>
                      <m:r>
                        <a:rPr kumimoji="0" lang="nl-NL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kumimoji="0" lang="en-GB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GB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</m:acc>
                      <m:r>
                        <a:rPr kumimoji="0" lang="en-GB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)</m:t>
                      </m:r>
                      <m:r>
                        <a:rPr kumimoji="0" lang="en-GB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GB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ϵ</m:t>
                          </m:r>
                        </m:e>
                        <m:sub>
                          <m:r>
                            <a:rPr kumimoji="0" lang="en-GB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br>
                  <a:rPr kumimoji="0" lang="en-GB" sz="22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kumimoji="0" lang="en-GB" sz="2200" b="0" i="1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</a:t>
                </a:r>
                <a:r>
                  <a:rPr kumimoji="0" lang="en-GB" sz="22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= 1, 2, 3  for fertilizer C, F and S;  </a:t>
                </a:r>
                <a:r>
                  <a:rPr kumimoji="0" lang="en-GB" sz="22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j </a:t>
                </a:r>
                <a:r>
                  <a:rPr kumimoji="0" lang="en-GB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= 1 ... 10  for plants per fertilizer.</a:t>
                </a: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180" y="1465412"/>
                <a:ext cx="8597316" cy="3637534"/>
              </a:xfrm>
              <a:prstGeom prst="rect">
                <a:avLst/>
              </a:prstGeom>
              <a:blipFill>
                <a:blip r:embed="rId2"/>
                <a:stretch>
                  <a:fillRect l="-922" b="-2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3417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heme/theme1.xml><?xml version="1.0" encoding="utf-8"?>
<a:theme xmlns:a="http://schemas.openxmlformats.org/drawingml/2006/main" name="Wageningen UR">
  <a:themeElements>
    <a:clrScheme name="WHUK - 010412">
      <a:dk1>
        <a:srgbClr val="005172"/>
      </a:dk1>
      <a:lt1>
        <a:srgbClr val="FFFFFF"/>
      </a:lt1>
      <a:dk2>
        <a:srgbClr val="34B233"/>
      </a:dk2>
      <a:lt2>
        <a:srgbClr val="005172"/>
      </a:lt2>
      <a:accent1>
        <a:srgbClr val="519FD7"/>
      </a:accent1>
      <a:accent2>
        <a:srgbClr val="948A85"/>
      </a:accent2>
      <a:accent3>
        <a:srgbClr val="D5D2CA"/>
      </a:accent3>
      <a:accent4>
        <a:srgbClr val="FF7900"/>
      </a:accent4>
      <a:accent5>
        <a:srgbClr val="00549F"/>
      </a:accent5>
      <a:accent6>
        <a:srgbClr val="000000"/>
      </a:accent6>
      <a:hlink>
        <a:srgbClr val="00549F"/>
      </a:hlink>
      <a:folHlink>
        <a:srgbClr val="000000"/>
      </a:folHlink>
    </a:clrScheme>
    <a:fontScheme name="Wageningen U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5875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accent3"/>
        </a:solidFill>
      </a:spPr>
      <a:bodyPr wrap="none" rtlCol="0">
        <a:spAutoFit/>
      </a:bodyPr>
      <a:lstStyle>
        <a:defPPr>
          <a:lnSpc>
            <a:spcPts val="1800"/>
          </a:lnSpc>
          <a:defRPr sz="1400" dirty="0" err="1" smtClean="0">
            <a:latin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11745</TotalTime>
  <Words>3490</Words>
  <Application>Microsoft Office PowerPoint</Application>
  <PresentationFormat>On-screen Show (4:3)</PresentationFormat>
  <Paragraphs>581</Paragraphs>
  <Slides>34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Arial</vt:lpstr>
      <vt:lpstr>Calibri</vt:lpstr>
      <vt:lpstr>Cambria Math</vt:lpstr>
      <vt:lpstr>Courier New</vt:lpstr>
      <vt:lpstr>Lucida Console</vt:lpstr>
      <vt:lpstr>Symbol</vt:lpstr>
      <vt:lpstr>Times New Roman</vt:lpstr>
      <vt:lpstr>Verdana</vt:lpstr>
      <vt:lpstr>Wingdings</vt:lpstr>
      <vt:lpstr>Wageningen UR</vt:lpstr>
      <vt:lpstr>Office Theme</vt:lpstr>
      <vt:lpstr>Linear and Generalized Linear Models (4433LGLM6Y)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does the correction work out?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Wageningen UR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Engel, Bas</dc:creator>
  <cp:lastModifiedBy>Hageman, Jos</cp:lastModifiedBy>
  <cp:revision>861</cp:revision>
  <cp:lastPrinted>2016-11-08T10:04:03Z</cp:lastPrinted>
  <dcterms:created xsi:type="dcterms:W3CDTF">2014-03-06T17:10:44Z</dcterms:created>
  <dcterms:modified xsi:type="dcterms:W3CDTF">2023-11-10T15:50:47Z</dcterms:modified>
</cp:coreProperties>
</file>