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72" r:id="rId7"/>
    <p:sldId id="273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68F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6200"/>
            <a:ext cx="8382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1066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-228600"/>
            <a:ext cx="8382000" cy="1600200"/>
          </a:xfrm>
          <a:ln>
            <a:noFill/>
          </a:ln>
        </p:spPr>
        <p:txBody>
          <a:bodyPr/>
          <a:lstStyle/>
          <a:p>
            <a:pPr algn="r"/>
            <a:r>
              <a:rPr lang="en-US" i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Who is smart?</a:t>
            </a:r>
            <a:br>
              <a:rPr lang="en-US" i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/game application /</a:t>
            </a:r>
            <a:endParaRPr lang="en-US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5562600"/>
            <a:ext cx="4191000" cy="1066800"/>
          </a:xfrm>
          <a:noFill/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Team name : Magic</a:t>
            </a:r>
          </a:p>
          <a:p>
            <a:pPr algn="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Version 1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Performance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Result </a:t>
            </a:r>
            <a:r>
              <a:rPr lang="en-US" smtClean="0"/>
              <a:t>of </a:t>
            </a:r>
            <a:r>
              <a:rPr lang="en-US" smtClean="0"/>
              <a:t>Version1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User guide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" name="Content Placeholder 3" descr="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209800"/>
            <a:ext cx="7459117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7840170" cy="220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514600"/>
            <a:ext cx="8229600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8229600" cy="243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and delete </a:t>
            </a:r>
            <a:r>
              <a:rPr lang="en-US" dirty="0" smtClean="0"/>
              <a:t>task and answer</a:t>
            </a:r>
            <a:endParaRPr lang="en-US" dirty="0" smtClean="0"/>
          </a:p>
          <a:p>
            <a:r>
              <a:rPr lang="en-US" dirty="0" smtClean="0"/>
              <a:t>Users see the widespread result of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User Interface will be looked better than version 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 with Laptop PowerPoin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 with Laptop PowerPoint Template</Template>
  <TotalTime>161</TotalTime>
  <Words>57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Child with Laptop PowerPoint Template</vt:lpstr>
      <vt:lpstr>Who is smart? /game application /</vt:lpstr>
      <vt:lpstr>Content </vt:lpstr>
      <vt:lpstr>Performance</vt:lpstr>
      <vt:lpstr>Database </vt:lpstr>
      <vt:lpstr>Database </vt:lpstr>
      <vt:lpstr>Database </vt:lpstr>
      <vt:lpstr>Database </vt:lpstr>
      <vt:lpstr>Next Version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smart? /desktop applicaion /</dc:title>
  <dc:subject>PowerPoint Template</dc:subject>
  <dc:creator>Jishta</dc:creator>
  <cp:lastModifiedBy>Jishta</cp:lastModifiedBy>
  <cp:revision>40</cp:revision>
  <dcterms:created xsi:type="dcterms:W3CDTF">2012-03-06T04:28:16Z</dcterms:created>
  <dcterms:modified xsi:type="dcterms:W3CDTF">2012-05-17T04:44:16Z</dcterms:modified>
</cp:coreProperties>
</file>