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6" r:id="rId8"/>
    <p:sldId id="261" r:id="rId9"/>
    <p:sldId id="267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268F"/>
    <a:srgbClr val="66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76200"/>
            <a:ext cx="83820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1066800"/>
            <a:ext cx="6400800" cy="5334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660066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660066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660066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660066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660066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660066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660066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660066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66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-228600"/>
            <a:ext cx="8382000" cy="1600200"/>
          </a:xfrm>
          <a:ln>
            <a:noFill/>
          </a:ln>
        </p:spPr>
        <p:txBody>
          <a:bodyPr/>
          <a:lstStyle/>
          <a:p>
            <a:pPr algn="r"/>
            <a:r>
              <a:rPr lang="en-US" i="1" dirty="0" smtClean="0">
                <a:ln>
                  <a:solidFill>
                    <a:srgbClr val="FF0000"/>
                  </a:solidFill>
                </a:ln>
                <a:solidFill>
                  <a:schemeClr val="bg1"/>
                </a:solidFill>
              </a:rPr>
              <a:t>Who is smart?</a:t>
            </a:r>
            <a:br>
              <a:rPr lang="en-US" i="1" dirty="0" smtClean="0">
                <a:ln>
                  <a:solidFill>
                    <a:srgbClr val="FF0000"/>
                  </a:solidFill>
                </a:ln>
                <a:solidFill>
                  <a:schemeClr val="bg1"/>
                </a:solidFill>
              </a:rPr>
            </a:br>
            <a:r>
              <a:rPr lang="en-US" sz="1600" dirty="0" smtClean="0">
                <a:ln>
                  <a:solidFill>
                    <a:srgbClr val="FFFF00"/>
                  </a:solidFill>
                </a:ln>
                <a:solidFill>
                  <a:schemeClr val="bg1"/>
                </a:solidFill>
              </a:rPr>
              <a:t>/game application /</a:t>
            </a:r>
            <a:endParaRPr lang="en-US" dirty="0">
              <a:ln>
                <a:solidFill>
                  <a:srgbClr val="FFFF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800600" y="6096000"/>
            <a:ext cx="4191000" cy="533400"/>
          </a:xfrm>
          <a:noFill/>
        </p:spPr>
        <p:txBody>
          <a:bodyPr/>
          <a:lstStyle/>
          <a:p>
            <a:pPr algn="r">
              <a:lnSpc>
                <a:spcPct val="90000"/>
              </a:lnSpc>
            </a:pPr>
            <a:r>
              <a:rPr lang="en-US" dirty="0" smtClean="0">
                <a:solidFill>
                  <a:srgbClr val="CA268F"/>
                </a:solidFill>
              </a:rPr>
              <a:t>Team name : Magic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953000"/>
          </a:xfrm>
        </p:spPr>
        <p:txBody>
          <a:bodyPr/>
          <a:lstStyle/>
          <a:p>
            <a:r>
              <a:rPr lang="en-US" dirty="0" smtClean="0"/>
              <a:t>Team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introduction</a:t>
            </a:r>
          </a:p>
          <a:p>
            <a:r>
              <a:rPr lang="en-US" dirty="0" smtClean="0"/>
              <a:t>Project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introduction</a:t>
            </a:r>
          </a:p>
          <a:p>
            <a:r>
              <a:rPr lang="en-US" dirty="0" smtClean="0"/>
              <a:t>Our program’s benefits</a:t>
            </a:r>
          </a:p>
          <a:p>
            <a:r>
              <a:rPr lang="en-US" dirty="0" smtClean="0"/>
              <a:t>Use case diagram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/>
          <a:lstStyle/>
          <a:p>
            <a:r>
              <a:rPr lang="en-US" dirty="0" smtClean="0"/>
              <a:t>Team </a:t>
            </a:r>
            <a:r>
              <a:rPr lang="en-US" sz="6000" dirty="0" smtClean="0">
                <a:solidFill>
                  <a:schemeClr val="tx1"/>
                </a:solidFill>
              </a:rPr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Team name: </a:t>
            </a:r>
            <a:r>
              <a:rPr lang="en-US" b="1" dirty="0" smtClean="0"/>
              <a:t>Magic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Members: </a:t>
            </a:r>
            <a:r>
              <a:rPr lang="en-US" dirty="0" err="1" smtClean="0"/>
              <a:t>Usukhbaatar.D</a:t>
            </a:r>
            <a:r>
              <a:rPr lang="en-US" dirty="0" smtClean="0"/>
              <a:t>  /IT3-2</a:t>
            </a:r>
            <a:r>
              <a:rPr lang="en-US" dirty="0" smtClean="0"/>
              <a:t>/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 		    </a:t>
            </a:r>
            <a:r>
              <a:rPr lang="en-US" dirty="0" err="1" smtClean="0"/>
              <a:t>Unurtsetseg.E</a:t>
            </a:r>
            <a:r>
              <a:rPr lang="en-US" dirty="0" smtClean="0"/>
              <a:t>   /IT3-2</a:t>
            </a:r>
            <a:r>
              <a:rPr lang="en-US" dirty="0" smtClean="0"/>
              <a:t>/</a:t>
            </a:r>
          </a:p>
          <a:p>
            <a:pPr>
              <a:buNone/>
            </a:pPr>
            <a:r>
              <a:rPr lang="en-US" dirty="0" smtClean="0"/>
              <a:t>			    </a:t>
            </a:r>
            <a:r>
              <a:rPr lang="en-US" dirty="0" err="1" smtClean="0"/>
              <a:t>Dashkhand.B</a:t>
            </a:r>
            <a:r>
              <a:rPr lang="en-US" dirty="0" smtClean="0"/>
              <a:t>    </a:t>
            </a:r>
            <a:r>
              <a:rPr lang="en-US" dirty="0" smtClean="0"/>
              <a:t>/IT3-2/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Project </a:t>
            </a:r>
            <a:r>
              <a:rPr lang="en-US" sz="6000" dirty="0" smtClean="0">
                <a:solidFill>
                  <a:schemeClr val="tx1"/>
                </a:solidFill>
              </a:rPr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953000"/>
          </a:xfrm>
        </p:spPr>
        <p:txBody>
          <a:bodyPr/>
          <a:lstStyle/>
          <a:p>
            <a:r>
              <a:rPr lang="en-US" dirty="0" smtClean="0"/>
              <a:t>Project name: Who is smart?</a:t>
            </a:r>
          </a:p>
          <a:p>
            <a:r>
              <a:rPr lang="en-US" dirty="0" smtClean="0"/>
              <a:t>Type: </a:t>
            </a:r>
            <a:r>
              <a:rPr lang="en-US" dirty="0"/>
              <a:t>G</a:t>
            </a:r>
            <a:r>
              <a:rPr lang="en-US" dirty="0" smtClean="0"/>
              <a:t>ame /desktop application/</a:t>
            </a:r>
          </a:p>
          <a:p>
            <a:r>
              <a:rPr lang="en-US" dirty="0" smtClean="0"/>
              <a:t>Users: Children and major</a:t>
            </a:r>
          </a:p>
          <a:p>
            <a:r>
              <a:rPr lang="en-US" dirty="0" smtClean="0"/>
              <a:t>Goal: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People used this game for yourself free time and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children mind grow.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dirty="0" smtClean="0"/>
              <a:t>How to play?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3505200" y="4724400"/>
            <a:ext cx="3276600" cy="1143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A268F"/>
                </a:solidFill>
              </a:rPr>
              <a:t>Next slide </a:t>
            </a:r>
            <a:endParaRPr lang="en-US" dirty="0">
              <a:solidFill>
                <a:srgbClr val="CA268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play?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5+3+?=10</a:t>
            </a:r>
          </a:p>
          <a:p>
            <a:r>
              <a:rPr lang="en-US" dirty="0" smtClean="0"/>
              <a:t>Open the application</a:t>
            </a:r>
          </a:p>
          <a:p>
            <a:r>
              <a:rPr lang="en-US" dirty="0" smtClean="0"/>
              <a:t>Choose level</a:t>
            </a:r>
          </a:p>
          <a:p>
            <a:r>
              <a:rPr lang="en-US" dirty="0" smtClean="0"/>
              <a:t>Start game</a:t>
            </a:r>
          </a:p>
          <a:p>
            <a:r>
              <a:rPr lang="en-US" dirty="0" smtClean="0"/>
              <a:t>You have 3 stars</a:t>
            </a:r>
          </a:p>
          <a:p>
            <a:r>
              <a:rPr lang="en-US" dirty="0" smtClean="0"/>
              <a:t>You guess a number</a:t>
            </a:r>
          </a:p>
          <a:p>
            <a:r>
              <a:rPr lang="en-US" dirty="0" smtClean="0"/>
              <a:t>If your answer correct you got a star</a:t>
            </a:r>
          </a:p>
          <a:p>
            <a:r>
              <a:rPr lang="en-US" dirty="0" smtClean="0"/>
              <a:t>If your answer false you miss a star</a:t>
            </a:r>
          </a:p>
          <a:p>
            <a:r>
              <a:rPr lang="en-US" dirty="0" smtClean="0"/>
              <a:t>Your stars is 5, you won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14400"/>
          </a:xfrm>
        </p:spPr>
        <p:txBody>
          <a:bodyPr/>
          <a:lstStyle/>
          <a:p>
            <a:r>
              <a:rPr lang="en-US" dirty="0" smtClean="0"/>
              <a:t>Our program’s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/>
          <a:lstStyle/>
          <a:p>
            <a:r>
              <a:rPr lang="en-US" dirty="0" smtClean="0"/>
              <a:t>General</a:t>
            </a:r>
          </a:p>
          <a:p>
            <a:r>
              <a:rPr lang="en-US" dirty="0" smtClean="0"/>
              <a:t>Understandable</a:t>
            </a:r>
          </a:p>
          <a:p>
            <a:r>
              <a:rPr lang="en-US" dirty="0" smtClean="0"/>
              <a:t>Interesting</a:t>
            </a:r>
          </a:p>
          <a:p>
            <a:r>
              <a:rPr lang="en-US" dirty="0" smtClean="0"/>
              <a:t>Have a funny leisure</a:t>
            </a:r>
          </a:p>
          <a:p>
            <a:r>
              <a:rPr lang="en-US" dirty="0" smtClean="0"/>
              <a:t>Children’s mind grow</a:t>
            </a:r>
          </a:p>
          <a:p>
            <a:r>
              <a:rPr lang="en-US" dirty="0" smtClean="0"/>
              <a:t>People disengage a stress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What design?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768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Commonly for children, design is interesting, arresting.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Using C# or Java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88" y="152400"/>
            <a:ext cx="8229600" cy="1219200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aaaaaaaaa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295400"/>
            <a:ext cx="9144000" cy="5562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8800" dirty="0" smtClean="0"/>
              <a:t>Thank you!</a:t>
            </a:r>
            <a:endParaRPr lang="en-US" sz="8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ild with Laptop PowerPoint 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Child with Laptop PowerPoint Template</Template>
  <TotalTime>118</TotalTime>
  <Words>141</Words>
  <Application>Microsoft Office PowerPoint</Application>
  <PresentationFormat>On-screen Show (4:3)</PresentationFormat>
  <Paragraphs>45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Child with Laptop PowerPoint Template</vt:lpstr>
      <vt:lpstr>Who is smart? /game application /</vt:lpstr>
      <vt:lpstr>Content </vt:lpstr>
      <vt:lpstr>Team introduction</vt:lpstr>
      <vt:lpstr>Project introduction</vt:lpstr>
      <vt:lpstr>How to play? </vt:lpstr>
      <vt:lpstr>Our program’s benefits</vt:lpstr>
      <vt:lpstr>What design?</vt:lpstr>
      <vt:lpstr>Use case diagram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is smart? /desktop applicaion /</dc:title>
  <dc:subject>PowerPoint Template</dc:subject>
  <dc:creator>Jishta</dc:creator>
  <cp:lastModifiedBy>MicroCity</cp:lastModifiedBy>
  <cp:revision>27</cp:revision>
  <dcterms:created xsi:type="dcterms:W3CDTF">2012-03-06T04:28:16Z</dcterms:created>
  <dcterms:modified xsi:type="dcterms:W3CDTF">2012-03-08T13:08:21Z</dcterms:modified>
</cp:coreProperties>
</file>