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70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368"/>
    <a:srgbClr val="F60000"/>
    <a:srgbClr val="FFF8E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0EAEAC6-ED11-49EE-A4E6-35D1E08E7E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178CF-7180-4C77-B88C-30839E838B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FD2DD-3870-48C4-939C-30FFE15CDF7D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04A6B-FA3C-48C0-88CD-EA625DFEE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5471F9-5B4D-4A18-8DC9-4E3BF065FD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26C5F-A6F0-45B7-8318-4BD2E82BB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62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C26F-A0C9-4136-AC28-3DF02E1A5034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DDF1E-3069-42CD-8197-28909818B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64473-BE89-4F4F-8918-EC8841AC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163"/>
            <a:ext cx="9144000" cy="967845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92CE0-13B5-4D48-B0C3-F991A8FB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79399"/>
            <a:ext cx="5035826" cy="112312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74242-7B1E-45FD-BE39-11DE0E22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D2575-4A34-4651-8FF7-4826A83C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1E73-09CF-4AA8-833A-B0840BF9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300C18-BA05-4042-9C48-C4C8D35E366C}"/>
              </a:ext>
            </a:extLst>
          </p:cNvPr>
          <p:cNvSpPr/>
          <p:nvPr userDrawn="1"/>
        </p:nvSpPr>
        <p:spPr>
          <a:xfrm>
            <a:off x="0" y="5743879"/>
            <a:ext cx="12192000" cy="5588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8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0986A-7001-421D-97A6-2D4DB317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8A15A-4B2F-43F1-9ED2-EEF0B346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CAB75-3969-46A1-B40A-D0F08DF1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C1121-89CF-4131-8232-BF736660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C37DC-968B-4E1A-9799-3F565CC6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E4FE55-66E5-4BC3-87E4-01DB1E0B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B1FD5-C705-413E-BF3E-A8693E00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FF31-80C0-4EF7-8FFA-240B9E37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DE66-90D5-4DCD-AA18-A489C92C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9C49-76DB-4447-9332-A6303BA8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6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2FEC2-F8A7-47CC-A769-75D41A7D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1D6A3-7E5F-4810-8B44-D6246936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0B293-B8E5-4BE0-B83D-9F0F90C3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B5586-158A-41BE-857A-07080F50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0FE94-2195-4F98-87B4-99738C9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8AE1-AE93-45A3-B6A4-A0BAFF6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73917-E63F-46BF-894B-9A3B6FD7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C1B0D-7EC4-4E5B-931F-22E35BB3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A7B9F-6EBC-4EC1-8BE8-EFA4D10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7CFE3-5471-4968-B394-F9B05A26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4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8D331-1BBF-4E3E-BF17-FFBBDB74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E5124-9062-4353-A2E2-D8B9DFBB5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95" y="1253330"/>
            <a:ext cx="5181600" cy="5431389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9611C-8DFB-43B6-913F-016E90DB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50156"/>
            <a:ext cx="5181600" cy="5434564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7E433-70D7-4B19-8CEA-97889120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C39F8-6826-4F2D-B3EF-97749D6B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F8BA0-8034-4105-8050-60CCCAA6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3F61-AA22-43A3-BE42-8F49BDE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8BC87-41E2-4DAE-B1D3-987C3932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576C5-62CC-4F15-9D61-BE7A74FDB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8E80E3-71D4-47D4-82F0-C1276E10B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4385C-169A-40A1-9BA9-E904F2C2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08D8-A725-49D8-AF15-3778CB6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60DAA-83BB-465E-98CD-D369D66A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56DD45-004A-449F-AA17-F0BD66C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6D914-D7C9-47AB-B8B9-F7D2009B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BDC6E-12C8-4655-9254-8F553A5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4442-DAF3-4067-8690-4D9D7AD1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3604B-A7F5-4F6D-BB49-38E6AE37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FA2802-6E64-4871-9DA8-91FE8487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578FF-B365-46CE-ADEE-5375477D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444604-3D49-4A01-88C8-03B148D9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5F3C-AA3F-4ABB-8B45-88E90B30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0884A-9E95-4C1C-BDC4-DF35F99C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5D895-A2E7-4E0A-B6FE-0DEF7BD9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49E3A-B1FB-429F-882F-8EF00B9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B5B82-A249-4900-B39E-9FC9F9F2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F91FB-73B6-4DF4-97F6-D81F8A8C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B929-1AA6-425E-ABA5-F5F04E70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343225-6644-4EDF-9506-01AE0A71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149A8-2165-4378-9066-3F57F7DA0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0FC0E-9CF5-4197-BB33-E1EDE613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50EA-8227-4C9E-843D-FE1E1B13CE1C}" type="datetimeFigureOut">
              <a:rPr lang="ko-KR" altLang="en-US" smtClean="0"/>
              <a:t>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A430-17E8-40B2-9C6C-72A590D0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111B2-72DC-41F3-ACBC-FC7E5866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B98F-3A61-4A57-BFDB-BA94C630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B2314-5586-42A7-B63C-97E75472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5" y="173280"/>
            <a:ext cx="9963509" cy="72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8E5DA-110C-4F58-AF94-D4217800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495" y="1268082"/>
            <a:ext cx="11497573" cy="505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D04D3-E477-4FBB-BB4B-B4768CC25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73" y="6397800"/>
            <a:ext cx="464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7F0B98F-3A61-4A57-BFDB-BA94C630E6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FB9F32-CB45-4A38-93DB-E90849CD983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22" y="106013"/>
            <a:ext cx="1206041" cy="7944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FDBC63-C6B5-4B83-87B3-05838CA263A3}"/>
              </a:ext>
            </a:extLst>
          </p:cNvPr>
          <p:cNvSpPr/>
          <p:nvPr userDrawn="1"/>
        </p:nvSpPr>
        <p:spPr>
          <a:xfrm>
            <a:off x="0" y="1058234"/>
            <a:ext cx="12192000" cy="5588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2B2D7-9111-40B9-A6AC-0B0FE589E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How to use</a:t>
            </a:r>
            <a:r>
              <a:rPr lang="ko-KR" altLang="en-US" b="1" dirty="0"/>
              <a:t> </a:t>
            </a:r>
            <a:r>
              <a:rPr lang="en-US" altLang="ko-KR" b="1" dirty="0"/>
              <a:t>XAKA</a:t>
            </a:r>
            <a:r>
              <a:rPr lang="ko-KR" altLang="en-US" b="1" dirty="0"/>
              <a:t> </a:t>
            </a:r>
            <a:r>
              <a:rPr lang="en-US" altLang="ko-KR" b="1" dirty="0"/>
              <a:t>SDK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E47838-FC9F-4175-92BF-EF3BF9795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XANDAR KARIDAN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3355-03B5-4453-AAC0-DD964149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</a:t>
            </a:r>
            <a:r>
              <a:rPr lang="en-US" altLang="ko-KR" dirty="0" err="1"/>
              <a:t>Xandar</a:t>
            </a:r>
            <a:r>
              <a:rPr lang="en-US" altLang="ko-KR" dirty="0"/>
              <a:t> </a:t>
            </a:r>
            <a:r>
              <a:rPr lang="en-US" altLang="ko-KR" dirty="0" err="1"/>
              <a:t>Kardian</a:t>
            </a:r>
            <a:r>
              <a:rPr lang="en-US" altLang="ko-KR" dirty="0"/>
              <a:t> SDK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7203C-1E50-4EB3-A19D-E6BEE76337CE}"/>
              </a:ext>
            </a:extLst>
          </p:cNvPr>
          <p:cNvSpPr/>
          <p:nvPr/>
        </p:nvSpPr>
        <p:spPr>
          <a:xfrm>
            <a:off x="367575" y="1386959"/>
            <a:ext cx="490225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Run the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Enter to build XAKA SDK:</a:t>
            </a:r>
          </a:p>
          <a:p>
            <a:r>
              <a:rPr lang="en-US" altLang="ko-KR" dirty="0"/>
              <a:t>- Clean project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C0C0C0"/>
                </a:highlight>
              </a:rPr>
              <a:t>$ make clean </a:t>
            </a:r>
          </a:p>
          <a:p>
            <a:r>
              <a:rPr lang="en-US" altLang="ko-KR" dirty="0"/>
              <a:t>- Build SDK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C0C0C0"/>
                </a:highlight>
              </a:rPr>
              <a:t>$ make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※ If you get an error as shown below…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Execute the attached file in the project.</a:t>
            </a:r>
          </a:p>
          <a:p>
            <a:pPr lvl="1"/>
            <a:r>
              <a:rPr lang="en-US" altLang="ko-KR" sz="1400" dirty="0">
                <a:highlight>
                  <a:srgbClr val="C0C0C0"/>
                </a:highlight>
              </a:rPr>
              <a:t>$ </a:t>
            </a:r>
            <a:r>
              <a:rPr lang="en-US" altLang="ko-KR" sz="1400" dirty="0" err="1">
                <a:highlight>
                  <a:srgbClr val="C0C0C0"/>
                </a:highlight>
              </a:rPr>
              <a:t>sudo</a:t>
            </a:r>
            <a:r>
              <a:rPr lang="en-US" altLang="ko-KR" sz="1400" dirty="0">
                <a:highlight>
                  <a:srgbClr val="C0C0C0"/>
                </a:highlight>
              </a:rPr>
              <a:t> </a:t>
            </a:r>
            <a:r>
              <a:rPr lang="en-US" altLang="ko-KR" sz="1400" dirty="0" err="1">
                <a:highlight>
                  <a:srgbClr val="C0C0C0"/>
                </a:highlight>
              </a:rPr>
              <a:t>chmod</a:t>
            </a:r>
            <a:r>
              <a:rPr lang="en-US" altLang="ko-KR" sz="1400" dirty="0">
                <a:highlight>
                  <a:srgbClr val="C0C0C0"/>
                </a:highlight>
              </a:rPr>
              <a:t> 777 install_libcurl.sh</a:t>
            </a:r>
          </a:p>
          <a:p>
            <a:pPr lvl="1"/>
            <a:r>
              <a:rPr lang="en-US" altLang="ko-KR" sz="1400" dirty="0">
                <a:highlight>
                  <a:srgbClr val="C0C0C0"/>
                </a:highlight>
              </a:rPr>
              <a:t>$ ./install_libcurl.sh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FC8E3-5590-4764-B362-9A68D7C4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2" y="2046854"/>
            <a:ext cx="6030577" cy="3686444"/>
          </a:xfrm>
          <a:prstGeom prst="rect">
            <a:avLst/>
          </a:prstGeom>
        </p:spPr>
      </p:pic>
      <p:pic>
        <p:nvPicPr>
          <p:cNvPr id="10" name="Picture 2" descr="double click iconì ëí ì´ë¯¸ì§ ê²ìê²°ê³¼">
            <a:extLst>
              <a:ext uri="{FF2B5EF4-FFF2-40B4-BE49-F238E27FC236}">
                <a16:creationId xmlns:a16="http://schemas.microsoft.com/office/drawing/2014/main" id="{D2A16920-92FE-48E7-AAEE-42114140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33" b="91000" l="10000" r="90000">
                        <a14:foregroundMark x1="49000" y1="91000" x2="62333" y2="90667"/>
                        <a14:foregroundMark x1="27667" y1="15000" x2="29000" y2="13000"/>
                        <a14:foregroundMark x1="32333" y1="18333" x2="34000" y2="17333"/>
                        <a14:foregroundMark x1="41000" y1="7333" x2="41000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82" y="2212414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E1F45-ED63-4487-8AF9-6B269344D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75" y="3219566"/>
            <a:ext cx="3461821" cy="209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2C1D01-7CE8-4C68-931B-05E5EF48C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96" y="5069195"/>
            <a:ext cx="5083758" cy="4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3355-03B5-4453-AAC0-DD964149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en-US" altLang="ko-KR" dirty="0" err="1"/>
              <a:t>Xandar</a:t>
            </a:r>
            <a:r>
              <a:rPr lang="en-US" altLang="ko-KR" dirty="0"/>
              <a:t> </a:t>
            </a:r>
            <a:r>
              <a:rPr lang="en-US" altLang="ko-KR" dirty="0" err="1"/>
              <a:t>Kardian</a:t>
            </a:r>
            <a:r>
              <a:rPr lang="en-US" altLang="ko-KR" dirty="0"/>
              <a:t> SDK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7203C-1E50-4EB3-A19D-E6BEE76337CE}"/>
              </a:ext>
            </a:extLst>
          </p:cNvPr>
          <p:cNvSpPr/>
          <p:nvPr/>
        </p:nvSpPr>
        <p:spPr>
          <a:xfrm>
            <a:off x="367575" y="1386959"/>
            <a:ext cx="490225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Run the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Enter to Run XAKA SDK:</a:t>
            </a:r>
          </a:p>
          <a:p>
            <a:r>
              <a:rPr lang="en-US" altLang="ko-KR" dirty="0"/>
              <a:t>- Change directory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C0C0C0"/>
                </a:highlight>
              </a:rPr>
              <a:t>$ cd XAKA_SDK_(VERSION) </a:t>
            </a:r>
          </a:p>
          <a:p>
            <a:r>
              <a:rPr lang="en-US" altLang="ko-KR" dirty="0"/>
              <a:t>- Run SDK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C0C0C0"/>
                </a:highlight>
              </a:rPr>
              <a:t>$ build/</a:t>
            </a:r>
            <a:r>
              <a:rPr lang="en-US" altLang="ko-KR" dirty="0" err="1">
                <a:highlight>
                  <a:srgbClr val="C0C0C0"/>
                </a:highlight>
              </a:rPr>
              <a:t>XAKA_client</a:t>
            </a:r>
            <a:r>
              <a:rPr lang="en-US" altLang="ko-KR" dirty="0">
                <a:highlight>
                  <a:srgbClr val="C0C0C0"/>
                </a:highlight>
              </a:rPr>
              <a:t> (option)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Options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-h: display help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-s: display sending message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-r: display receiving message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68FDF-9D1B-4C59-8BB6-940D24AB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49" y="2485131"/>
            <a:ext cx="6683732" cy="3731185"/>
          </a:xfrm>
          <a:prstGeom prst="rect">
            <a:avLst/>
          </a:prstGeom>
        </p:spPr>
      </p:pic>
      <p:pic>
        <p:nvPicPr>
          <p:cNvPr id="10" name="Picture 2" descr="double click iconì ëí ì´ë¯¸ì§ ê²ìê²°ê³¼">
            <a:extLst>
              <a:ext uri="{FF2B5EF4-FFF2-40B4-BE49-F238E27FC236}">
                <a16:creationId xmlns:a16="http://schemas.microsoft.com/office/drawing/2014/main" id="{D2A16920-92FE-48E7-AAEE-42114140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33" b="91000" l="10000" r="90000">
                        <a14:foregroundMark x1="49000" y1="91000" x2="62333" y2="90667"/>
                        <a14:foregroundMark x1="27667" y1="15000" x2="29000" y2="13000"/>
                        <a14:foregroundMark x1="32333" y1="18333" x2="34000" y2="17333"/>
                        <a14:foregroundMark x1="41000" y1="7333" x2="41000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67" y="2581383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DDB0B2-8FB0-4558-8E04-9C999C5B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75" y="4731723"/>
            <a:ext cx="4610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3355-03B5-4453-AAC0-DD964149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configuration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7203C-1E50-4EB3-A19D-E6BEE76337CE}"/>
              </a:ext>
            </a:extLst>
          </p:cNvPr>
          <p:cNvSpPr/>
          <p:nvPr/>
        </p:nvSpPr>
        <p:spPr>
          <a:xfrm>
            <a:off x="367574" y="1386959"/>
            <a:ext cx="90330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Open XAKA_SDK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Open ‘</a:t>
            </a:r>
            <a:r>
              <a:rPr lang="en-US" altLang="ko-KR" dirty="0" err="1"/>
              <a:t>config.json</a:t>
            </a:r>
            <a:r>
              <a:rPr lang="en-US" altLang="ko-KR" dirty="0"/>
              <a:t>’ 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Change configuration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object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name: SDK’s name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version: SDK’s version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device: Client device name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	- application: The device’s application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endpoint: The server that wants to 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transmit the radar data finally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host: Address except ‘http://’</a:t>
            </a: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</a:rPr>
              <a:t>* It can also be an IP address. </a:t>
            </a: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page: Address except host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C0BDE2-2F7B-400A-AAEE-B0330CD6F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" r="1"/>
          <a:stretch/>
        </p:blipFill>
        <p:spPr>
          <a:xfrm>
            <a:off x="6096000" y="1653888"/>
            <a:ext cx="5944692" cy="3316719"/>
          </a:xfrm>
          <a:prstGeom prst="rect">
            <a:avLst/>
          </a:prstGeom>
        </p:spPr>
      </p:pic>
      <p:pic>
        <p:nvPicPr>
          <p:cNvPr id="10" name="Picture 2" descr="double click iconì ëí ì´ë¯¸ì§ ê²ìê²°ê³¼">
            <a:extLst>
              <a:ext uri="{FF2B5EF4-FFF2-40B4-BE49-F238E27FC236}">
                <a16:creationId xmlns:a16="http://schemas.microsoft.com/office/drawing/2014/main" id="{D2A16920-92FE-48E7-AAEE-42114140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33" b="91000" l="10000" r="90000">
                        <a14:foregroundMark x1="49000" y1="91000" x2="62333" y2="90667"/>
                        <a14:foregroundMark x1="27667" y1="15000" x2="29000" y2="13000"/>
                        <a14:foregroundMark x1="32333" y1="18333" x2="34000" y2="17333"/>
                        <a14:foregroundMark x1="41000" y1="7333" x2="41000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57" y="1841465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56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How to use XAKA SDK</vt:lpstr>
      <vt:lpstr>Build Xandar Kardian SDK</vt:lpstr>
      <vt:lpstr>Run Xandar Kardian SDK</vt:lpstr>
      <vt:lpstr>Change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현군 권</dc:creator>
  <cp:lastModifiedBy>재민 이</cp:lastModifiedBy>
  <cp:revision>74</cp:revision>
  <dcterms:created xsi:type="dcterms:W3CDTF">2018-10-12T03:44:27Z</dcterms:created>
  <dcterms:modified xsi:type="dcterms:W3CDTF">2019-07-05T06:34:59Z</dcterms:modified>
</cp:coreProperties>
</file>